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  <p:sldMasterId id="2147483681" r:id="rId2"/>
  </p:sldMasterIdLst>
  <p:notesMasterIdLst>
    <p:notesMasterId r:id="rId32"/>
  </p:notesMasterIdLst>
  <p:sldIdLst>
    <p:sldId id="256" r:id="rId3"/>
    <p:sldId id="335" r:id="rId4"/>
    <p:sldId id="257" r:id="rId5"/>
    <p:sldId id="337" r:id="rId6"/>
    <p:sldId id="336" r:id="rId7"/>
    <p:sldId id="310" r:id="rId8"/>
    <p:sldId id="308" r:id="rId9"/>
    <p:sldId id="309" r:id="rId10"/>
    <p:sldId id="311" r:id="rId11"/>
    <p:sldId id="312" r:id="rId12"/>
    <p:sldId id="313" r:id="rId13"/>
    <p:sldId id="334" r:id="rId14"/>
    <p:sldId id="333" r:id="rId15"/>
    <p:sldId id="318" r:id="rId16"/>
    <p:sldId id="319" r:id="rId17"/>
    <p:sldId id="320" r:id="rId18"/>
    <p:sldId id="321" r:id="rId19"/>
    <p:sldId id="325" r:id="rId20"/>
    <p:sldId id="326" r:id="rId21"/>
    <p:sldId id="327" r:id="rId22"/>
    <p:sldId id="328" r:id="rId23"/>
    <p:sldId id="323" r:id="rId24"/>
    <p:sldId id="322" r:id="rId25"/>
    <p:sldId id="329" r:id="rId26"/>
    <p:sldId id="330" r:id="rId27"/>
    <p:sldId id="331" r:id="rId28"/>
    <p:sldId id="332" r:id="rId29"/>
    <p:sldId id="290" r:id="rId30"/>
    <p:sldId id="291" r:id="rId31"/>
  </p:sldIdLst>
  <p:sldSz cx="9144000" cy="5143500" type="screen16x9"/>
  <p:notesSz cx="6858000" cy="9144000"/>
  <p:embeddedFontLst>
    <p:embeddedFont>
      <p:font typeface="Bahnschrift SemiBold" panose="020B0502040204020203" pitchFamily="34" charset="0"/>
      <p:bold r:id="rId33"/>
    </p:embeddedFont>
    <p:embeddedFont>
      <p:font typeface="Darker Grotesque" panose="020B0604020202020204" charset="0"/>
      <p:regular r:id="rId34"/>
      <p:bold r:id="rId35"/>
    </p:embeddedFont>
    <p:embeddedFont>
      <p:font typeface="Darker Grotesque Medium" panose="020B0604020202020204" charset="0"/>
      <p:regular r:id="rId36"/>
      <p:bold r:id="rId37"/>
    </p:embeddedFont>
    <p:embeddedFont>
      <p:font typeface="Libre Franklin" pitchFamily="2" charset="0"/>
      <p:regular r:id="rId38"/>
      <p:bold r:id="rId39"/>
      <p:italic r:id="rId40"/>
      <p:boldItalic r:id="rId41"/>
    </p:embeddedFont>
    <p:embeddedFont>
      <p:font typeface="Libre Franklin ExtraBold" pitchFamily="2" charset="0"/>
      <p:bold r:id="rId42"/>
      <p:boldItalic r:id="rId43"/>
    </p:embeddedFont>
    <p:embeddedFont>
      <p:font typeface="Proxima Nova" panose="020B0604020202020204" charset="0"/>
      <p:regular r:id="rId44"/>
      <p:bold r:id="rId45"/>
      <p:italic r:id="rId46"/>
      <p:boldItalic r:id="rId47"/>
    </p:embeddedFont>
    <p:embeddedFont>
      <p:font typeface="Proxima Nova Semibold" panose="020B0604020202020204" charset="0"/>
      <p:regular r:id="rId48"/>
      <p:bold r:id="rId49"/>
      <p:boldItalic r:id="rId50"/>
    </p:embeddedFont>
    <p:embeddedFont>
      <p:font typeface="Roboto Condensed Light" panose="02000000000000000000" pitchFamily="2" charset="0"/>
      <p:regular r:id="rId51"/>
      <p: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759E8D-0366-4904-8EB3-1EE5815489A0}" v="317" dt="2023-10-30T04:26:39.015"/>
  </p1510:revLst>
</p1510:revInfo>
</file>

<file path=ppt/tableStyles.xml><?xml version="1.0" encoding="utf-8"?>
<a:tblStyleLst xmlns:a="http://schemas.openxmlformats.org/drawingml/2006/main" def="{925C6437-761E-4DCE-9F6B-49CF21B7F3FA}">
  <a:tblStyle styleId="{925C6437-761E-4DCE-9F6B-49CF21B7F3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594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8.xml"/><Relationship Id="rId41" Type="http://schemas.openxmlformats.org/officeDocument/2006/relationships/font" Target="fonts/font9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microsoft.com/office/2016/11/relationships/changesInfo" Target="changesInfos/changesInfo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Spark" userId="f021a6139b3c29b3" providerId="LiveId" clId="{5FF6A95B-4122-42F0-AEBE-E2B3E5E1DCD4}"/>
    <pc:docChg chg="undo custSel addSld modSld">
      <pc:chgData name="Ben Spark" userId="f021a6139b3c29b3" providerId="LiveId" clId="{5FF6A95B-4122-42F0-AEBE-E2B3E5E1DCD4}" dt="2020-10-04T19:19:05.319" v="1288" actId="313"/>
      <pc:docMkLst>
        <pc:docMk/>
      </pc:docMkLst>
      <pc:sldChg chg="addSp delSp modSp add mod delAnim modAnim">
        <pc:chgData name="Ben Spark" userId="f021a6139b3c29b3" providerId="LiveId" clId="{5FF6A95B-4122-42F0-AEBE-E2B3E5E1DCD4}" dt="2020-10-04T19:01:51.489" v="1009"/>
        <pc:sldMkLst>
          <pc:docMk/>
          <pc:sldMk cId="2036817659" sldId="329"/>
        </pc:sldMkLst>
        <pc:spChg chg="add mod">
          <ac:chgData name="Ben Spark" userId="f021a6139b3c29b3" providerId="LiveId" clId="{5FF6A95B-4122-42F0-AEBE-E2B3E5E1DCD4}" dt="2020-10-04T19:01:46.097" v="1008" actId="1076"/>
          <ac:spMkLst>
            <pc:docMk/>
            <pc:sldMk cId="2036817659" sldId="329"/>
            <ac:spMk id="2" creationId="{3FE272A7-1D56-4AE4-A3C9-1358613D47D6}"/>
          </ac:spMkLst>
        </pc:spChg>
        <pc:spChg chg="add del mod">
          <ac:chgData name="Ben Spark" userId="f021a6139b3c29b3" providerId="LiveId" clId="{5FF6A95B-4122-42F0-AEBE-E2B3E5E1DCD4}" dt="2020-10-04T15:51:24.126" v="151"/>
          <ac:spMkLst>
            <pc:docMk/>
            <pc:sldMk cId="2036817659" sldId="329"/>
            <ac:spMk id="3" creationId="{9F318A71-075F-48C5-8EE5-FDE54F76853F}"/>
          </ac:spMkLst>
        </pc:spChg>
        <pc:spChg chg="add del mod">
          <ac:chgData name="Ben Spark" userId="f021a6139b3c29b3" providerId="LiveId" clId="{5FF6A95B-4122-42F0-AEBE-E2B3E5E1DCD4}" dt="2020-10-04T15:51:24.127" v="153"/>
          <ac:spMkLst>
            <pc:docMk/>
            <pc:sldMk cId="2036817659" sldId="329"/>
            <ac:spMk id="4" creationId="{18AF9796-D983-44BB-9912-AC05B3449DEF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6" creationId="{BE505C49-341D-4479-B739-861EB20A2D56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7" creationId="{2ED0311E-C1F9-407D-AE33-3BB804CD1AAE}"/>
          </ac:spMkLst>
        </pc:spChg>
        <pc:spChg chg="del mod">
          <ac:chgData name="Ben Spark" userId="f021a6139b3c29b3" providerId="LiveId" clId="{5FF6A95B-4122-42F0-AEBE-E2B3E5E1DCD4}" dt="2020-10-04T15:46:22.043" v="57" actId="478"/>
          <ac:spMkLst>
            <pc:docMk/>
            <pc:sldMk cId="2036817659" sldId="329"/>
            <ac:spMk id="8" creationId="{31AF1EBB-45D8-4CD9-9F3B-862BDB385598}"/>
          </ac:spMkLst>
        </pc:spChg>
        <pc:spChg chg="del">
          <ac:chgData name="Ben Spark" userId="f021a6139b3c29b3" providerId="LiveId" clId="{5FF6A95B-4122-42F0-AEBE-E2B3E5E1DCD4}" dt="2020-10-04T15:46:20.108" v="56" actId="478"/>
          <ac:spMkLst>
            <pc:docMk/>
            <pc:sldMk cId="2036817659" sldId="329"/>
            <ac:spMk id="9" creationId="{0D78D9F7-64E9-4D7D-AA25-6E1293036E4D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10" creationId="{7C40EDE8-24BF-4CB4-898F-49E91C8B5A13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11" creationId="{B7753A6A-7103-4D22-BC9F-9535F5B1F01E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18" creationId="{4352C0DD-1757-4764-BC76-710C41A79731}"/>
          </ac:spMkLst>
        </pc:spChg>
        <pc:spChg chg="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19" creationId="{0989771C-E711-4522-A72E-7ED0EECC8079}"/>
          </ac:spMkLst>
        </pc:spChg>
        <pc:spChg chg="del mod">
          <ac:chgData name="Ben Spark" userId="f021a6139b3c29b3" providerId="LiveId" clId="{5FF6A95B-4122-42F0-AEBE-E2B3E5E1DCD4}" dt="2020-10-04T16:19:00.179" v="248" actId="478"/>
          <ac:spMkLst>
            <pc:docMk/>
            <pc:sldMk cId="2036817659" sldId="329"/>
            <ac:spMk id="20" creationId="{810352A8-EA9F-455B-A477-F39366DB2102}"/>
          </ac:spMkLst>
        </pc:spChg>
        <pc:spChg chg="add 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21" creationId="{D9AAB73F-6329-48B7-A8CA-CEBC4583A0AF}"/>
          </ac:spMkLst>
        </pc:spChg>
        <pc:spChg chg="del mod">
          <ac:chgData name="Ben Spark" userId="f021a6139b3c29b3" providerId="LiveId" clId="{5FF6A95B-4122-42F0-AEBE-E2B3E5E1DCD4}" dt="2020-10-04T15:51:38.100" v="154" actId="478"/>
          <ac:spMkLst>
            <pc:docMk/>
            <pc:sldMk cId="2036817659" sldId="329"/>
            <ac:spMk id="22" creationId="{B9225EBF-9DF5-4B91-8402-90BE472351B5}"/>
          </ac:spMkLst>
        </pc:spChg>
        <pc:spChg chg="del mod">
          <ac:chgData name="Ben Spark" userId="f021a6139b3c29b3" providerId="LiveId" clId="{5FF6A95B-4122-42F0-AEBE-E2B3E5E1DCD4}" dt="2020-10-04T15:52:22.002" v="170" actId="478"/>
          <ac:spMkLst>
            <pc:docMk/>
            <pc:sldMk cId="2036817659" sldId="329"/>
            <ac:spMk id="23" creationId="{DE0E82F3-01E1-45B9-A553-7BCDB97FD351}"/>
          </ac:spMkLst>
        </pc:spChg>
        <pc:spChg chg="add 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24" creationId="{37332C7A-786B-4DAA-AC69-C44EB25FF198}"/>
          </ac:spMkLst>
        </pc:spChg>
        <pc:spChg chg="add del mod">
          <ac:chgData name="Ben Spark" userId="f021a6139b3c29b3" providerId="LiveId" clId="{5FF6A95B-4122-42F0-AEBE-E2B3E5E1DCD4}" dt="2020-10-04T16:19:00.179" v="248" actId="478"/>
          <ac:spMkLst>
            <pc:docMk/>
            <pc:sldMk cId="2036817659" sldId="329"/>
            <ac:spMk id="25" creationId="{47D08EA7-019F-45AE-8ACF-1FC7A5E204F8}"/>
          </ac:spMkLst>
        </pc:spChg>
        <pc:spChg chg="add del mod">
          <ac:chgData name="Ben Spark" userId="f021a6139b3c29b3" providerId="LiveId" clId="{5FF6A95B-4122-42F0-AEBE-E2B3E5E1DCD4}" dt="2020-10-04T16:18:57.193" v="247" actId="478"/>
          <ac:spMkLst>
            <pc:docMk/>
            <pc:sldMk cId="2036817659" sldId="329"/>
            <ac:spMk id="26" creationId="{DFA7EA81-CDED-429F-A043-48A33C0C4E48}"/>
          </ac:spMkLst>
        </pc:spChg>
        <pc:spChg chg="add del mod">
          <ac:chgData name="Ben Spark" userId="f021a6139b3c29b3" providerId="LiveId" clId="{5FF6A95B-4122-42F0-AEBE-E2B3E5E1DCD4}" dt="2020-10-04T15:52:20.985" v="169" actId="478"/>
          <ac:spMkLst>
            <pc:docMk/>
            <pc:sldMk cId="2036817659" sldId="329"/>
            <ac:spMk id="27" creationId="{08E6CC63-4EC3-4B97-9EBD-1135758644F5}"/>
          </ac:spMkLst>
        </pc:spChg>
        <pc:spChg chg="mod">
          <ac:chgData name="Ben Spark" userId="f021a6139b3c29b3" providerId="LiveId" clId="{5FF6A95B-4122-42F0-AEBE-E2B3E5E1DCD4}" dt="2020-10-04T15:45:40.417" v="16" actId="20577"/>
          <ac:spMkLst>
            <pc:docMk/>
            <pc:sldMk cId="2036817659" sldId="329"/>
            <ac:spMk id="1224" creationId="{00000000-0000-0000-0000-000000000000}"/>
          </ac:spMkLst>
        </pc:spChg>
        <pc:grpChg chg="del mod">
          <ac:chgData name="Ben Spark" userId="f021a6139b3c29b3" providerId="LiveId" clId="{5FF6A95B-4122-42F0-AEBE-E2B3E5E1DCD4}" dt="2020-10-04T16:18:57.193" v="247" actId="478"/>
          <ac:grpSpMkLst>
            <pc:docMk/>
            <pc:sldMk cId="2036817659" sldId="329"/>
            <ac:grpSpMk id="13" creationId="{5CCE4837-D862-45C6-B373-B86262F05C26}"/>
          </ac:grpSpMkLst>
        </pc:grpChg>
        <pc:picChg chg="add del mod">
          <ac:chgData name="Ben Spark" userId="f021a6139b3c29b3" providerId="LiveId" clId="{5FF6A95B-4122-42F0-AEBE-E2B3E5E1DCD4}" dt="2020-10-04T16:25:35.598" v="345" actId="478"/>
          <ac:picMkLst>
            <pc:docMk/>
            <pc:sldMk cId="2036817659" sldId="329"/>
            <ac:picMk id="12" creationId="{FD17BFCC-659B-48DC-A5D7-F06230CDB816}"/>
          </ac:picMkLst>
        </pc:picChg>
        <pc:picChg chg="add mod">
          <ac:chgData name="Ben Spark" userId="f021a6139b3c29b3" providerId="LiveId" clId="{5FF6A95B-4122-42F0-AEBE-E2B3E5E1DCD4}" dt="2020-10-04T16:26:05.638" v="351" actId="1076"/>
          <ac:picMkLst>
            <pc:docMk/>
            <pc:sldMk cId="2036817659" sldId="329"/>
            <ac:picMk id="30" creationId="{2A377F06-89F9-4D89-B684-CE65022F5185}"/>
          </ac:picMkLst>
        </pc:picChg>
        <pc:picChg chg="add del mod">
          <ac:chgData name="Ben Spark" userId="f021a6139b3c29b3" providerId="LiveId" clId="{5FF6A95B-4122-42F0-AEBE-E2B3E5E1DCD4}" dt="2020-10-04T16:30:04.680" v="355" actId="478"/>
          <ac:picMkLst>
            <pc:docMk/>
            <pc:sldMk cId="2036817659" sldId="329"/>
            <ac:picMk id="32" creationId="{53B1B927-C22A-4E32-BF3A-DEE245D45850}"/>
          </ac:picMkLst>
        </pc:picChg>
      </pc:sldChg>
      <pc:sldChg chg="modSp add mod modAnim">
        <pc:chgData name="Ben Spark" userId="f021a6139b3c29b3" providerId="LiveId" clId="{5FF6A95B-4122-42F0-AEBE-E2B3E5E1DCD4}" dt="2020-10-04T19:02:03.041" v="1011"/>
        <pc:sldMkLst>
          <pc:docMk/>
          <pc:sldMk cId="3127609655" sldId="330"/>
        </pc:sldMkLst>
        <pc:spChg chg="mod">
          <ac:chgData name="Ben Spark" userId="f021a6139b3c29b3" providerId="LiveId" clId="{5FF6A95B-4122-42F0-AEBE-E2B3E5E1DCD4}" dt="2020-10-04T16:43:47.233" v="521" actId="403"/>
          <ac:spMkLst>
            <pc:docMk/>
            <pc:sldMk cId="3127609655" sldId="330"/>
            <ac:spMk id="2" creationId="{3FE272A7-1D56-4AE4-A3C9-1358613D47D6}"/>
          </ac:spMkLst>
        </pc:spChg>
        <pc:spChg chg="mod">
          <ac:chgData name="Ben Spark" userId="f021a6139b3c29b3" providerId="LiveId" clId="{5FF6A95B-4122-42F0-AEBE-E2B3E5E1DCD4}" dt="2020-10-04T16:41:43.391" v="381" actId="20577"/>
          <ac:spMkLst>
            <pc:docMk/>
            <pc:sldMk cId="3127609655" sldId="330"/>
            <ac:spMk id="1224" creationId="{00000000-0000-0000-0000-000000000000}"/>
          </ac:spMkLst>
        </pc:spChg>
        <pc:picChg chg="mod">
          <ac:chgData name="Ben Spark" userId="f021a6139b3c29b3" providerId="LiveId" clId="{5FF6A95B-4122-42F0-AEBE-E2B3E5E1DCD4}" dt="2020-10-04T16:43:40.965" v="520" actId="1076"/>
          <ac:picMkLst>
            <pc:docMk/>
            <pc:sldMk cId="3127609655" sldId="330"/>
            <ac:picMk id="30" creationId="{2A377F06-89F9-4D89-B684-CE65022F5185}"/>
          </ac:picMkLst>
        </pc:picChg>
      </pc:sldChg>
      <pc:sldChg chg="modSp add mod modAnim">
        <pc:chgData name="Ben Spark" userId="f021a6139b3c29b3" providerId="LiveId" clId="{5FF6A95B-4122-42F0-AEBE-E2B3E5E1DCD4}" dt="2020-10-04T19:02:28.257" v="1016"/>
        <pc:sldMkLst>
          <pc:docMk/>
          <pc:sldMk cId="2811192479" sldId="331"/>
        </pc:sldMkLst>
        <pc:spChg chg="mod">
          <ac:chgData name="Ben Spark" userId="f021a6139b3c29b3" providerId="LiveId" clId="{5FF6A95B-4122-42F0-AEBE-E2B3E5E1DCD4}" dt="2020-10-04T16:46:37.872" v="1004" actId="14100"/>
          <ac:spMkLst>
            <pc:docMk/>
            <pc:sldMk cId="2811192479" sldId="331"/>
            <ac:spMk id="2" creationId="{3FE272A7-1D56-4AE4-A3C9-1358613D47D6}"/>
          </ac:spMkLst>
        </pc:spChg>
        <pc:picChg chg="mod">
          <ac:chgData name="Ben Spark" userId="f021a6139b3c29b3" providerId="LiveId" clId="{5FF6A95B-4122-42F0-AEBE-E2B3E5E1DCD4}" dt="2020-10-04T16:46:14.541" v="999" actId="1076"/>
          <ac:picMkLst>
            <pc:docMk/>
            <pc:sldMk cId="2811192479" sldId="331"/>
            <ac:picMk id="30" creationId="{2A377F06-89F9-4D89-B684-CE65022F5185}"/>
          </ac:picMkLst>
        </pc:picChg>
      </pc:sldChg>
      <pc:sldChg chg="modSp add mod modAnim">
        <pc:chgData name="Ben Spark" userId="f021a6139b3c29b3" providerId="LiveId" clId="{5FF6A95B-4122-42F0-AEBE-E2B3E5E1DCD4}" dt="2020-10-04T19:19:05.319" v="1288" actId="313"/>
        <pc:sldMkLst>
          <pc:docMk/>
          <pc:sldMk cId="3516233997" sldId="332"/>
        </pc:sldMkLst>
        <pc:spChg chg="mod">
          <ac:chgData name="Ben Spark" userId="f021a6139b3c29b3" providerId="LiveId" clId="{5FF6A95B-4122-42F0-AEBE-E2B3E5E1DCD4}" dt="2020-10-04T19:19:05.319" v="1288" actId="313"/>
          <ac:spMkLst>
            <pc:docMk/>
            <pc:sldMk cId="3516233997" sldId="332"/>
            <ac:spMk id="2" creationId="{3FE272A7-1D56-4AE4-A3C9-1358613D47D6}"/>
          </ac:spMkLst>
        </pc:spChg>
        <pc:spChg chg="mod">
          <ac:chgData name="Ben Spark" userId="f021a6139b3c29b3" providerId="LiveId" clId="{5FF6A95B-4122-42F0-AEBE-E2B3E5E1DCD4}" dt="2020-10-04T19:15:50.690" v="1055" actId="20577"/>
          <ac:spMkLst>
            <pc:docMk/>
            <pc:sldMk cId="3516233997" sldId="332"/>
            <ac:spMk id="1224" creationId="{00000000-0000-0000-0000-000000000000}"/>
          </ac:spMkLst>
        </pc:spChg>
      </pc:sldChg>
    </pc:docChg>
  </pc:docChgLst>
  <pc:docChgLst>
    <pc:chgData name="Bhrugen" userId="f021a6139b3c29b3" providerId="LiveId" clId="{97BA1107-F416-4087-9FCE-FED8903134D4}"/>
    <pc:docChg chg="custSel addSld delSld modSld">
      <pc:chgData name="Bhrugen" userId="f021a6139b3c29b3" providerId="LiveId" clId="{97BA1107-F416-4087-9FCE-FED8903134D4}" dt="2022-12-23T16:24:41.643" v="9" actId="47"/>
      <pc:docMkLst>
        <pc:docMk/>
      </pc:docMkLst>
      <pc:sldChg chg="del">
        <pc:chgData name="Bhrugen" userId="f021a6139b3c29b3" providerId="LiveId" clId="{97BA1107-F416-4087-9FCE-FED8903134D4}" dt="2022-12-23T16:24:41.643" v="9" actId="47"/>
        <pc:sldMkLst>
          <pc:docMk/>
          <pc:sldMk cId="2350253588" sldId="315"/>
        </pc:sldMkLst>
      </pc:sldChg>
      <pc:sldChg chg="del">
        <pc:chgData name="Bhrugen" userId="f021a6139b3c29b3" providerId="LiveId" clId="{97BA1107-F416-4087-9FCE-FED8903134D4}" dt="2022-12-23T16:24:18.217" v="6" actId="47"/>
        <pc:sldMkLst>
          <pc:docMk/>
          <pc:sldMk cId="3421958711" sldId="316"/>
        </pc:sldMkLst>
      </pc:sldChg>
      <pc:sldChg chg="delSp mod">
        <pc:chgData name="Bhrugen" userId="f021a6139b3c29b3" providerId="LiveId" clId="{97BA1107-F416-4087-9FCE-FED8903134D4}" dt="2022-12-23T16:23:37.480" v="3" actId="478"/>
        <pc:sldMkLst>
          <pc:docMk/>
          <pc:sldMk cId="2036817659" sldId="329"/>
        </pc:sldMkLst>
        <pc:picChg chg="del">
          <ac:chgData name="Bhrugen" userId="f021a6139b3c29b3" providerId="LiveId" clId="{97BA1107-F416-4087-9FCE-FED8903134D4}" dt="2022-12-23T16:23:37.480" v="3" actId="478"/>
          <ac:picMkLst>
            <pc:docMk/>
            <pc:sldMk cId="2036817659" sldId="329"/>
            <ac:picMk id="30" creationId="{2A377F06-89F9-4D89-B684-CE65022F5185}"/>
          </ac:picMkLst>
        </pc:picChg>
      </pc:sldChg>
      <pc:sldChg chg="delSp mod">
        <pc:chgData name="Bhrugen" userId="f021a6139b3c29b3" providerId="LiveId" clId="{97BA1107-F416-4087-9FCE-FED8903134D4}" dt="2022-12-23T16:23:35.275" v="2" actId="478"/>
        <pc:sldMkLst>
          <pc:docMk/>
          <pc:sldMk cId="3127609655" sldId="330"/>
        </pc:sldMkLst>
        <pc:picChg chg="del">
          <ac:chgData name="Bhrugen" userId="f021a6139b3c29b3" providerId="LiveId" clId="{97BA1107-F416-4087-9FCE-FED8903134D4}" dt="2022-12-23T16:23:35.275" v="2" actId="478"/>
          <ac:picMkLst>
            <pc:docMk/>
            <pc:sldMk cId="3127609655" sldId="330"/>
            <ac:picMk id="30" creationId="{2A377F06-89F9-4D89-B684-CE65022F5185}"/>
          </ac:picMkLst>
        </pc:picChg>
      </pc:sldChg>
      <pc:sldChg chg="delSp mod">
        <pc:chgData name="Bhrugen" userId="f021a6139b3c29b3" providerId="LiveId" clId="{97BA1107-F416-4087-9FCE-FED8903134D4}" dt="2022-12-23T16:23:33.744" v="1" actId="478"/>
        <pc:sldMkLst>
          <pc:docMk/>
          <pc:sldMk cId="2811192479" sldId="331"/>
        </pc:sldMkLst>
        <pc:picChg chg="del">
          <ac:chgData name="Bhrugen" userId="f021a6139b3c29b3" providerId="LiveId" clId="{97BA1107-F416-4087-9FCE-FED8903134D4}" dt="2022-12-23T16:23:33.744" v="1" actId="478"/>
          <ac:picMkLst>
            <pc:docMk/>
            <pc:sldMk cId="2811192479" sldId="331"/>
            <ac:picMk id="30" creationId="{2A377F06-89F9-4D89-B684-CE65022F5185}"/>
          </ac:picMkLst>
        </pc:picChg>
      </pc:sldChg>
      <pc:sldChg chg="delSp mod">
        <pc:chgData name="Bhrugen" userId="f021a6139b3c29b3" providerId="LiveId" clId="{97BA1107-F416-4087-9FCE-FED8903134D4}" dt="2022-12-23T16:23:31.518" v="0" actId="478"/>
        <pc:sldMkLst>
          <pc:docMk/>
          <pc:sldMk cId="3516233997" sldId="332"/>
        </pc:sldMkLst>
        <pc:picChg chg="del">
          <ac:chgData name="Bhrugen" userId="f021a6139b3c29b3" providerId="LiveId" clId="{97BA1107-F416-4087-9FCE-FED8903134D4}" dt="2022-12-23T16:23:31.518" v="0" actId="478"/>
          <ac:picMkLst>
            <pc:docMk/>
            <pc:sldMk cId="3516233997" sldId="332"/>
            <ac:picMk id="30" creationId="{2A377F06-89F9-4D89-B684-CE65022F5185}"/>
          </ac:picMkLst>
        </pc:picChg>
      </pc:sldChg>
      <pc:sldChg chg="addSp new mod">
        <pc:chgData name="Bhrugen" userId="f021a6139b3c29b3" providerId="LiveId" clId="{97BA1107-F416-4087-9FCE-FED8903134D4}" dt="2022-12-23T16:24:15.876" v="5" actId="22"/>
        <pc:sldMkLst>
          <pc:docMk/>
          <pc:sldMk cId="3538400565" sldId="333"/>
        </pc:sldMkLst>
        <pc:picChg chg="add">
          <ac:chgData name="Bhrugen" userId="f021a6139b3c29b3" providerId="LiveId" clId="{97BA1107-F416-4087-9FCE-FED8903134D4}" dt="2022-12-23T16:24:15.876" v="5" actId="22"/>
          <ac:picMkLst>
            <pc:docMk/>
            <pc:sldMk cId="3538400565" sldId="333"/>
            <ac:picMk id="3" creationId="{7AAE60FF-BCEF-6E27-E617-BBA9068556AB}"/>
          </ac:picMkLst>
        </pc:picChg>
      </pc:sldChg>
      <pc:sldChg chg="addSp new mod">
        <pc:chgData name="Bhrugen" userId="f021a6139b3c29b3" providerId="LiveId" clId="{97BA1107-F416-4087-9FCE-FED8903134D4}" dt="2022-12-23T16:24:40.177" v="8" actId="22"/>
        <pc:sldMkLst>
          <pc:docMk/>
          <pc:sldMk cId="3579859693" sldId="334"/>
        </pc:sldMkLst>
        <pc:picChg chg="add">
          <ac:chgData name="Bhrugen" userId="f021a6139b3c29b3" providerId="LiveId" clId="{97BA1107-F416-4087-9FCE-FED8903134D4}" dt="2022-12-23T16:24:40.177" v="8" actId="22"/>
          <ac:picMkLst>
            <pc:docMk/>
            <pc:sldMk cId="3579859693" sldId="334"/>
            <ac:picMk id="3" creationId="{733CDC48-B1C5-6797-7CA2-F9F3425E7DF2}"/>
          </ac:picMkLst>
        </pc:picChg>
      </pc:sldChg>
    </pc:docChg>
  </pc:docChgLst>
  <pc:docChgLst>
    <pc:chgData name="Ben Spark" userId="f021a6139b3c29b3" providerId="LiveId" clId="{A6A03B49-0BA1-41AF-86C7-34781DEF57B4}"/>
    <pc:docChg chg="undo custSel addSld delSld">
      <pc:chgData name="Ben Spark" userId="f021a6139b3c29b3" providerId="LiveId" clId="{A6A03B49-0BA1-41AF-86C7-34781DEF57B4}" dt="2020-10-06T23:18:32.583" v="7" actId="47"/>
      <pc:docMkLst>
        <pc:docMk/>
      </pc:docMkLst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2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3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4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5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6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7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8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299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0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1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2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3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4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5"/>
        </pc:sldMkLst>
      </pc:sldChg>
      <pc:sldChg chg="del">
        <pc:chgData name="Ben Spark" userId="f021a6139b3c29b3" providerId="LiveId" clId="{A6A03B49-0BA1-41AF-86C7-34781DEF57B4}" dt="2020-10-06T23:17:45.844" v="0" actId="47"/>
        <pc:sldMkLst>
          <pc:docMk/>
          <pc:sldMk cId="0" sldId="306"/>
        </pc:sldMkLst>
      </pc:sldChg>
      <pc:sldChg chg="add del">
        <pc:chgData name="Ben Spark" userId="f021a6139b3c29b3" providerId="LiveId" clId="{A6A03B49-0BA1-41AF-86C7-34781DEF57B4}" dt="2020-10-06T23:18:20.330" v="4" actId="47"/>
        <pc:sldMkLst>
          <pc:docMk/>
          <pc:sldMk cId="1706990703" sldId="311"/>
        </pc:sldMkLst>
      </pc:sldChg>
      <pc:sldChg chg="add del">
        <pc:chgData name="Ben Spark" userId="f021a6139b3c29b3" providerId="LiveId" clId="{A6A03B49-0BA1-41AF-86C7-34781DEF57B4}" dt="2020-10-06T23:18:21.241" v="5" actId="47"/>
        <pc:sldMkLst>
          <pc:docMk/>
          <pc:sldMk cId="3293617459" sldId="312"/>
        </pc:sldMkLst>
      </pc:sldChg>
      <pc:sldChg chg="add del">
        <pc:chgData name="Ben Spark" userId="f021a6139b3c29b3" providerId="LiveId" clId="{A6A03B49-0BA1-41AF-86C7-34781DEF57B4}" dt="2020-10-06T23:18:20.330" v="4" actId="47"/>
        <pc:sldMkLst>
          <pc:docMk/>
          <pc:sldMk cId="4290181132" sldId="313"/>
        </pc:sldMkLst>
      </pc:sldChg>
      <pc:sldChg chg="add del">
        <pc:chgData name="Ben Spark" userId="f021a6139b3c29b3" providerId="LiveId" clId="{A6A03B49-0BA1-41AF-86C7-34781DEF57B4}" dt="2020-10-06T23:18:32.583" v="7" actId="47"/>
        <pc:sldMkLst>
          <pc:docMk/>
          <pc:sldMk cId="3421958711" sldId="316"/>
        </pc:sldMkLst>
      </pc:sldChg>
      <pc:sldChg chg="del">
        <pc:chgData name="Ben Spark" userId="f021a6139b3c29b3" providerId="LiveId" clId="{A6A03B49-0BA1-41AF-86C7-34781DEF57B4}" dt="2020-10-06T23:18:00.632" v="1" actId="47"/>
        <pc:sldMkLst>
          <pc:docMk/>
          <pc:sldMk cId="3920462823" sldId="317"/>
        </pc:sldMkLst>
      </pc:sldChg>
    </pc:docChg>
  </pc:docChgLst>
  <pc:docChgLst>
    <pc:chgData name="Bhrugen Patel" userId="f021a6139b3c29b3" providerId="LiveId" clId="{7C759E8D-0366-4904-8EB3-1EE5815489A0}"/>
    <pc:docChg chg="undo custSel addSld modSld">
      <pc:chgData name="Bhrugen Patel" userId="f021a6139b3c29b3" providerId="LiveId" clId="{7C759E8D-0366-4904-8EB3-1EE5815489A0}" dt="2023-10-30T04:26:39.015" v="438"/>
      <pc:docMkLst>
        <pc:docMk/>
      </pc:docMkLst>
      <pc:sldChg chg="modSp mod modAnim">
        <pc:chgData name="Bhrugen Patel" userId="f021a6139b3c29b3" providerId="LiveId" clId="{7C759E8D-0366-4904-8EB3-1EE5815489A0}" dt="2023-10-30T04:26:39.015" v="438"/>
        <pc:sldMkLst>
          <pc:docMk/>
          <pc:sldMk cId="1814588402" sldId="318"/>
        </pc:sldMkLst>
        <pc:spChg chg="mod">
          <ac:chgData name="Bhrugen Patel" userId="f021a6139b3c29b3" providerId="LiveId" clId="{7C759E8D-0366-4904-8EB3-1EE5815489A0}" dt="2023-10-30T04:26:14.575" v="428" actId="1076"/>
          <ac:spMkLst>
            <pc:docMk/>
            <pc:sldMk cId="1814588402" sldId="318"/>
            <ac:spMk id="1223" creationId="{00000000-0000-0000-0000-000000000000}"/>
          </ac:spMkLst>
        </pc:spChg>
      </pc:sldChg>
      <pc:sldChg chg="modAnim">
        <pc:chgData name="Bhrugen Patel" userId="f021a6139b3c29b3" providerId="LiveId" clId="{7C759E8D-0366-4904-8EB3-1EE5815489A0}" dt="2023-10-29T19:39:17.349" v="160"/>
        <pc:sldMkLst>
          <pc:docMk/>
          <pc:sldMk cId="191888658" sldId="320"/>
        </pc:sldMkLst>
      </pc:sldChg>
      <pc:sldChg chg="addSp delSp modSp add mod delAnim modAnim">
        <pc:chgData name="Bhrugen Patel" userId="f021a6139b3c29b3" providerId="LiveId" clId="{7C759E8D-0366-4904-8EB3-1EE5815489A0}" dt="2023-10-29T19:13:52.911" v="153" actId="478"/>
        <pc:sldMkLst>
          <pc:docMk/>
          <pc:sldMk cId="1098828755" sldId="335"/>
        </pc:sldMkLst>
        <pc:spChg chg="del">
          <ac:chgData name="Bhrugen Patel" userId="f021a6139b3c29b3" providerId="LiveId" clId="{7C759E8D-0366-4904-8EB3-1EE5815489A0}" dt="2023-10-16T17:33:22.012" v="2" actId="478"/>
          <ac:spMkLst>
            <pc:docMk/>
            <pc:sldMk cId="1098828755" sldId="335"/>
            <ac:spMk id="3" creationId="{C473D281-34DF-4930-92F0-7185ADDB4925}"/>
          </ac:spMkLst>
        </pc:spChg>
        <pc:spChg chg="add del mod">
          <ac:chgData name="Bhrugen Patel" userId="f021a6139b3c29b3" providerId="LiveId" clId="{7C759E8D-0366-4904-8EB3-1EE5815489A0}" dt="2023-10-29T19:13:52.911" v="153" actId="478"/>
          <ac:spMkLst>
            <pc:docMk/>
            <pc:sldMk cId="1098828755" sldId="335"/>
            <ac:spMk id="4" creationId="{4B1762A5-A2E7-5529-0BFB-92E134A0CE15}"/>
          </ac:spMkLst>
        </pc:spChg>
        <pc:spChg chg="mod">
          <ac:chgData name="Bhrugen Patel" userId="f021a6139b3c29b3" providerId="LiveId" clId="{7C759E8D-0366-4904-8EB3-1EE5815489A0}" dt="2023-10-16T17:34:05.054" v="53" actId="207"/>
          <ac:spMkLst>
            <pc:docMk/>
            <pc:sldMk cId="1098828755" sldId="335"/>
            <ac:spMk id="5" creationId="{6E174E3E-C1D2-49F2-B647-C8CA04E6AC23}"/>
          </ac:spMkLst>
        </pc:spChg>
        <pc:spChg chg="mod">
          <ac:chgData name="Bhrugen Patel" userId="f021a6139b3c29b3" providerId="LiveId" clId="{7C759E8D-0366-4904-8EB3-1EE5815489A0}" dt="2023-10-16T17:34:07.984" v="55" actId="1076"/>
          <ac:spMkLst>
            <pc:docMk/>
            <pc:sldMk cId="1098828755" sldId="335"/>
            <ac:spMk id="7" creationId="{4B143EE7-A8C3-431C-A33A-C8642E84F8B1}"/>
          </ac:spMkLst>
        </pc:spChg>
        <pc:spChg chg="mod">
          <ac:chgData name="Bhrugen Patel" userId="f021a6139b3c29b3" providerId="LiveId" clId="{7C759E8D-0366-4904-8EB3-1EE5815489A0}" dt="2023-10-29T19:13:50.359" v="152" actId="20577"/>
          <ac:spMkLst>
            <pc:docMk/>
            <pc:sldMk cId="1098828755" sldId="335"/>
            <ac:spMk id="1217" creationId="{00000000-0000-0000-0000-000000000000}"/>
          </ac:spMkLst>
        </pc:spChg>
        <pc:picChg chg="del">
          <ac:chgData name="Bhrugen Patel" userId="f021a6139b3c29b3" providerId="LiveId" clId="{7C759E8D-0366-4904-8EB3-1EE5815489A0}" dt="2023-10-16T17:33:20.074" v="1" actId="478"/>
          <ac:picMkLst>
            <pc:docMk/>
            <pc:sldMk cId="1098828755" sldId="335"/>
            <ac:picMk id="2" creationId="{5E39F440-0389-49C3-A812-DF1B8D95AB1F}"/>
          </ac:picMkLst>
        </pc:picChg>
      </pc:sldChg>
      <pc:sldChg chg="addSp modSp add mod modAnim">
        <pc:chgData name="Bhrugen Patel" userId="f021a6139b3c29b3" providerId="LiveId" clId="{7C759E8D-0366-4904-8EB3-1EE5815489A0}" dt="2023-10-29T18:57:48.796" v="114"/>
        <pc:sldMkLst>
          <pc:docMk/>
          <pc:sldMk cId="2809265612" sldId="336"/>
        </pc:sldMkLst>
        <pc:spChg chg="mod">
          <ac:chgData name="Bhrugen Patel" userId="f021a6139b3c29b3" providerId="LiveId" clId="{7C759E8D-0366-4904-8EB3-1EE5815489A0}" dt="2023-10-29T18:56:43.263" v="110" actId="403"/>
          <ac:spMkLst>
            <pc:docMk/>
            <pc:sldMk cId="2809265612" sldId="336"/>
            <ac:spMk id="1223" creationId="{00000000-0000-0000-0000-000000000000}"/>
          </ac:spMkLst>
        </pc:spChg>
        <pc:spChg chg="mod">
          <ac:chgData name="Bhrugen Patel" userId="f021a6139b3c29b3" providerId="LiveId" clId="{7C759E8D-0366-4904-8EB3-1EE5815489A0}" dt="2023-10-29T18:56:16.429" v="70" actId="20577"/>
          <ac:spMkLst>
            <pc:docMk/>
            <pc:sldMk cId="2809265612" sldId="336"/>
            <ac:spMk id="1224" creationId="{00000000-0000-0000-0000-000000000000}"/>
          </ac:spMkLst>
        </pc:spChg>
        <pc:picChg chg="add mod">
          <ac:chgData name="Bhrugen Patel" userId="f021a6139b3c29b3" providerId="LiveId" clId="{7C759E8D-0366-4904-8EB3-1EE5815489A0}" dt="2023-10-29T18:57:31.567" v="113" actId="1076"/>
          <ac:picMkLst>
            <pc:docMk/>
            <pc:sldMk cId="2809265612" sldId="336"/>
            <ac:picMk id="3" creationId="{34A221DF-6097-A72B-08E8-1727FD296637}"/>
          </ac:picMkLst>
        </pc:picChg>
      </pc:sldChg>
      <pc:sldChg chg="modSp add mod modAnim">
        <pc:chgData name="Bhrugen Patel" userId="f021a6139b3c29b3" providerId="LiveId" clId="{7C759E8D-0366-4904-8EB3-1EE5815489A0}" dt="2023-10-29T20:05:34.181" v="219" actId="20577"/>
        <pc:sldMkLst>
          <pc:docMk/>
          <pc:sldMk cId="3347503303" sldId="337"/>
        </pc:sldMkLst>
        <pc:spChg chg="mod">
          <ac:chgData name="Bhrugen Patel" userId="f021a6139b3c29b3" providerId="LiveId" clId="{7C759E8D-0366-4904-8EB3-1EE5815489A0}" dt="2023-10-29T20:05:34.181" v="219" actId="20577"/>
          <ac:spMkLst>
            <pc:docMk/>
            <pc:sldMk cId="3347503303" sldId="337"/>
            <ac:spMk id="1223" creationId="{00000000-0000-0000-0000-000000000000}"/>
          </ac:spMkLst>
        </pc:spChg>
        <pc:spChg chg="mod">
          <ac:chgData name="Bhrugen Patel" userId="f021a6139b3c29b3" providerId="LiveId" clId="{7C759E8D-0366-4904-8EB3-1EE5815489A0}" dt="2023-10-29T20:05:13.369" v="173" actId="20577"/>
          <ac:spMkLst>
            <pc:docMk/>
            <pc:sldMk cId="3347503303" sldId="337"/>
            <ac:spMk id="122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g8e86373ed3_0_4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5" name="Google Shape;1215;g8e86373ed3_0_4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4808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3080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8184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4850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5621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4007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11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6800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2109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2731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g8e86373ed3_0_4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5" name="Google Shape;1215;g8e86373ed3_0_4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5801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8698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92698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6606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1586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5021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6345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5" name="Google Shape;2135;g8e6a264e8c_3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6" name="Google Shape;2136;g8e6a264e8c_3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2" name="Google Shape;2142;g8e6a264e8c_3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3" name="Google Shape;2143;g8e6a264e8c_3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0766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3332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4813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3898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4641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8ca389419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8ca389419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1898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-5400000">
            <a:off x="3974802" y="4829402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2700000">
            <a:off x="531604" y="124738"/>
            <a:ext cx="150468" cy="150468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rgbClr val="0397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182155" y="4821002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314295" y="4867643"/>
            <a:ext cx="585092" cy="79679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-2532444">
            <a:off x="2807401" y="4642844"/>
            <a:ext cx="544954" cy="529275"/>
            <a:chOff x="493977" y="4202564"/>
            <a:chExt cx="544967" cy="529288"/>
          </a:xfrm>
        </p:grpSpPr>
        <p:sp>
          <p:nvSpPr>
            <p:cNvPr id="14" name="Google Shape;14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29;p2"/>
          <p:cNvGrpSpPr/>
          <p:nvPr/>
        </p:nvGrpSpPr>
        <p:grpSpPr>
          <a:xfrm flipH="1">
            <a:off x="153544" y="114578"/>
            <a:ext cx="279631" cy="259804"/>
            <a:chOff x="6672" y="3464315"/>
            <a:chExt cx="279631" cy="259804"/>
          </a:xfrm>
        </p:grpSpPr>
        <p:sp>
          <p:nvSpPr>
            <p:cNvPr id="30" name="Google Shape;30;p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rgbClr val="0397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>
            <a:off x="8785798" y="4625472"/>
            <a:ext cx="156808" cy="329221"/>
            <a:chOff x="1567241" y="4124224"/>
            <a:chExt cx="213025" cy="447250"/>
          </a:xfrm>
        </p:grpSpPr>
        <p:sp>
          <p:nvSpPr>
            <p:cNvPr id="40" name="Google Shape;40;p2"/>
            <p:cNvSpPr/>
            <p:nvPr/>
          </p:nvSpPr>
          <p:spPr>
            <a:xfrm rot="2700000">
              <a:off x="1598508" y="4389576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F898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700000">
              <a:off x="1598508" y="4155351"/>
              <a:ext cx="150491" cy="150773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F898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42;p2"/>
          <p:cNvSpPr/>
          <p:nvPr/>
        </p:nvSpPr>
        <p:spPr>
          <a:xfrm flipH="1">
            <a:off x="8870241" y="1977238"/>
            <a:ext cx="134279" cy="134531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rgbClr val="D80C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43;p2"/>
          <p:cNvGrpSpPr/>
          <p:nvPr/>
        </p:nvGrpSpPr>
        <p:grpSpPr>
          <a:xfrm flipH="1">
            <a:off x="8869411" y="2607575"/>
            <a:ext cx="135900" cy="390284"/>
            <a:chOff x="179009" y="2072968"/>
            <a:chExt cx="190870" cy="548151"/>
          </a:xfrm>
        </p:grpSpPr>
        <p:sp>
          <p:nvSpPr>
            <p:cNvPr id="44" name="Google Shape;44;p2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/>
          <p:nvPr/>
        </p:nvSpPr>
        <p:spPr>
          <a:xfrm rot="5400000" flipH="1">
            <a:off x="143520" y="3786033"/>
            <a:ext cx="299680" cy="300226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rgbClr val="4CAE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" name="Google Shape;47;p2"/>
          <p:cNvGrpSpPr/>
          <p:nvPr/>
        </p:nvGrpSpPr>
        <p:grpSpPr>
          <a:xfrm flipH="1">
            <a:off x="154042" y="2195508"/>
            <a:ext cx="135900" cy="390284"/>
            <a:chOff x="179009" y="2072968"/>
            <a:chExt cx="190870" cy="548151"/>
          </a:xfrm>
        </p:grpSpPr>
        <p:sp>
          <p:nvSpPr>
            <p:cNvPr id="48" name="Google Shape;48;p2"/>
            <p:cNvSpPr/>
            <p:nvPr/>
          </p:nvSpPr>
          <p:spPr>
            <a:xfrm>
              <a:off x="179009" y="2072968"/>
              <a:ext cx="190870" cy="190870"/>
            </a:xfrm>
            <a:custGeom>
              <a:avLst/>
              <a:gdLst/>
              <a:ahLst/>
              <a:cxnLst/>
              <a:rect l="l" t="t" r="r" b="b"/>
              <a:pathLst>
                <a:path w="5954" h="5954" extrusionOk="0">
                  <a:moveTo>
                    <a:pt x="941" y="1"/>
                  </a:moveTo>
                  <a:lnTo>
                    <a:pt x="0" y="953"/>
                  </a:lnTo>
                  <a:lnTo>
                    <a:pt x="2036" y="2977"/>
                  </a:lnTo>
                  <a:lnTo>
                    <a:pt x="0" y="5013"/>
                  </a:lnTo>
                  <a:lnTo>
                    <a:pt x="941" y="5954"/>
                  </a:lnTo>
                  <a:lnTo>
                    <a:pt x="2977" y="3930"/>
                  </a:lnTo>
                  <a:lnTo>
                    <a:pt x="5013" y="5954"/>
                  </a:lnTo>
                  <a:lnTo>
                    <a:pt x="5953" y="5013"/>
                  </a:lnTo>
                  <a:lnTo>
                    <a:pt x="3929" y="2977"/>
                  </a:lnTo>
                  <a:lnTo>
                    <a:pt x="5953" y="953"/>
                  </a:lnTo>
                  <a:lnTo>
                    <a:pt x="5013" y="1"/>
                  </a:lnTo>
                  <a:lnTo>
                    <a:pt x="2977" y="2037"/>
                  </a:lnTo>
                  <a:lnTo>
                    <a:pt x="941" y="1"/>
                  </a:ln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9009" y="2429864"/>
              <a:ext cx="190870" cy="191255"/>
            </a:xfrm>
            <a:custGeom>
              <a:avLst/>
              <a:gdLst/>
              <a:ahLst/>
              <a:cxnLst/>
              <a:rect l="l" t="t" r="r" b="b"/>
              <a:pathLst>
                <a:path w="5954" h="5966" extrusionOk="0">
                  <a:moveTo>
                    <a:pt x="941" y="0"/>
                  </a:moveTo>
                  <a:lnTo>
                    <a:pt x="0" y="953"/>
                  </a:lnTo>
                  <a:lnTo>
                    <a:pt x="2036" y="2988"/>
                  </a:lnTo>
                  <a:lnTo>
                    <a:pt x="0" y="5013"/>
                  </a:lnTo>
                  <a:lnTo>
                    <a:pt x="941" y="5965"/>
                  </a:lnTo>
                  <a:lnTo>
                    <a:pt x="2977" y="3929"/>
                  </a:lnTo>
                  <a:lnTo>
                    <a:pt x="5013" y="5965"/>
                  </a:lnTo>
                  <a:lnTo>
                    <a:pt x="5953" y="5013"/>
                  </a:lnTo>
                  <a:lnTo>
                    <a:pt x="3929" y="2988"/>
                  </a:lnTo>
                  <a:lnTo>
                    <a:pt x="5953" y="953"/>
                  </a:lnTo>
                  <a:lnTo>
                    <a:pt x="5013" y="0"/>
                  </a:lnTo>
                  <a:lnTo>
                    <a:pt x="2977" y="2036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50;p2"/>
          <p:cNvGrpSpPr/>
          <p:nvPr/>
        </p:nvGrpSpPr>
        <p:grpSpPr>
          <a:xfrm rot="-5400000">
            <a:off x="8626967" y="56406"/>
            <a:ext cx="137396" cy="393815"/>
            <a:chOff x="8846561" y="2782361"/>
            <a:chExt cx="154517" cy="442886"/>
          </a:xfrm>
        </p:grpSpPr>
        <p:sp>
          <p:nvSpPr>
            <p:cNvPr id="51" name="Google Shape;51;p2"/>
            <p:cNvSpPr/>
            <p:nvPr/>
          </p:nvSpPr>
          <p:spPr>
            <a:xfrm>
              <a:off x="8846561" y="2782361"/>
              <a:ext cx="154517" cy="154132"/>
            </a:xfrm>
            <a:custGeom>
              <a:avLst/>
              <a:gdLst/>
              <a:ahLst/>
              <a:cxnLst/>
              <a:rect l="l" t="t" r="r" b="b"/>
              <a:pathLst>
                <a:path w="4823" h="4811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49"/>
                  </a:lnTo>
                  <a:lnTo>
                    <a:pt x="762" y="4811"/>
                  </a:lnTo>
                  <a:lnTo>
                    <a:pt x="2417" y="3168"/>
                  </a:lnTo>
                  <a:lnTo>
                    <a:pt x="4060" y="4811"/>
                  </a:lnTo>
                  <a:lnTo>
                    <a:pt x="4822" y="4049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8846561" y="3070730"/>
              <a:ext cx="154517" cy="154517"/>
            </a:xfrm>
            <a:custGeom>
              <a:avLst/>
              <a:gdLst/>
              <a:ahLst/>
              <a:cxnLst/>
              <a:rect l="l" t="t" r="r" b="b"/>
              <a:pathLst>
                <a:path w="4823" h="4823" extrusionOk="0">
                  <a:moveTo>
                    <a:pt x="762" y="1"/>
                  </a:moveTo>
                  <a:lnTo>
                    <a:pt x="0" y="763"/>
                  </a:lnTo>
                  <a:lnTo>
                    <a:pt x="1643" y="2406"/>
                  </a:lnTo>
                  <a:lnTo>
                    <a:pt x="0" y="4061"/>
                  </a:lnTo>
                  <a:lnTo>
                    <a:pt x="762" y="4823"/>
                  </a:lnTo>
                  <a:lnTo>
                    <a:pt x="2417" y="3180"/>
                  </a:lnTo>
                  <a:lnTo>
                    <a:pt x="4060" y="4823"/>
                  </a:lnTo>
                  <a:lnTo>
                    <a:pt x="4822" y="4061"/>
                  </a:lnTo>
                  <a:lnTo>
                    <a:pt x="3179" y="2406"/>
                  </a:lnTo>
                  <a:lnTo>
                    <a:pt x="4822" y="763"/>
                  </a:lnTo>
                  <a:lnTo>
                    <a:pt x="4060" y="1"/>
                  </a:lnTo>
                  <a:lnTo>
                    <a:pt x="2417" y="1644"/>
                  </a:lnTo>
                  <a:lnTo>
                    <a:pt x="762" y="1"/>
                  </a:ln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53;p2"/>
          <p:cNvGrpSpPr/>
          <p:nvPr/>
        </p:nvGrpSpPr>
        <p:grpSpPr>
          <a:xfrm>
            <a:off x="8822996" y="1251181"/>
            <a:ext cx="161109" cy="262684"/>
            <a:chOff x="8814523" y="4301099"/>
            <a:chExt cx="181204" cy="295450"/>
          </a:xfrm>
        </p:grpSpPr>
        <p:sp>
          <p:nvSpPr>
            <p:cNvPr id="54" name="Google Shape;54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2"/>
          <p:cNvSpPr/>
          <p:nvPr/>
        </p:nvSpPr>
        <p:spPr>
          <a:xfrm rot="5400000">
            <a:off x="8564093" y="3768811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 rot="2464182">
            <a:off x="1630557" y="4832234"/>
            <a:ext cx="150487" cy="150487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4647914" y="4733984"/>
            <a:ext cx="150487" cy="150791"/>
          </a:xfrm>
          <a:custGeom>
            <a:avLst/>
            <a:gdLst/>
            <a:ahLst/>
            <a:cxnLst/>
            <a:rect l="l" t="t" r="r" b="b"/>
            <a:pathLst>
              <a:path w="5954" h="5966" extrusionOk="0">
                <a:moveTo>
                  <a:pt x="941" y="0"/>
                </a:moveTo>
                <a:lnTo>
                  <a:pt x="0" y="953"/>
                </a:lnTo>
                <a:lnTo>
                  <a:pt x="2036" y="2988"/>
                </a:lnTo>
                <a:lnTo>
                  <a:pt x="0" y="5013"/>
                </a:lnTo>
                <a:lnTo>
                  <a:pt x="941" y="5965"/>
                </a:lnTo>
                <a:lnTo>
                  <a:pt x="2977" y="3929"/>
                </a:lnTo>
                <a:lnTo>
                  <a:pt x="5013" y="5965"/>
                </a:lnTo>
                <a:lnTo>
                  <a:pt x="5953" y="5013"/>
                </a:lnTo>
                <a:lnTo>
                  <a:pt x="3929" y="2988"/>
                </a:lnTo>
                <a:lnTo>
                  <a:pt x="5953" y="953"/>
                </a:lnTo>
                <a:lnTo>
                  <a:pt x="5013" y="0"/>
                </a:lnTo>
                <a:lnTo>
                  <a:pt x="2977" y="2036"/>
                </a:lnTo>
                <a:lnTo>
                  <a:pt x="941" y="0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2248404" y="124738"/>
            <a:ext cx="150474" cy="150474"/>
          </a:xfrm>
          <a:custGeom>
            <a:avLst/>
            <a:gdLst/>
            <a:ahLst/>
            <a:cxnLst/>
            <a:rect l="l" t="t" r="r" b="b"/>
            <a:pathLst>
              <a:path w="6395" h="6395" extrusionOk="0">
                <a:moveTo>
                  <a:pt x="2596" y="1"/>
                </a:moveTo>
                <a:lnTo>
                  <a:pt x="2596" y="2596"/>
                </a:lnTo>
                <a:lnTo>
                  <a:pt x="1" y="2596"/>
                </a:lnTo>
                <a:lnTo>
                  <a:pt x="1" y="3799"/>
                </a:lnTo>
                <a:lnTo>
                  <a:pt x="2596" y="3799"/>
                </a:lnTo>
                <a:lnTo>
                  <a:pt x="2596" y="6394"/>
                </a:lnTo>
                <a:lnTo>
                  <a:pt x="3799" y="6394"/>
                </a:lnTo>
                <a:lnTo>
                  <a:pt x="3799" y="3799"/>
                </a:lnTo>
                <a:lnTo>
                  <a:pt x="6394" y="3799"/>
                </a:lnTo>
                <a:lnTo>
                  <a:pt x="6394" y="2596"/>
                </a:lnTo>
                <a:lnTo>
                  <a:pt x="3799" y="2596"/>
                </a:lnTo>
                <a:lnTo>
                  <a:pt x="3799" y="1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 rot="5400000">
            <a:off x="5155419" y="4630761"/>
            <a:ext cx="357249" cy="357249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D80C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 rot="5400129">
            <a:off x="8118521" y="4617124"/>
            <a:ext cx="345748" cy="345729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 rot="10800000">
            <a:off x="1289121" y="4829079"/>
            <a:ext cx="156805" cy="156805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 rot="151">
            <a:off x="5078186" y="186787"/>
            <a:ext cx="296372" cy="296366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7014155" y="4774277"/>
            <a:ext cx="171524" cy="171524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409415" y="137073"/>
            <a:ext cx="150487" cy="150458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0397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4678341" y="124737"/>
            <a:ext cx="150472" cy="15047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898000" y="187264"/>
            <a:ext cx="600182" cy="81785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rgbClr val="0397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6881446" y="203582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rgbClr val="0397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887176" y="212389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" name="Google Shape;74;p2"/>
          <p:cNvGrpSpPr/>
          <p:nvPr/>
        </p:nvGrpSpPr>
        <p:grpSpPr>
          <a:xfrm rot="-5376033">
            <a:off x="7409190" y="4769803"/>
            <a:ext cx="161149" cy="262750"/>
            <a:chOff x="8814523" y="4301099"/>
            <a:chExt cx="181204" cy="295450"/>
          </a:xfrm>
        </p:grpSpPr>
        <p:sp>
          <p:nvSpPr>
            <p:cNvPr id="75" name="Google Shape;75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81;p2"/>
          <p:cNvGrpSpPr/>
          <p:nvPr/>
        </p:nvGrpSpPr>
        <p:grpSpPr>
          <a:xfrm rot="2879975">
            <a:off x="21018" y="2996397"/>
            <a:ext cx="544938" cy="529260"/>
            <a:chOff x="493977" y="4202564"/>
            <a:chExt cx="544967" cy="529288"/>
          </a:xfrm>
        </p:grpSpPr>
        <p:sp>
          <p:nvSpPr>
            <p:cNvPr id="82" name="Google Shape;82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97;p2"/>
          <p:cNvSpPr/>
          <p:nvPr/>
        </p:nvSpPr>
        <p:spPr>
          <a:xfrm rot="5400000" flipH="1">
            <a:off x="-70574" y="1245089"/>
            <a:ext cx="585138" cy="79685"/>
          </a:xfrm>
          <a:custGeom>
            <a:avLst/>
            <a:gdLst/>
            <a:ahLst/>
            <a:cxnLst/>
            <a:rect l="l" t="t" r="r" b="b"/>
            <a:pathLst>
              <a:path w="18277" h="2489" extrusionOk="0">
                <a:moveTo>
                  <a:pt x="1882" y="0"/>
                </a:moveTo>
                <a:lnTo>
                  <a:pt x="1" y="1893"/>
                </a:lnTo>
                <a:lnTo>
                  <a:pt x="334" y="2215"/>
                </a:lnTo>
                <a:lnTo>
                  <a:pt x="1882" y="655"/>
                </a:lnTo>
                <a:lnTo>
                  <a:pt x="3691" y="2489"/>
                </a:lnTo>
                <a:lnTo>
                  <a:pt x="5513" y="655"/>
                </a:lnTo>
                <a:lnTo>
                  <a:pt x="7323" y="2489"/>
                </a:lnTo>
                <a:lnTo>
                  <a:pt x="9145" y="655"/>
                </a:lnTo>
                <a:lnTo>
                  <a:pt x="10966" y="2489"/>
                </a:lnTo>
                <a:lnTo>
                  <a:pt x="12776" y="655"/>
                </a:lnTo>
                <a:lnTo>
                  <a:pt x="14598" y="2489"/>
                </a:lnTo>
                <a:lnTo>
                  <a:pt x="16407" y="655"/>
                </a:lnTo>
                <a:lnTo>
                  <a:pt x="17955" y="2215"/>
                </a:lnTo>
                <a:lnTo>
                  <a:pt x="18277" y="1893"/>
                </a:lnTo>
                <a:lnTo>
                  <a:pt x="16407" y="0"/>
                </a:lnTo>
                <a:lnTo>
                  <a:pt x="14598" y="1834"/>
                </a:lnTo>
                <a:lnTo>
                  <a:pt x="12776" y="0"/>
                </a:lnTo>
                <a:lnTo>
                  <a:pt x="10966" y="1846"/>
                </a:lnTo>
                <a:lnTo>
                  <a:pt x="9145" y="0"/>
                </a:lnTo>
                <a:lnTo>
                  <a:pt x="7323" y="1834"/>
                </a:lnTo>
                <a:lnTo>
                  <a:pt x="5513" y="0"/>
                </a:lnTo>
                <a:lnTo>
                  <a:pt x="3691" y="1846"/>
                </a:lnTo>
                <a:lnTo>
                  <a:pt x="1882" y="0"/>
                </a:lnTo>
                <a:close/>
              </a:path>
            </a:pathLst>
          </a:custGeom>
          <a:solidFill>
            <a:srgbClr val="4CAE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"/>
          <p:cNvSpPr/>
          <p:nvPr/>
        </p:nvSpPr>
        <p:spPr>
          <a:xfrm rot="5400000" flipH="1">
            <a:off x="160418" y="4379828"/>
            <a:ext cx="123120" cy="12315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rgbClr val="4CAE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" name="Google Shape;99;p2"/>
          <p:cNvGrpSpPr/>
          <p:nvPr/>
        </p:nvGrpSpPr>
        <p:grpSpPr>
          <a:xfrm rot="-2609567">
            <a:off x="3048255" y="-10752"/>
            <a:ext cx="544996" cy="529317"/>
            <a:chOff x="493977" y="4202564"/>
            <a:chExt cx="544967" cy="529288"/>
          </a:xfrm>
        </p:grpSpPr>
        <p:sp>
          <p:nvSpPr>
            <p:cNvPr id="100" name="Google Shape;100;p2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883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2"/>
          <p:cNvSpPr/>
          <p:nvPr/>
        </p:nvSpPr>
        <p:spPr>
          <a:xfrm rot="5405778">
            <a:off x="1765728" y="66763"/>
            <a:ext cx="178500" cy="322800"/>
          </a:xfrm>
          <a:prstGeom prst="rtTriangle">
            <a:avLst/>
          </a:prstGeom>
          <a:solidFill>
            <a:srgbClr val="4CAE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"/>
          <p:cNvSpPr/>
          <p:nvPr/>
        </p:nvSpPr>
        <p:spPr>
          <a:xfrm>
            <a:off x="2620213" y="249463"/>
            <a:ext cx="171000" cy="171000"/>
          </a:xfrm>
          <a:prstGeom prst="ellipse">
            <a:avLst/>
          </a:prstGeom>
          <a:noFill/>
          <a:ln w="19050" cap="flat" cmpd="sng">
            <a:solidFill>
              <a:srgbClr val="883F9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"/>
          <p:cNvSpPr/>
          <p:nvPr/>
        </p:nvSpPr>
        <p:spPr>
          <a:xfrm>
            <a:off x="5673825" y="114475"/>
            <a:ext cx="171000" cy="171000"/>
          </a:xfrm>
          <a:prstGeom prst="ellipse">
            <a:avLst/>
          </a:prstGeom>
          <a:noFill/>
          <a:ln w="19050" cap="flat" cmpd="sng">
            <a:solidFill>
              <a:srgbClr val="FFDE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"/>
          <p:cNvSpPr/>
          <p:nvPr/>
        </p:nvSpPr>
        <p:spPr>
          <a:xfrm rot="10800000">
            <a:off x="7988959" y="126538"/>
            <a:ext cx="171524" cy="171524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noFill/>
          <a:ln w="19050" cap="flat" cmpd="sng">
            <a:solidFill>
              <a:srgbClr val="883F9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2"/>
          <p:cNvGrpSpPr/>
          <p:nvPr/>
        </p:nvGrpSpPr>
        <p:grpSpPr>
          <a:xfrm flipH="1">
            <a:off x="5800007" y="4759540"/>
            <a:ext cx="279631" cy="259804"/>
            <a:chOff x="6672" y="3464315"/>
            <a:chExt cx="279631" cy="259804"/>
          </a:xfrm>
        </p:grpSpPr>
        <p:sp>
          <p:nvSpPr>
            <p:cNvPr id="120" name="Google Shape;120;p2"/>
            <p:cNvSpPr/>
            <p:nvPr/>
          </p:nvSpPr>
          <p:spPr>
            <a:xfrm>
              <a:off x="246938" y="3577534"/>
              <a:ext cx="39365" cy="33526"/>
            </a:xfrm>
            <a:custGeom>
              <a:avLst/>
              <a:gdLst/>
              <a:ahLst/>
              <a:cxnLst/>
              <a:rect l="l" t="t" r="r" b="b"/>
              <a:pathLst>
                <a:path w="1227" h="1045" extrusionOk="0">
                  <a:moveTo>
                    <a:pt x="526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39" y="1044"/>
                    <a:pt x="524" y="1044"/>
                  </a:cubicBezTo>
                  <a:cubicBezTo>
                    <a:pt x="989" y="1044"/>
                    <a:pt x="1227" y="484"/>
                    <a:pt x="894" y="151"/>
                  </a:cubicBezTo>
                  <a:cubicBezTo>
                    <a:pt x="786" y="47"/>
                    <a:pt x="655" y="1"/>
                    <a:pt x="526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126982" y="3577534"/>
              <a:ext cx="39012" cy="33526"/>
            </a:xfrm>
            <a:custGeom>
              <a:avLst/>
              <a:gdLst/>
              <a:ahLst/>
              <a:cxnLst/>
              <a:rect l="l" t="t" r="r" b="b"/>
              <a:pathLst>
                <a:path w="1216" h="1045" extrusionOk="0">
                  <a:moveTo>
                    <a:pt x="527" y="1"/>
                  </a:moveTo>
                  <a:cubicBezTo>
                    <a:pt x="257" y="1"/>
                    <a:pt x="1" y="206"/>
                    <a:pt x="1" y="520"/>
                  </a:cubicBezTo>
                  <a:cubicBezTo>
                    <a:pt x="1" y="806"/>
                    <a:pt x="227" y="1044"/>
                    <a:pt x="525" y="1044"/>
                  </a:cubicBezTo>
                  <a:cubicBezTo>
                    <a:pt x="989" y="1044"/>
                    <a:pt x="1215" y="484"/>
                    <a:pt x="894" y="151"/>
                  </a:cubicBezTo>
                  <a:cubicBezTo>
                    <a:pt x="786" y="47"/>
                    <a:pt x="655" y="1"/>
                    <a:pt x="527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6672" y="3577374"/>
              <a:ext cx="39365" cy="33687"/>
            </a:xfrm>
            <a:custGeom>
              <a:avLst/>
              <a:gdLst/>
              <a:ahLst/>
              <a:cxnLst/>
              <a:rect l="l" t="t" r="r" b="b"/>
              <a:pathLst>
                <a:path w="1227" h="1050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246938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26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4" y="156"/>
                  </a:cubicBezTo>
                  <a:cubicBezTo>
                    <a:pt x="786" y="48"/>
                    <a:pt x="654" y="0"/>
                    <a:pt x="526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126982" y="3464315"/>
              <a:ext cx="39012" cy="33655"/>
            </a:xfrm>
            <a:custGeom>
              <a:avLst/>
              <a:gdLst/>
              <a:ahLst/>
              <a:cxnLst/>
              <a:rect l="l" t="t" r="r" b="b"/>
              <a:pathLst>
                <a:path w="1216" h="1049" extrusionOk="0">
                  <a:moveTo>
                    <a:pt x="523" y="0"/>
                  </a:moveTo>
                  <a:cubicBezTo>
                    <a:pt x="257" y="0"/>
                    <a:pt x="1" y="211"/>
                    <a:pt x="1" y="525"/>
                  </a:cubicBezTo>
                  <a:cubicBezTo>
                    <a:pt x="1" y="811"/>
                    <a:pt x="227" y="1049"/>
                    <a:pt x="525" y="1049"/>
                  </a:cubicBezTo>
                  <a:cubicBezTo>
                    <a:pt x="989" y="1049"/>
                    <a:pt x="1215" y="489"/>
                    <a:pt x="882" y="156"/>
                  </a:cubicBezTo>
                  <a:cubicBezTo>
                    <a:pt x="778" y="48"/>
                    <a:pt x="649" y="0"/>
                    <a:pt x="523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6672" y="3464315"/>
              <a:ext cx="39365" cy="33655"/>
            </a:xfrm>
            <a:custGeom>
              <a:avLst/>
              <a:gdLst/>
              <a:ahLst/>
              <a:cxnLst/>
              <a:rect l="l" t="t" r="r" b="b"/>
              <a:pathLst>
                <a:path w="1227" h="1049" extrusionOk="0">
                  <a:moveTo>
                    <a:pt x="531" y="0"/>
                  </a:moveTo>
                  <a:cubicBezTo>
                    <a:pt x="262" y="0"/>
                    <a:pt x="1" y="211"/>
                    <a:pt x="1" y="525"/>
                  </a:cubicBezTo>
                  <a:cubicBezTo>
                    <a:pt x="1" y="811"/>
                    <a:pt x="239" y="1049"/>
                    <a:pt x="524" y="1049"/>
                  </a:cubicBezTo>
                  <a:cubicBezTo>
                    <a:pt x="989" y="1049"/>
                    <a:pt x="1227" y="489"/>
                    <a:pt x="893" y="156"/>
                  </a:cubicBezTo>
                  <a:cubicBezTo>
                    <a:pt x="790" y="48"/>
                    <a:pt x="660" y="0"/>
                    <a:pt x="531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246938" y="3690721"/>
              <a:ext cx="39365" cy="33398"/>
            </a:xfrm>
            <a:custGeom>
              <a:avLst/>
              <a:gdLst/>
              <a:ahLst/>
              <a:cxnLst/>
              <a:rect l="l" t="t" r="r" b="b"/>
              <a:pathLst>
                <a:path w="1227" h="1041" extrusionOk="0">
                  <a:moveTo>
                    <a:pt x="521" y="1"/>
                  </a:moveTo>
                  <a:cubicBezTo>
                    <a:pt x="254" y="1"/>
                    <a:pt x="1" y="208"/>
                    <a:pt x="1" y="528"/>
                  </a:cubicBezTo>
                  <a:cubicBezTo>
                    <a:pt x="1" y="814"/>
                    <a:pt x="239" y="1040"/>
                    <a:pt x="524" y="1040"/>
                  </a:cubicBezTo>
                  <a:cubicBezTo>
                    <a:pt x="989" y="1040"/>
                    <a:pt x="1227" y="481"/>
                    <a:pt x="894" y="159"/>
                  </a:cubicBezTo>
                  <a:cubicBezTo>
                    <a:pt x="784" y="50"/>
                    <a:pt x="651" y="1"/>
                    <a:pt x="521" y="1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126982" y="3690625"/>
              <a:ext cx="39012" cy="33494"/>
            </a:xfrm>
            <a:custGeom>
              <a:avLst/>
              <a:gdLst/>
              <a:ahLst/>
              <a:cxnLst/>
              <a:rect l="l" t="t" r="r" b="b"/>
              <a:pathLst>
                <a:path w="1216" h="1044" extrusionOk="0">
                  <a:moveTo>
                    <a:pt x="525" y="0"/>
                  </a:moveTo>
                  <a:cubicBezTo>
                    <a:pt x="259" y="0"/>
                    <a:pt x="1" y="208"/>
                    <a:pt x="1" y="531"/>
                  </a:cubicBezTo>
                  <a:cubicBezTo>
                    <a:pt x="1" y="817"/>
                    <a:pt x="227" y="1043"/>
                    <a:pt x="525" y="1043"/>
                  </a:cubicBezTo>
                  <a:cubicBezTo>
                    <a:pt x="989" y="1043"/>
                    <a:pt x="1215" y="484"/>
                    <a:pt x="882" y="150"/>
                  </a:cubicBezTo>
                  <a:cubicBezTo>
                    <a:pt x="779" y="47"/>
                    <a:pt x="651" y="0"/>
                    <a:pt x="525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6672" y="3690625"/>
              <a:ext cx="39365" cy="33494"/>
            </a:xfrm>
            <a:custGeom>
              <a:avLst/>
              <a:gdLst/>
              <a:ahLst/>
              <a:cxnLst/>
              <a:rect l="l" t="t" r="r" b="b"/>
              <a:pathLst>
                <a:path w="1227" h="1044" extrusionOk="0">
                  <a:moveTo>
                    <a:pt x="528" y="0"/>
                  </a:moveTo>
                  <a:cubicBezTo>
                    <a:pt x="258" y="0"/>
                    <a:pt x="1" y="208"/>
                    <a:pt x="1" y="531"/>
                  </a:cubicBezTo>
                  <a:cubicBezTo>
                    <a:pt x="1" y="817"/>
                    <a:pt x="239" y="1043"/>
                    <a:pt x="524" y="1043"/>
                  </a:cubicBezTo>
                  <a:cubicBezTo>
                    <a:pt x="989" y="1043"/>
                    <a:pt x="1227" y="484"/>
                    <a:pt x="893" y="150"/>
                  </a:cubicBezTo>
                  <a:cubicBezTo>
                    <a:pt x="786" y="47"/>
                    <a:pt x="656" y="0"/>
                    <a:pt x="528" y="0"/>
                  </a:cubicBezTo>
                  <a:close/>
                </a:path>
              </a:pathLst>
            </a:custGeom>
            <a:solidFill>
              <a:srgbClr val="D80C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2"/>
          <p:cNvSpPr/>
          <p:nvPr/>
        </p:nvSpPr>
        <p:spPr>
          <a:xfrm>
            <a:off x="295168" y="522655"/>
            <a:ext cx="336300" cy="318900"/>
          </a:xfrm>
          <a:prstGeom prst="rect">
            <a:avLst/>
          </a:prstGeom>
          <a:solidFill>
            <a:srgbClr val="0397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"/>
          <p:cNvSpPr/>
          <p:nvPr/>
        </p:nvSpPr>
        <p:spPr>
          <a:xfrm rot="178">
            <a:off x="8595833" y="674092"/>
            <a:ext cx="375161" cy="375148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"/>
          <p:cNvSpPr txBox="1">
            <a:spLocks noGrp="1"/>
          </p:cNvSpPr>
          <p:nvPr>
            <p:ph type="ctrTitle"/>
          </p:nvPr>
        </p:nvSpPr>
        <p:spPr>
          <a:xfrm>
            <a:off x="1616400" y="2238450"/>
            <a:ext cx="5911200" cy="6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2" name="Google Shape;132;p2"/>
          <p:cNvSpPr txBox="1">
            <a:spLocks noGrp="1"/>
          </p:cNvSpPr>
          <p:nvPr>
            <p:ph type="subTitle" idx="1"/>
          </p:nvPr>
        </p:nvSpPr>
        <p:spPr>
          <a:xfrm>
            <a:off x="1616400" y="3008700"/>
            <a:ext cx="5911200" cy="5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33" name="Google Shape;133;p2"/>
          <p:cNvGrpSpPr/>
          <p:nvPr/>
        </p:nvGrpSpPr>
        <p:grpSpPr>
          <a:xfrm rot="10800000">
            <a:off x="6037785" y="111027"/>
            <a:ext cx="161145" cy="262744"/>
            <a:chOff x="8814523" y="4301099"/>
            <a:chExt cx="181204" cy="295450"/>
          </a:xfrm>
        </p:grpSpPr>
        <p:sp>
          <p:nvSpPr>
            <p:cNvPr id="134" name="Google Shape;134;p2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/>
          <p:nvPr/>
        </p:nvSpPr>
        <p:spPr>
          <a:xfrm rot="-5400000">
            <a:off x="8490515" y="4794343"/>
            <a:ext cx="152679" cy="152964"/>
          </a:xfrm>
          <a:custGeom>
            <a:avLst/>
            <a:gdLst/>
            <a:ahLst/>
            <a:cxnLst/>
            <a:rect l="l" t="t" r="r" b="b"/>
            <a:pathLst>
              <a:path w="5883" h="5894" extrusionOk="0">
                <a:moveTo>
                  <a:pt x="1" y="0"/>
                </a:moveTo>
                <a:lnTo>
                  <a:pt x="1" y="5894"/>
                </a:lnTo>
                <a:lnTo>
                  <a:pt x="5882" y="5894"/>
                </a:lnTo>
                <a:lnTo>
                  <a:pt x="58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4"/>
          <p:cNvSpPr/>
          <p:nvPr/>
        </p:nvSpPr>
        <p:spPr>
          <a:xfrm rot="-5400000">
            <a:off x="8801634" y="4783445"/>
            <a:ext cx="154536" cy="154536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4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400"/>
            </a:lvl1pPr>
            <a:lvl2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2pPr>
            <a:lvl3pPr marL="1371600" lvl="2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 sz="1400"/>
            </a:lvl3pPr>
            <a:lvl4pPr marL="1828800" lvl="3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 sz="1400"/>
            </a:lvl4pPr>
            <a:lvl5pPr marL="2286000" lvl="4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5pPr>
            <a:lvl6pPr marL="2743200" lvl="5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romanLcPeriod"/>
              <a:defRPr sz="1400"/>
            </a:lvl6pPr>
            <a:lvl7pPr marL="3200400" lvl="6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rabicPeriod"/>
              <a:defRPr sz="1400"/>
            </a:lvl7pPr>
            <a:lvl8pPr marL="3657600" lvl="7" indent="-317500" algn="l" rtl="0">
              <a:spcBef>
                <a:spcPts val="1600"/>
              </a:spcBef>
              <a:spcAft>
                <a:spcPts val="0"/>
              </a:spcAft>
              <a:buSzPts val="1400"/>
              <a:buFont typeface="Roboto Condensed Light"/>
              <a:buAutoNum type="alphaLcPeriod"/>
              <a:defRPr sz="1400"/>
            </a:lvl8pPr>
            <a:lvl9pPr marL="4114800" lvl="8" indent="-317500" algn="l" rtl="0">
              <a:spcBef>
                <a:spcPts val="1600"/>
              </a:spcBef>
              <a:spcAft>
                <a:spcPts val="1600"/>
              </a:spcAft>
              <a:buSzPts val="1400"/>
              <a:buFont typeface="Roboto Condensed Light"/>
              <a:buAutoNum type="romanLcPeriod"/>
              <a:defRPr sz="1400"/>
            </a:lvl9pPr>
          </a:lstStyle>
          <a:p>
            <a:endParaRPr/>
          </a:p>
        </p:txBody>
      </p:sp>
      <p:cxnSp>
        <p:nvCxnSpPr>
          <p:cNvPr id="178" name="Google Shape;178;p4"/>
          <p:cNvCxnSpPr/>
          <p:nvPr/>
        </p:nvCxnSpPr>
        <p:spPr>
          <a:xfrm>
            <a:off x="-8550" y="1145950"/>
            <a:ext cx="91611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"/>
          <p:cNvSpPr/>
          <p:nvPr/>
        </p:nvSpPr>
        <p:spPr>
          <a:xfrm rot="-5400000">
            <a:off x="184140" y="4805252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4"/>
          <p:cNvSpPr/>
          <p:nvPr/>
        </p:nvSpPr>
        <p:spPr>
          <a:xfrm>
            <a:off x="175753" y="4532352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"/>
          <p:cNvSpPr/>
          <p:nvPr/>
        </p:nvSpPr>
        <p:spPr>
          <a:xfrm>
            <a:off x="4892316" y="124737"/>
            <a:ext cx="150472" cy="15047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4"/>
          <p:cNvSpPr/>
          <p:nvPr/>
        </p:nvSpPr>
        <p:spPr>
          <a:xfrm>
            <a:off x="4101151" y="159064"/>
            <a:ext cx="600135" cy="81778"/>
          </a:xfrm>
          <a:custGeom>
            <a:avLst/>
            <a:gdLst/>
            <a:ahLst/>
            <a:cxnLst/>
            <a:rect l="l" t="t" r="r" b="b"/>
            <a:pathLst>
              <a:path w="18706" h="2549" extrusionOk="0">
                <a:moveTo>
                  <a:pt x="1917" y="1"/>
                </a:moveTo>
                <a:lnTo>
                  <a:pt x="1" y="1941"/>
                </a:lnTo>
                <a:lnTo>
                  <a:pt x="334" y="2275"/>
                </a:lnTo>
                <a:lnTo>
                  <a:pt x="1917" y="667"/>
                </a:lnTo>
                <a:lnTo>
                  <a:pt x="3775" y="2548"/>
                </a:lnTo>
                <a:lnTo>
                  <a:pt x="5644" y="667"/>
                </a:lnTo>
                <a:lnTo>
                  <a:pt x="7502" y="2548"/>
                </a:lnTo>
                <a:lnTo>
                  <a:pt x="9359" y="667"/>
                </a:lnTo>
                <a:lnTo>
                  <a:pt x="11216" y="2548"/>
                </a:lnTo>
                <a:lnTo>
                  <a:pt x="13074" y="667"/>
                </a:lnTo>
                <a:lnTo>
                  <a:pt x="14931" y="2548"/>
                </a:lnTo>
                <a:lnTo>
                  <a:pt x="16788" y="667"/>
                </a:lnTo>
                <a:lnTo>
                  <a:pt x="18372" y="2275"/>
                </a:lnTo>
                <a:lnTo>
                  <a:pt x="18705" y="1941"/>
                </a:lnTo>
                <a:lnTo>
                  <a:pt x="16788" y="1"/>
                </a:lnTo>
                <a:lnTo>
                  <a:pt x="14931" y="1882"/>
                </a:lnTo>
                <a:lnTo>
                  <a:pt x="13074" y="1"/>
                </a:lnTo>
                <a:lnTo>
                  <a:pt x="11216" y="1882"/>
                </a:lnTo>
                <a:lnTo>
                  <a:pt x="9359" y="1"/>
                </a:lnTo>
                <a:lnTo>
                  <a:pt x="7502" y="1882"/>
                </a:lnTo>
                <a:lnTo>
                  <a:pt x="5644" y="1"/>
                </a:lnTo>
                <a:lnTo>
                  <a:pt x="3775" y="1882"/>
                </a:lnTo>
                <a:lnTo>
                  <a:pt x="1917" y="1"/>
                </a:lnTo>
                <a:close/>
              </a:path>
            </a:pathLst>
          </a:custGeom>
          <a:solidFill>
            <a:srgbClr val="F898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4"/>
          <p:cNvSpPr/>
          <p:nvPr/>
        </p:nvSpPr>
        <p:spPr>
          <a:xfrm rot="-5400000">
            <a:off x="757377" y="175215"/>
            <a:ext cx="120107" cy="120092"/>
          </a:xfrm>
          <a:custGeom>
            <a:avLst/>
            <a:gdLst/>
            <a:ahLst/>
            <a:cxnLst/>
            <a:rect l="l" t="t" r="r" b="b"/>
            <a:pathLst>
              <a:path w="5954" h="5954" extrusionOk="0">
                <a:moveTo>
                  <a:pt x="941" y="1"/>
                </a:moveTo>
                <a:lnTo>
                  <a:pt x="0" y="953"/>
                </a:lnTo>
                <a:lnTo>
                  <a:pt x="2036" y="2977"/>
                </a:lnTo>
                <a:lnTo>
                  <a:pt x="0" y="5013"/>
                </a:lnTo>
                <a:lnTo>
                  <a:pt x="941" y="5954"/>
                </a:lnTo>
                <a:lnTo>
                  <a:pt x="2977" y="3930"/>
                </a:lnTo>
                <a:lnTo>
                  <a:pt x="5013" y="5954"/>
                </a:lnTo>
                <a:lnTo>
                  <a:pt x="5953" y="5013"/>
                </a:lnTo>
                <a:lnTo>
                  <a:pt x="3929" y="2977"/>
                </a:lnTo>
                <a:lnTo>
                  <a:pt x="5953" y="953"/>
                </a:lnTo>
                <a:lnTo>
                  <a:pt x="5013" y="1"/>
                </a:lnTo>
                <a:lnTo>
                  <a:pt x="2977" y="2037"/>
                </a:lnTo>
                <a:lnTo>
                  <a:pt x="941" y="1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4"/>
          <p:cNvSpPr/>
          <p:nvPr/>
        </p:nvSpPr>
        <p:spPr>
          <a:xfrm>
            <a:off x="964730" y="166815"/>
            <a:ext cx="136881" cy="136900"/>
          </a:xfrm>
          <a:custGeom>
            <a:avLst/>
            <a:gdLst/>
            <a:ahLst/>
            <a:cxnLst/>
            <a:rect l="l" t="t" r="r" b="b"/>
            <a:pathLst>
              <a:path w="2596" h="2596" extrusionOk="0">
                <a:moveTo>
                  <a:pt x="0" y="0"/>
                </a:moveTo>
                <a:lnTo>
                  <a:pt x="0" y="2596"/>
                </a:lnTo>
                <a:lnTo>
                  <a:pt x="2596" y="2596"/>
                </a:lnTo>
                <a:lnTo>
                  <a:pt x="2596" y="0"/>
                </a:lnTo>
                <a:close/>
              </a:path>
            </a:pathLst>
          </a:custGeom>
          <a:solidFill>
            <a:srgbClr val="883F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" name="Google Shape;186;p4"/>
          <p:cNvGrpSpPr/>
          <p:nvPr/>
        </p:nvGrpSpPr>
        <p:grpSpPr>
          <a:xfrm rot="-2532444">
            <a:off x="105276" y="-11344"/>
            <a:ext cx="544954" cy="529275"/>
            <a:chOff x="493977" y="4202564"/>
            <a:chExt cx="544967" cy="529288"/>
          </a:xfrm>
        </p:grpSpPr>
        <p:sp>
          <p:nvSpPr>
            <p:cNvPr id="187" name="Google Shape;187;p4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4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4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4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4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4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4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4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4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4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4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02;p4"/>
          <p:cNvGrpSpPr/>
          <p:nvPr/>
        </p:nvGrpSpPr>
        <p:grpSpPr>
          <a:xfrm rot="-2520025">
            <a:off x="8099464" y="-11337"/>
            <a:ext cx="544938" cy="529260"/>
            <a:chOff x="493977" y="4202564"/>
            <a:chExt cx="544967" cy="529288"/>
          </a:xfrm>
        </p:grpSpPr>
        <p:sp>
          <p:nvSpPr>
            <p:cNvPr id="203" name="Google Shape;203;p4"/>
            <p:cNvSpPr/>
            <p:nvPr/>
          </p:nvSpPr>
          <p:spPr>
            <a:xfrm rot="2549225" flipH="1">
              <a:off x="574668" y="4292653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4"/>
            <p:cNvSpPr/>
            <p:nvPr/>
          </p:nvSpPr>
          <p:spPr>
            <a:xfrm rot="2549225" flipH="1">
              <a:off x="661236" y="4371942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7" y="1021"/>
                    <a:pt x="512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4"/>
            <p:cNvSpPr/>
            <p:nvPr/>
          </p:nvSpPr>
          <p:spPr>
            <a:xfrm rot="2549225" flipH="1">
              <a:off x="747549" y="4450984"/>
              <a:ext cx="38128" cy="32686"/>
            </a:xfrm>
            <a:custGeom>
              <a:avLst/>
              <a:gdLst/>
              <a:ahLst/>
              <a:cxnLst/>
              <a:rect l="l" t="t" r="r" b="b"/>
              <a:pathLst>
                <a:path w="1191" h="1021" extrusionOk="0">
                  <a:moveTo>
                    <a:pt x="512" y="1"/>
                  </a:moveTo>
                  <a:cubicBezTo>
                    <a:pt x="250" y="1"/>
                    <a:pt x="0" y="203"/>
                    <a:pt x="0" y="509"/>
                  </a:cubicBezTo>
                  <a:cubicBezTo>
                    <a:pt x="0" y="794"/>
                    <a:pt x="226" y="1021"/>
                    <a:pt x="512" y="1021"/>
                  </a:cubicBezTo>
                  <a:cubicBezTo>
                    <a:pt x="965" y="1021"/>
                    <a:pt x="1191" y="473"/>
                    <a:pt x="869" y="152"/>
                  </a:cubicBezTo>
                  <a:cubicBezTo>
                    <a:pt x="765" y="47"/>
                    <a:pt x="637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4"/>
            <p:cNvSpPr/>
            <p:nvPr/>
          </p:nvSpPr>
          <p:spPr>
            <a:xfrm rot="2549225" flipH="1">
              <a:off x="833830" y="453002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13" y="1021"/>
                  </a:cubicBezTo>
                  <a:cubicBezTo>
                    <a:pt x="965" y="1021"/>
                    <a:pt x="1192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4"/>
            <p:cNvSpPr/>
            <p:nvPr/>
          </p:nvSpPr>
          <p:spPr>
            <a:xfrm rot="2549225" flipH="1">
              <a:off x="920115" y="4609055"/>
              <a:ext cx="38160" cy="32686"/>
            </a:xfrm>
            <a:custGeom>
              <a:avLst/>
              <a:gdLst/>
              <a:ahLst/>
              <a:cxnLst/>
              <a:rect l="l" t="t" r="r" b="b"/>
              <a:pathLst>
                <a:path w="1192" h="1021" extrusionOk="0">
                  <a:moveTo>
                    <a:pt x="512" y="1"/>
                  </a:moveTo>
                  <a:cubicBezTo>
                    <a:pt x="251" y="1"/>
                    <a:pt x="1" y="203"/>
                    <a:pt x="1" y="509"/>
                  </a:cubicBezTo>
                  <a:cubicBezTo>
                    <a:pt x="1" y="794"/>
                    <a:pt x="227" y="1021"/>
                    <a:pt x="501" y="1021"/>
                  </a:cubicBezTo>
                  <a:cubicBezTo>
                    <a:pt x="965" y="1021"/>
                    <a:pt x="1191" y="473"/>
                    <a:pt x="870" y="152"/>
                  </a:cubicBezTo>
                  <a:cubicBezTo>
                    <a:pt x="766" y="47"/>
                    <a:pt x="638" y="1"/>
                    <a:pt x="512" y="1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4"/>
            <p:cNvSpPr/>
            <p:nvPr/>
          </p:nvSpPr>
          <p:spPr>
            <a:xfrm rot="2549225" flipH="1">
              <a:off x="649189" y="421111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4"/>
            <p:cNvSpPr/>
            <p:nvPr/>
          </p:nvSpPr>
          <p:spPr>
            <a:xfrm rot="2549225" flipH="1">
              <a:off x="735758" y="4290404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7" y="1032"/>
                    <a:pt x="512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4"/>
            <p:cNvSpPr/>
            <p:nvPr/>
          </p:nvSpPr>
          <p:spPr>
            <a:xfrm rot="2549225" flipH="1">
              <a:off x="822071" y="4369445"/>
              <a:ext cx="38128" cy="33038"/>
            </a:xfrm>
            <a:custGeom>
              <a:avLst/>
              <a:gdLst/>
              <a:ahLst/>
              <a:cxnLst/>
              <a:rect l="l" t="t" r="r" b="b"/>
              <a:pathLst>
                <a:path w="1191" h="1032" extrusionOk="0">
                  <a:moveTo>
                    <a:pt x="513" y="0"/>
                  </a:moveTo>
                  <a:cubicBezTo>
                    <a:pt x="251" y="0"/>
                    <a:pt x="0" y="205"/>
                    <a:pt x="0" y="520"/>
                  </a:cubicBezTo>
                  <a:cubicBezTo>
                    <a:pt x="0" y="794"/>
                    <a:pt x="226" y="1032"/>
                    <a:pt x="512" y="1032"/>
                  </a:cubicBezTo>
                  <a:cubicBezTo>
                    <a:pt x="965" y="1032"/>
                    <a:pt x="1191" y="472"/>
                    <a:pt x="869" y="151"/>
                  </a:cubicBezTo>
                  <a:cubicBezTo>
                    <a:pt x="766" y="47"/>
                    <a:pt x="638" y="0"/>
                    <a:pt x="513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4"/>
            <p:cNvSpPr/>
            <p:nvPr/>
          </p:nvSpPr>
          <p:spPr>
            <a:xfrm rot="2549225" flipH="1">
              <a:off x="908352" y="4448486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13" y="1032"/>
                  </a:cubicBezTo>
                  <a:cubicBezTo>
                    <a:pt x="965" y="1032"/>
                    <a:pt x="1192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4"/>
            <p:cNvSpPr/>
            <p:nvPr/>
          </p:nvSpPr>
          <p:spPr>
            <a:xfrm rot="2549225" flipH="1">
              <a:off x="994637" y="4527517"/>
              <a:ext cx="38160" cy="33038"/>
            </a:xfrm>
            <a:custGeom>
              <a:avLst/>
              <a:gdLst/>
              <a:ahLst/>
              <a:cxnLst/>
              <a:rect l="l" t="t" r="r" b="b"/>
              <a:pathLst>
                <a:path w="1192" h="1032" extrusionOk="0">
                  <a:moveTo>
                    <a:pt x="514" y="0"/>
                  </a:moveTo>
                  <a:cubicBezTo>
                    <a:pt x="252" y="0"/>
                    <a:pt x="1" y="205"/>
                    <a:pt x="1" y="520"/>
                  </a:cubicBezTo>
                  <a:cubicBezTo>
                    <a:pt x="1" y="794"/>
                    <a:pt x="227" y="1032"/>
                    <a:pt x="501" y="1032"/>
                  </a:cubicBezTo>
                  <a:cubicBezTo>
                    <a:pt x="965" y="1032"/>
                    <a:pt x="1191" y="472"/>
                    <a:pt x="870" y="151"/>
                  </a:cubicBezTo>
                  <a:cubicBezTo>
                    <a:pt x="766" y="47"/>
                    <a:pt x="639" y="0"/>
                    <a:pt x="514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4"/>
            <p:cNvSpPr/>
            <p:nvPr/>
          </p:nvSpPr>
          <p:spPr>
            <a:xfrm rot="2549225" flipH="1">
              <a:off x="500103" y="437391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4"/>
            <p:cNvSpPr/>
            <p:nvPr/>
          </p:nvSpPr>
          <p:spPr>
            <a:xfrm rot="2549225" flipH="1">
              <a:off x="586671" y="4453208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39" y="1029"/>
                    <a:pt x="512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7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4"/>
            <p:cNvSpPr/>
            <p:nvPr/>
          </p:nvSpPr>
          <p:spPr>
            <a:xfrm rot="2549225" flipH="1">
              <a:off x="672984" y="4532249"/>
              <a:ext cx="38128" cy="32974"/>
            </a:xfrm>
            <a:custGeom>
              <a:avLst/>
              <a:gdLst/>
              <a:ahLst/>
              <a:cxnLst/>
              <a:rect l="l" t="t" r="r" b="b"/>
              <a:pathLst>
                <a:path w="1191" h="1030" extrusionOk="0">
                  <a:moveTo>
                    <a:pt x="518" y="0"/>
                  </a:moveTo>
                  <a:cubicBezTo>
                    <a:pt x="255" y="0"/>
                    <a:pt x="0" y="209"/>
                    <a:pt x="0" y="518"/>
                  </a:cubicBezTo>
                  <a:cubicBezTo>
                    <a:pt x="0" y="791"/>
                    <a:pt x="226" y="1029"/>
                    <a:pt x="512" y="1029"/>
                  </a:cubicBezTo>
                  <a:cubicBezTo>
                    <a:pt x="965" y="1029"/>
                    <a:pt x="1191" y="470"/>
                    <a:pt x="869" y="148"/>
                  </a:cubicBezTo>
                  <a:cubicBezTo>
                    <a:pt x="767" y="46"/>
                    <a:pt x="642" y="0"/>
                    <a:pt x="518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4"/>
            <p:cNvSpPr/>
            <p:nvPr/>
          </p:nvSpPr>
          <p:spPr>
            <a:xfrm rot="2549225" flipH="1">
              <a:off x="759265" y="4611290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13" y="1029"/>
                  </a:cubicBezTo>
                  <a:cubicBezTo>
                    <a:pt x="965" y="1029"/>
                    <a:pt x="1192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4"/>
            <p:cNvSpPr/>
            <p:nvPr/>
          </p:nvSpPr>
          <p:spPr>
            <a:xfrm rot="2549225" flipH="1">
              <a:off x="845550" y="4690321"/>
              <a:ext cx="38160" cy="32974"/>
            </a:xfrm>
            <a:custGeom>
              <a:avLst/>
              <a:gdLst/>
              <a:ahLst/>
              <a:cxnLst/>
              <a:rect l="l" t="t" r="r" b="b"/>
              <a:pathLst>
                <a:path w="1192" h="1030" extrusionOk="0">
                  <a:moveTo>
                    <a:pt x="519" y="0"/>
                  </a:moveTo>
                  <a:cubicBezTo>
                    <a:pt x="255" y="0"/>
                    <a:pt x="1" y="209"/>
                    <a:pt x="1" y="518"/>
                  </a:cubicBezTo>
                  <a:cubicBezTo>
                    <a:pt x="1" y="791"/>
                    <a:pt x="227" y="1029"/>
                    <a:pt x="501" y="1029"/>
                  </a:cubicBezTo>
                  <a:cubicBezTo>
                    <a:pt x="965" y="1029"/>
                    <a:pt x="1191" y="470"/>
                    <a:pt x="870" y="148"/>
                  </a:cubicBezTo>
                  <a:cubicBezTo>
                    <a:pt x="768" y="46"/>
                    <a:pt x="642" y="0"/>
                    <a:pt x="519" y="0"/>
                  </a:cubicBezTo>
                  <a:close/>
                </a:path>
              </a:pathLst>
            </a:custGeom>
            <a:solidFill>
              <a:srgbClr val="4CA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8" name="Google Shape;218;p4"/>
          <p:cNvSpPr/>
          <p:nvPr/>
        </p:nvSpPr>
        <p:spPr>
          <a:xfrm flipH="1">
            <a:off x="8772913" y="191726"/>
            <a:ext cx="123120" cy="123152"/>
          </a:xfrm>
          <a:custGeom>
            <a:avLst/>
            <a:gdLst/>
            <a:ahLst/>
            <a:cxnLst/>
            <a:rect l="l" t="t" r="r" b="b"/>
            <a:pathLst>
              <a:path w="3846" h="3847" extrusionOk="0">
                <a:moveTo>
                  <a:pt x="1560" y="1"/>
                </a:moveTo>
                <a:lnTo>
                  <a:pt x="1560" y="1560"/>
                </a:lnTo>
                <a:lnTo>
                  <a:pt x="0" y="1560"/>
                </a:lnTo>
                <a:lnTo>
                  <a:pt x="0" y="2287"/>
                </a:lnTo>
                <a:lnTo>
                  <a:pt x="1560" y="2287"/>
                </a:lnTo>
                <a:lnTo>
                  <a:pt x="1560" y="3846"/>
                </a:lnTo>
                <a:lnTo>
                  <a:pt x="2286" y="3846"/>
                </a:lnTo>
                <a:lnTo>
                  <a:pt x="2286" y="2287"/>
                </a:lnTo>
                <a:lnTo>
                  <a:pt x="3846" y="2287"/>
                </a:lnTo>
                <a:lnTo>
                  <a:pt x="3846" y="1560"/>
                </a:lnTo>
                <a:lnTo>
                  <a:pt x="2286" y="1560"/>
                </a:lnTo>
                <a:lnTo>
                  <a:pt x="2286" y="1"/>
                </a:ln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" name="Google Shape;219;p4"/>
          <p:cNvGrpSpPr/>
          <p:nvPr/>
        </p:nvGrpSpPr>
        <p:grpSpPr>
          <a:xfrm>
            <a:off x="163630" y="4132368"/>
            <a:ext cx="161127" cy="262714"/>
            <a:chOff x="8814523" y="4301099"/>
            <a:chExt cx="181204" cy="295450"/>
          </a:xfrm>
        </p:grpSpPr>
        <p:sp>
          <p:nvSpPr>
            <p:cNvPr id="220" name="Google Shape;220;p4"/>
            <p:cNvSpPr/>
            <p:nvPr/>
          </p:nvSpPr>
          <p:spPr>
            <a:xfrm>
              <a:off x="8814523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2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8951067" y="4429633"/>
              <a:ext cx="44660" cy="37996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2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8814523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74" y="1185"/>
                    <a:pt x="798" y="1185"/>
                  </a:cubicBezTo>
                  <a:cubicBezTo>
                    <a:pt x="1131" y="1185"/>
                    <a:pt x="1393" y="923"/>
                    <a:pt x="1393" y="601"/>
                  </a:cubicBezTo>
                  <a:cubicBezTo>
                    <a:pt x="1393" y="238"/>
                    <a:pt x="1097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4"/>
            <p:cNvSpPr/>
            <p:nvPr/>
          </p:nvSpPr>
          <p:spPr>
            <a:xfrm>
              <a:off x="8951067" y="4301099"/>
              <a:ext cx="44660" cy="37964"/>
            </a:xfrm>
            <a:custGeom>
              <a:avLst/>
              <a:gdLst/>
              <a:ahLst/>
              <a:cxnLst/>
              <a:rect l="l" t="t" r="r" b="b"/>
              <a:pathLst>
                <a:path w="1394" h="1185" extrusionOk="0">
                  <a:moveTo>
                    <a:pt x="792" y="1"/>
                  </a:moveTo>
                  <a:cubicBezTo>
                    <a:pt x="647" y="1"/>
                    <a:pt x="500" y="54"/>
                    <a:pt x="381" y="173"/>
                  </a:cubicBezTo>
                  <a:cubicBezTo>
                    <a:pt x="0" y="554"/>
                    <a:pt x="262" y="1185"/>
                    <a:pt x="798" y="1185"/>
                  </a:cubicBezTo>
                  <a:cubicBezTo>
                    <a:pt x="1120" y="1185"/>
                    <a:pt x="1393" y="923"/>
                    <a:pt x="1393" y="601"/>
                  </a:cubicBezTo>
                  <a:cubicBezTo>
                    <a:pt x="1393" y="238"/>
                    <a:pt x="1098" y="1"/>
                    <a:pt x="79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8814523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74" y="1193"/>
                    <a:pt x="798" y="1193"/>
                  </a:cubicBezTo>
                  <a:cubicBezTo>
                    <a:pt x="1131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8951067" y="4558328"/>
              <a:ext cx="44660" cy="38221"/>
            </a:xfrm>
            <a:custGeom>
              <a:avLst/>
              <a:gdLst/>
              <a:ahLst/>
              <a:cxnLst/>
              <a:rect l="l" t="t" r="r" b="b"/>
              <a:pathLst>
                <a:path w="1394" h="1193" extrusionOk="0">
                  <a:moveTo>
                    <a:pt x="799" y="0"/>
                  </a:moveTo>
                  <a:cubicBezTo>
                    <a:pt x="652" y="0"/>
                    <a:pt x="502" y="56"/>
                    <a:pt x="381" y="180"/>
                  </a:cubicBezTo>
                  <a:cubicBezTo>
                    <a:pt x="0" y="550"/>
                    <a:pt x="262" y="1193"/>
                    <a:pt x="798" y="1193"/>
                  </a:cubicBezTo>
                  <a:cubicBezTo>
                    <a:pt x="1120" y="1193"/>
                    <a:pt x="1393" y="919"/>
                    <a:pt x="1393" y="597"/>
                  </a:cubicBezTo>
                  <a:cubicBezTo>
                    <a:pt x="1393" y="237"/>
                    <a:pt x="1102" y="0"/>
                    <a:pt x="7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6" name="Google Shape;226;p4"/>
          <p:cNvSpPr/>
          <p:nvPr/>
        </p:nvSpPr>
        <p:spPr>
          <a:xfrm>
            <a:off x="5673825" y="114475"/>
            <a:ext cx="171000" cy="171000"/>
          </a:xfrm>
          <a:prstGeom prst="ellipse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ibre Franklin ExtraBold"/>
              <a:buNone/>
              <a:defRPr sz="3200">
                <a:solidFill>
                  <a:schemeClr val="lt1"/>
                </a:solidFill>
                <a:latin typeface="Libre Franklin ExtraBold"/>
                <a:ea typeface="Libre Franklin ExtraBold"/>
                <a:cs typeface="Libre Franklin ExtraBold"/>
                <a:sym typeface="Libre Franklin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1pPr>
            <a:lvl2pPr marL="914400" lvl="1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2pPr>
            <a:lvl3pPr marL="1371600" lvl="2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3pPr>
            <a:lvl4pPr marL="1828800" lvl="3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4pPr>
            <a:lvl5pPr marL="2286000" lvl="4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5pPr>
            <a:lvl6pPr marL="2743200" lvl="5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6pPr>
            <a:lvl7pPr marL="3200400" lvl="6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●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7pPr>
            <a:lvl8pPr marL="3657600" lvl="7" indent="-355600" algn="ctr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Darker Grotesque Medium"/>
              <a:buChar char="○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8pPr>
            <a:lvl9pPr marL="4114800" lvl="8" indent="-355600" algn="ctr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2000"/>
              <a:buFont typeface="Darker Grotesque Medium"/>
              <a:buChar char="■"/>
              <a:defRPr sz="2000">
                <a:solidFill>
                  <a:schemeClr val="lt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7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FF00FF"/>
          </p15:clr>
        </p15:guide>
        <p15:guide id="2" pos="5311">
          <p15:clr>
            <a:srgbClr val="FF00FF"/>
          </p15:clr>
        </p15:guide>
        <p15:guide id="3" orient="horz" pos="340">
          <p15:clr>
            <a:srgbClr val="FF00FF"/>
          </p15:clr>
        </p15:guide>
        <p15:guide id="4" orient="horz" pos="2903">
          <p15:clr>
            <a:srgbClr val="FF00FF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p33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211" name="Google Shape;1211;p33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PfT4lq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bit.ly/30B07Gq" TargetMode="External"/><Relationship Id="rId4" Type="http://schemas.openxmlformats.org/officeDocument/2006/relationships/hyperlink" Target="http://bit.ly/33VAFh3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s.google.com/specimen/Libre+Franklin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fonts.google.com/specimen/Darker+Grotesqu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B143EE7-A8C3-431C-A33A-C8642E84F8B1}"/>
              </a:ext>
            </a:extLst>
          </p:cNvPr>
          <p:cNvSpPr/>
          <p:nvPr/>
        </p:nvSpPr>
        <p:spPr>
          <a:xfrm>
            <a:off x="5049371" y="4230716"/>
            <a:ext cx="4087909" cy="833718"/>
          </a:xfrm>
          <a:prstGeom prst="rect">
            <a:avLst/>
          </a:prstGeom>
          <a:solidFill>
            <a:srgbClr val="1B1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7" name="Google Shape;1217;p35"/>
          <p:cNvSpPr txBox="1">
            <a:spLocks noGrp="1"/>
          </p:cNvSpPr>
          <p:nvPr>
            <p:ph type="ctrTitle"/>
          </p:nvPr>
        </p:nvSpPr>
        <p:spPr>
          <a:xfrm>
            <a:off x="1" y="1622799"/>
            <a:ext cx="9143999" cy="6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5"/>
                </a:solidFill>
                <a:latin typeface="Bahnschrift SemiBold" panose="020B0502040204020203" pitchFamily="34" charset="0"/>
              </a:rPr>
              <a:t>ASP.NET CORE IDENTITY</a:t>
            </a:r>
            <a:br>
              <a:rPr lang="en" sz="6000" dirty="0">
                <a:solidFill>
                  <a:schemeClr val="accent5"/>
                </a:solidFill>
                <a:latin typeface="Bahnschrift SemiBold" panose="020B0502040204020203" pitchFamily="34" charset="0"/>
              </a:rPr>
            </a:br>
            <a:r>
              <a:rPr lang="en" sz="3600" dirty="0">
                <a:solidFill>
                  <a:schemeClr val="accent5"/>
                </a:solidFill>
                <a:latin typeface="Bahnschrift SemiBold" panose="020B0502040204020203" pitchFamily="34" charset="0"/>
              </a:rPr>
              <a:t>Authentication &amp; Authorization</a:t>
            </a:r>
            <a:endParaRPr sz="6000" dirty="0">
              <a:solidFill>
                <a:schemeClr val="accent5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39F440-0389-49C3-A812-DF1B8D95A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8973" y="2777865"/>
            <a:ext cx="1658510" cy="1658510"/>
          </a:xfrm>
          <a:prstGeom prst="rect">
            <a:avLst/>
          </a:prstGeom>
        </p:spPr>
      </p:pic>
      <p:sp>
        <p:nvSpPr>
          <p:cNvPr id="3" name="Google Shape;1553;p50">
            <a:extLst>
              <a:ext uri="{FF2B5EF4-FFF2-40B4-BE49-F238E27FC236}">
                <a16:creationId xmlns:a16="http://schemas.microsoft.com/office/drawing/2014/main" id="{C473D281-34DF-4930-92F0-7185ADDB4925}"/>
              </a:ext>
            </a:extLst>
          </p:cNvPr>
          <p:cNvSpPr txBox="1">
            <a:spLocks/>
          </p:cNvSpPr>
          <p:nvPr/>
        </p:nvSpPr>
        <p:spPr>
          <a:xfrm>
            <a:off x="5641045" y="4187527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2400" dirty="0">
                <a:solidFill>
                  <a:schemeClr val="accent4"/>
                </a:solidFill>
              </a:rPr>
              <a:t>BHRUGEN PATEL</a:t>
            </a:r>
          </a:p>
        </p:txBody>
      </p:sp>
      <p:sp>
        <p:nvSpPr>
          <p:cNvPr id="5" name="Google Shape;1553;p50">
            <a:extLst>
              <a:ext uri="{FF2B5EF4-FFF2-40B4-BE49-F238E27FC236}">
                <a16:creationId xmlns:a16="http://schemas.microsoft.com/office/drawing/2014/main" id="{6E174E3E-C1D2-49F2-B647-C8CA04E6AC23}"/>
              </a:ext>
            </a:extLst>
          </p:cNvPr>
          <p:cNvSpPr txBox="1">
            <a:spLocks/>
          </p:cNvSpPr>
          <p:nvPr/>
        </p:nvSpPr>
        <p:spPr>
          <a:xfrm>
            <a:off x="5824713" y="4541049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1600" dirty="0">
                <a:solidFill>
                  <a:schemeClr val="bg1"/>
                </a:solidFill>
              </a:rPr>
              <a:t>www.dotnetmastery.com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6C8ACA8-6088-40CD-B80D-2CC4531750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031" y="1344708"/>
            <a:ext cx="3539938" cy="353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1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C84DC6A9-41AF-43B7-846A-A500988035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83"/>
          <a:stretch/>
        </p:blipFill>
        <p:spPr>
          <a:xfrm>
            <a:off x="2013696" y="1556283"/>
            <a:ext cx="3143250" cy="2952056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D938975-A6ED-459C-81C9-14189A56F0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66"/>
          <a:stretch/>
        </p:blipFill>
        <p:spPr>
          <a:xfrm>
            <a:off x="6489520" y="2104464"/>
            <a:ext cx="1941205" cy="185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8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CDC48-B1C5-6797-7CA2-F9F3425E7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20"/>
            <a:ext cx="9144000" cy="513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59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AE60FF-BCEF-6E27-E617-BBA906855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" y="0"/>
            <a:ext cx="914013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00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217796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Cookie Based Authentication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dirty="0"/>
              <a:t>Cookie-based authentication has been there for handling user authentication since a long time.</a:t>
            </a:r>
          </a:p>
          <a:p>
            <a:pPr marL="425450" indent="-285750">
              <a:buFont typeface="Arial" panose="020B0604020202020204" pitchFamily="34" charset="0"/>
              <a:buChar char="•"/>
            </a:pPr>
            <a:r>
              <a:rPr lang="en-US" dirty="0"/>
              <a:t>Cookie-based authentication is </a:t>
            </a:r>
            <a:r>
              <a:rPr lang="en-US" b="1" dirty="0"/>
              <a:t>stateful</a:t>
            </a:r>
            <a:r>
              <a:rPr lang="en-US" dirty="0"/>
              <a:t>.</a:t>
            </a:r>
          </a:p>
          <a:p>
            <a:pPr marL="139700" indent="0"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Token Based Authentication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Token-based authentication is more recent as compared to cookie-based authentication.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came in spotlight with more focus on API’s , SPA Applications and IOT.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Token-based authentication is </a:t>
            </a:r>
            <a:r>
              <a:rPr lang="en-US" b="1" dirty="0"/>
              <a:t>stateless</a:t>
            </a:r>
            <a:endParaRPr lang="en-US" sz="2800" b="1" dirty="0"/>
          </a:p>
          <a:p>
            <a:endParaRPr lang="en-US" sz="2800" dirty="0"/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ASP.NET Authentication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5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fontAlgn="base">
              <a:buNone/>
            </a:pPr>
            <a:r>
              <a:rPr lang="en-US" sz="1800" dirty="0"/>
              <a:t>Let's look at the flow of cookie-based authentication: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User enters their login credentials.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Server verifies the credentials are correct and creates a session which is then stored in a database.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A cookie with the session ID is placed in the user's browser.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On subsequent requests, the session ID is verified against the database and if valid the request processed.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Once a user logs out of the app, the session is destroyed both client-side and server-side.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Cookie Based Authentication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fontAlgn="base">
              <a:buNone/>
            </a:pPr>
            <a:r>
              <a:rPr lang="en-US" sz="1800" dirty="0"/>
              <a:t>Let's look at the flow of token-based authentication: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User enters their login credentials.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Server verifies the credentials are correct and returns a signed token.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This token is stored client-side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Subsequent requests to the server includes this token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The server decodes the JWT and if the token is valid processes the request.</a:t>
            </a:r>
          </a:p>
          <a:p>
            <a:pPr lvl="0" fontAlgn="base"/>
            <a:r>
              <a:rPr lang="en-US" sz="1800" dirty="0">
                <a:solidFill>
                  <a:schemeClr val="bg1">
                    <a:lumMod val="90000"/>
                  </a:schemeClr>
                </a:solidFill>
              </a:rPr>
              <a:t>Once a user logs out, the token is destroyed client-side.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Token Based Authentication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551859" y="538741"/>
            <a:ext cx="832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chemeClr val="accent5"/>
                </a:solidFill>
              </a:rPr>
              <a:t>Requirements and Handlers in Policy</a:t>
            </a:r>
          </a:p>
        </p:txBody>
      </p:sp>
      <p:sp>
        <p:nvSpPr>
          <p:cNvPr id="19" name="Google Shape;2156;p70">
            <a:extLst>
              <a:ext uri="{FF2B5EF4-FFF2-40B4-BE49-F238E27FC236}">
                <a16:creationId xmlns:a16="http://schemas.microsoft.com/office/drawing/2014/main" id="{C37D1B8C-34A5-46FB-AA2D-5C12B5764CDD}"/>
              </a:ext>
            </a:extLst>
          </p:cNvPr>
          <p:cNvSpPr/>
          <p:nvPr/>
        </p:nvSpPr>
        <p:spPr>
          <a:xfrm>
            <a:off x="1591294" y="2096045"/>
            <a:ext cx="5807034" cy="7542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AdminWithMoreThan1000DaysRequirement</a:t>
            </a:r>
          </a:p>
          <a:p>
            <a:pPr lvl="0" algn="ctr"/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Days = 1000</a:t>
            </a:r>
          </a:p>
        </p:txBody>
      </p:sp>
      <p:sp>
        <p:nvSpPr>
          <p:cNvPr id="21" name="Google Shape;2157;p70">
            <a:extLst>
              <a:ext uri="{FF2B5EF4-FFF2-40B4-BE49-F238E27FC236}">
                <a16:creationId xmlns:a16="http://schemas.microsoft.com/office/drawing/2014/main" id="{B21E0013-853E-4884-979B-4A1F01E8830A}"/>
              </a:ext>
            </a:extLst>
          </p:cNvPr>
          <p:cNvSpPr/>
          <p:nvPr/>
        </p:nvSpPr>
        <p:spPr>
          <a:xfrm>
            <a:off x="603803" y="3346377"/>
            <a:ext cx="6675772" cy="7542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AdminWithOver1000DaysHandler</a:t>
            </a:r>
            <a:r>
              <a:rPr lang="en-US" dirty="0">
                <a:solidFill>
                  <a:schemeClr val="bg1">
                    <a:lumMod val="25000"/>
                  </a:schemeClr>
                </a:solidFill>
              </a:rPr>
              <a:t>&lt;AdminWithMoreThan1000DaysRequirement&gt;</a:t>
            </a:r>
          </a:p>
        </p:txBody>
      </p:sp>
      <p:sp>
        <p:nvSpPr>
          <p:cNvPr id="62" name="Google Shape;1223;p36">
            <a:extLst>
              <a:ext uri="{FF2B5EF4-FFF2-40B4-BE49-F238E27FC236}">
                <a16:creationId xmlns:a16="http://schemas.microsoft.com/office/drawing/2014/main" id="{4ED9D23D-F1BA-4477-A648-345EFD01CA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63843" y="1327383"/>
            <a:ext cx="8411216" cy="8040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fontAlgn="base">
              <a:buNone/>
            </a:pPr>
            <a:r>
              <a:rPr lang="en-US" dirty="0"/>
              <a:t>We want to implement custom policy, in which we will display a special page to users whose account are over 1000 days old and user role must be “Admin”</a:t>
            </a:r>
          </a:p>
          <a:p>
            <a:pPr marL="139700" indent="0"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/>
          </a:p>
        </p:txBody>
      </p:sp>
      <p:sp>
        <p:nvSpPr>
          <p:cNvPr id="1222" name="Google Shape;2157;p70">
            <a:extLst>
              <a:ext uri="{FF2B5EF4-FFF2-40B4-BE49-F238E27FC236}">
                <a16:creationId xmlns:a16="http://schemas.microsoft.com/office/drawing/2014/main" id="{97A3B765-5862-46F2-A615-90217C7E2C1F}"/>
              </a:ext>
            </a:extLst>
          </p:cNvPr>
          <p:cNvSpPr/>
          <p:nvPr/>
        </p:nvSpPr>
        <p:spPr>
          <a:xfrm>
            <a:off x="7279574" y="3346377"/>
            <a:ext cx="1399309" cy="7542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Succeed</a:t>
            </a:r>
          </a:p>
          <a:p>
            <a:pPr lvl="0" algn="ctr"/>
            <a:r>
              <a:rPr lang="en-US" dirty="0">
                <a:solidFill>
                  <a:schemeClr val="bg1"/>
                </a:solidFill>
              </a:rPr>
              <a:t>Fail</a:t>
            </a:r>
          </a:p>
          <a:p>
            <a:pPr lvl="0" algn="ctr"/>
            <a:r>
              <a:rPr lang="en-US" dirty="0">
                <a:solidFill>
                  <a:schemeClr val="bg1"/>
                </a:solidFill>
              </a:rPr>
              <a:t>Do nothing</a:t>
            </a:r>
          </a:p>
        </p:txBody>
      </p:sp>
    </p:spTree>
    <p:extLst>
      <p:ext uri="{BB962C8B-B14F-4D97-AF65-F5344CB8AC3E}">
        <p14:creationId xmlns:p14="http://schemas.microsoft.com/office/powerpoint/2010/main" val="1800990371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12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/>
                </a:solidFill>
              </a:rPr>
              <a:t>If no handler calls Succeed,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one of the handler calls Fail,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“Fail” is called access is denied, no matter what other handlers and policies return.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But all the policies are called even if access is denied.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4" y="539500"/>
            <a:ext cx="822176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Logic Around Multiple Handlers/Policy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82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no handler calls Succeed,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/>
                </a:solidFill>
              </a:rPr>
              <a:t>If one of the handler calls Fail,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“Fail” is called access is denied, no matter what other handlers and policies return.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But all the policies are called even if access is denied.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4" y="539500"/>
            <a:ext cx="843077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Logic Around Multiple Handlers/Policy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B143EE7-A8C3-431C-A33A-C8642E84F8B1}"/>
              </a:ext>
            </a:extLst>
          </p:cNvPr>
          <p:cNvSpPr/>
          <p:nvPr/>
        </p:nvSpPr>
        <p:spPr>
          <a:xfrm>
            <a:off x="5049371" y="4230716"/>
            <a:ext cx="4087909" cy="833718"/>
          </a:xfrm>
          <a:prstGeom prst="rect">
            <a:avLst/>
          </a:prstGeom>
          <a:solidFill>
            <a:srgbClr val="1B1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7" name="Google Shape;1217;p35"/>
          <p:cNvSpPr txBox="1">
            <a:spLocks noGrp="1"/>
          </p:cNvSpPr>
          <p:nvPr>
            <p:ph type="ctrTitle"/>
          </p:nvPr>
        </p:nvSpPr>
        <p:spPr>
          <a:xfrm>
            <a:off x="1" y="1622799"/>
            <a:ext cx="9143999" cy="6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5"/>
                </a:solidFill>
                <a:latin typeface="Bahnschrift SemiBold" panose="020B0502040204020203" pitchFamily="34" charset="0"/>
              </a:rPr>
              <a:t>WHAT THIS COURSE IS NOT ABOUT!</a:t>
            </a:r>
            <a:endParaRPr sz="6000" dirty="0">
              <a:solidFill>
                <a:schemeClr val="accent5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5" name="Google Shape;1553;p50">
            <a:extLst>
              <a:ext uri="{FF2B5EF4-FFF2-40B4-BE49-F238E27FC236}">
                <a16:creationId xmlns:a16="http://schemas.microsoft.com/office/drawing/2014/main" id="{6E174E3E-C1D2-49F2-B647-C8CA04E6AC23}"/>
              </a:ext>
            </a:extLst>
          </p:cNvPr>
          <p:cNvSpPr txBox="1">
            <a:spLocks/>
          </p:cNvSpPr>
          <p:nvPr/>
        </p:nvSpPr>
        <p:spPr>
          <a:xfrm>
            <a:off x="5824713" y="4541049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1600" dirty="0">
                <a:solidFill>
                  <a:schemeClr val="accent5"/>
                </a:solidFill>
              </a:rPr>
              <a:t>www.dotnetmastery.com</a:t>
            </a:r>
          </a:p>
        </p:txBody>
      </p:sp>
    </p:spTree>
    <p:extLst>
      <p:ext uri="{BB962C8B-B14F-4D97-AF65-F5344CB8AC3E}">
        <p14:creationId xmlns:p14="http://schemas.microsoft.com/office/powerpoint/2010/main" val="1098828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no handler calls Succeed,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one of the handler calls Fail,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/>
                </a:solidFill>
              </a:rPr>
              <a:t>If “Fail” is called access is denied, no matter what other handlers and policies return.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But all the policies are called even if access is denied.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4" y="539500"/>
            <a:ext cx="838505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Logic Around Multiple Handlers/Policy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33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no handler calls Succeed,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one of the handler calls Fail, access is denied.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If “Fail” is called access is denied, no matter what other handlers and policies return.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/>
                </a:solidFill>
              </a:rPr>
              <a:t>But all the policies are called even if access is denied.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4" y="539500"/>
            <a:ext cx="843077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Logic Around Multiple Handlers/Policy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7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551859" y="538741"/>
            <a:ext cx="8323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chemeClr val="accent5"/>
                </a:solidFill>
              </a:rPr>
              <a:t>Structure</a:t>
            </a:r>
            <a:r>
              <a:rPr lang="en-US" sz="3600" dirty="0">
                <a:solidFill>
                  <a:schemeClr val="accent5"/>
                </a:solidFill>
              </a:rPr>
              <a:t> </a:t>
            </a:r>
            <a:r>
              <a:rPr lang="en-US" sz="2400" dirty="0">
                <a:solidFill>
                  <a:schemeClr val="accent5"/>
                </a:solidFill>
              </a:rPr>
              <a:t>and Architecture of ASP.NET Core Identity</a:t>
            </a:r>
          </a:p>
        </p:txBody>
      </p:sp>
      <p:sp>
        <p:nvSpPr>
          <p:cNvPr id="4" name="Google Shape;2148;p70">
            <a:extLst>
              <a:ext uri="{FF2B5EF4-FFF2-40B4-BE49-F238E27FC236}">
                <a16:creationId xmlns:a16="http://schemas.microsoft.com/office/drawing/2014/main" id="{B8DE25EC-2F41-4408-9090-A0EBB193B505}"/>
              </a:ext>
            </a:extLst>
          </p:cNvPr>
          <p:cNvSpPr/>
          <p:nvPr/>
        </p:nvSpPr>
        <p:spPr>
          <a:xfrm>
            <a:off x="5459012" y="3366604"/>
            <a:ext cx="970348" cy="754200"/>
          </a:xfrm>
          <a:prstGeom prst="roundRect">
            <a:avLst>
              <a:gd name="adj" fmla="val 16667"/>
            </a:avLst>
          </a:prstGeom>
          <a:solidFill>
            <a:srgbClr val="D80C8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USER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dirty="0"/>
              <a:t>ASPNETUSER</a:t>
            </a:r>
            <a:endParaRPr sz="700" dirty="0"/>
          </a:p>
        </p:txBody>
      </p:sp>
      <p:sp>
        <p:nvSpPr>
          <p:cNvPr id="5" name="Google Shape;2149;p70">
            <a:extLst>
              <a:ext uri="{FF2B5EF4-FFF2-40B4-BE49-F238E27FC236}">
                <a16:creationId xmlns:a16="http://schemas.microsoft.com/office/drawing/2014/main" id="{7DA9E2B3-FFF9-48B6-A7FE-7B3851110A21}"/>
              </a:ext>
            </a:extLst>
          </p:cNvPr>
          <p:cNvSpPr/>
          <p:nvPr/>
        </p:nvSpPr>
        <p:spPr>
          <a:xfrm>
            <a:off x="744408" y="1773825"/>
            <a:ext cx="3795838" cy="754200"/>
          </a:xfrm>
          <a:prstGeom prst="roundRect">
            <a:avLst>
              <a:gd name="adj" fmla="val 16667"/>
            </a:avLst>
          </a:prstGeom>
          <a:solidFill>
            <a:srgbClr val="883F98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User Store &amp; Role Store [DAL]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9" name="Google Shape;2156;p70">
            <a:extLst>
              <a:ext uri="{FF2B5EF4-FFF2-40B4-BE49-F238E27FC236}">
                <a16:creationId xmlns:a16="http://schemas.microsoft.com/office/drawing/2014/main" id="{C37D1B8C-34A5-46FB-AA2D-5C12B5764CDD}"/>
              </a:ext>
            </a:extLst>
          </p:cNvPr>
          <p:cNvSpPr/>
          <p:nvPr/>
        </p:nvSpPr>
        <p:spPr>
          <a:xfrm>
            <a:off x="744409" y="2951068"/>
            <a:ext cx="3795837" cy="754200"/>
          </a:xfrm>
          <a:prstGeom prst="roundRect">
            <a:avLst>
              <a:gd name="adj" fmla="val 16667"/>
            </a:avLst>
          </a:prstGeom>
          <a:solidFill>
            <a:srgbClr val="F89829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User Manager &amp; Role Manager</a:t>
            </a:r>
          </a:p>
        </p:txBody>
      </p:sp>
      <p:sp>
        <p:nvSpPr>
          <p:cNvPr id="21" name="Google Shape;2157;p70">
            <a:extLst>
              <a:ext uri="{FF2B5EF4-FFF2-40B4-BE49-F238E27FC236}">
                <a16:creationId xmlns:a16="http://schemas.microsoft.com/office/drawing/2014/main" id="{B21E0013-853E-4884-979B-4A1F01E8830A}"/>
              </a:ext>
            </a:extLst>
          </p:cNvPr>
          <p:cNvSpPr/>
          <p:nvPr/>
        </p:nvSpPr>
        <p:spPr>
          <a:xfrm>
            <a:off x="744409" y="4100577"/>
            <a:ext cx="3795837" cy="754200"/>
          </a:xfrm>
          <a:prstGeom prst="roundRect">
            <a:avLst>
              <a:gd name="adj" fmla="val 16667"/>
            </a:avLst>
          </a:prstGeom>
          <a:solidFill>
            <a:srgbClr val="0397D6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Sign In Manager and other Helper</a:t>
            </a:r>
          </a:p>
        </p:txBody>
      </p:sp>
      <p:sp>
        <p:nvSpPr>
          <p:cNvPr id="23" name="Google Shape;2158;p70">
            <a:extLst>
              <a:ext uri="{FF2B5EF4-FFF2-40B4-BE49-F238E27FC236}">
                <a16:creationId xmlns:a16="http://schemas.microsoft.com/office/drawing/2014/main" id="{83ABF236-C7AA-4DE7-96A3-757935B5444B}"/>
              </a:ext>
            </a:extLst>
          </p:cNvPr>
          <p:cNvSpPr/>
          <p:nvPr/>
        </p:nvSpPr>
        <p:spPr>
          <a:xfrm>
            <a:off x="5459013" y="1773825"/>
            <a:ext cx="3523129" cy="754200"/>
          </a:xfrm>
          <a:prstGeom prst="roundRect">
            <a:avLst>
              <a:gd name="adj" fmla="val 16667"/>
            </a:avLst>
          </a:prstGeom>
          <a:solidFill>
            <a:srgbClr val="4CAE43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Entity Framework Core [SQL SERVER]</a:t>
            </a:r>
            <a:endParaRPr dirty="0"/>
          </a:p>
        </p:txBody>
      </p:sp>
      <p:sp>
        <p:nvSpPr>
          <p:cNvPr id="31" name="Google Shape;2148;p70">
            <a:extLst>
              <a:ext uri="{FF2B5EF4-FFF2-40B4-BE49-F238E27FC236}">
                <a16:creationId xmlns:a16="http://schemas.microsoft.com/office/drawing/2014/main" id="{F62B4263-B1D3-4AD8-9F6A-78E8036503E1}"/>
              </a:ext>
            </a:extLst>
          </p:cNvPr>
          <p:cNvSpPr/>
          <p:nvPr/>
        </p:nvSpPr>
        <p:spPr>
          <a:xfrm>
            <a:off x="6588292" y="3366604"/>
            <a:ext cx="970348" cy="754200"/>
          </a:xfrm>
          <a:prstGeom prst="roundRect">
            <a:avLst>
              <a:gd name="adj" fmla="val 16667"/>
            </a:avLst>
          </a:prstGeom>
          <a:solidFill>
            <a:srgbClr val="D80C8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dirty="0"/>
              <a:t>ASPNETROLE</a:t>
            </a:r>
            <a:endParaRPr sz="700" dirty="0"/>
          </a:p>
        </p:txBody>
      </p:sp>
      <p:sp>
        <p:nvSpPr>
          <p:cNvPr id="33" name="Google Shape;2148;p70">
            <a:extLst>
              <a:ext uri="{FF2B5EF4-FFF2-40B4-BE49-F238E27FC236}">
                <a16:creationId xmlns:a16="http://schemas.microsoft.com/office/drawing/2014/main" id="{D7C8A21C-AD06-4DE4-B518-C1C169340B33}"/>
              </a:ext>
            </a:extLst>
          </p:cNvPr>
          <p:cNvSpPr/>
          <p:nvPr/>
        </p:nvSpPr>
        <p:spPr>
          <a:xfrm>
            <a:off x="7715273" y="3366604"/>
            <a:ext cx="1266869" cy="754200"/>
          </a:xfrm>
          <a:prstGeom prst="roundRect">
            <a:avLst>
              <a:gd name="adj" fmla="val 16667"/>
            </a:avLst>
          </a:prstGeom>
          <a:solidFill>
            <a:srgbClr val="D80C8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USERROLE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" dirty="0"/>
              <a:t>ASPNETUSERROLE</a:t>
            </a:r>
            <a:endParaRPr sz="7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4FA0479-A412-4FD2-8F5E-C2F0F7D68821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5944186" y="2528025"/>
            <a:ext cx="0" cy="838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CF562D5-BEDA-4853-BEC9-B5E21F05D25E}"/>
              </a:ext>
            </a:extLst>
          </p:cNvPr>
          <p:cNvCxnSpPr>
            <a:cxnSpLocks/>
            <a:endCxn id="31" idx="0"/>
          </p:cNvCxnSpPr>
          <p:nvPr/>
        </p:nvCxnSpPr>
        <p:spPr>
          <a:xfrm>
            <a:off x="7073466" y="2528025"/>
            <a:ext cx="0" cy="838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328BE55-D00C-4054-BFBD-57AEF21F91B6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8348707" y="2528025"/>
            <a:ext cx="1" cy="838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60C85D0F-3A5C-4AE4-AE3F-732EAB7C7B27}"/>
              </a:ext>
            </a:extLst>
          </p:cNvPr>
          <p:cNvCxnSpPr>
            <a:stCxn id="5" idx="2"/>
            <a:endCxn id="19" idx="0"/>
          </p:cNvCxnSpPr>
          <p:nvPr/>
        </p:nvCxnSpPr>
        <p:spPr>
          <a:xfrm>
            <a:off x="2642327" y="2528025"/>
            <a:ext cx="1" cy="423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68C56CA-5977-44B3-AF2C-E28F227FC32F}"/>
              </a:ext>
            </a:extLst>
          </p:cNvPr>
          <p:cNvCxnSpPr>
            <a:stCxn id="19" idx="2"/>
            <a:endCxn id="21" idx="0"/>
          </p:cNvCxnSpPr>
          <p:nvPr/>
        </p:nvCxnSpPr>
        <p:spPr>
          <a:xfrm>
            <a:off x="2642328" y="3705268"/>
            <a:ext cx="0" cy="395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603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6" name="Google Shape;1494;p50">
            <a:extLst>
              <a:ext uri="{FF2B5EF4-FFF2-40B4-BE49-F238E27FC236}">
                <a16:creationId xmlns:a16="http://schemas.microsoft.com/office/drawing/2014/main" id="{BE505C49-341D-4479-B739-861EB20A2D56}"/>
              </a:ext>
            </a:extLst>
          </p:cNvPr>
          <p:cNvSpPr/>
          <p:nvPr/>
        </p:nvSpPr>
        <p:spPr>
          <a:xfrm>
            <a:off x="2027470" y="3070336"/>
            <a:ext cx="164496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497;p50">
            <a:extLst>
              <a:ext uri="{FF2B5EF4-FFF2-40B4-BE49-F238E27FC236}">
                <a16:creationId xmlns:a16="http://schemas.microsoft.com/office/drawing/2014/main" id="{2ED0311E-C1F9-407D-AE33-3BB804CD1AAE}"/>
              </a:ext>
            </a:extLst>
          </p:cNvPr>
          <p:cNvSpPr/>
          <p:nvPr/>
        </p:nvSpPr>
        <p:spPr>
          <a:xfrm>
            <a:off x="5000942" y="3074755"/>
            <a:ext cx="164496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98;p50">
            <a:extLst>
              <a:ext uri="{FF2B5EF4-FFF2-40B4-BE49-F238E27FC236}">
                <a16:creationId xmlns:a16="http://schemas.microsoft.com/office/drawing/2014/main" id="{31AF1EBB-45D8-4CD9-9F3B-862BDB385598}"/>
              </a:ext>
            </a:extLst>
          </p:cNvPr>
          <p:cNvSpPr txBox="1"/>
          <p:nvPr/>
        </p:nvSpPr>
        <p:spPr>
          <a:xfrm rot="2976">
            <a:off x="2038478" y="3106437"/>
            <a:ext cx="1644706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ROLES</a:t>
            </a:r>
            <a:endParaRPr sz="1800" b="1" dirty="0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9" name="Google Shape;1501;p50">
            <a:extLst>
              <a:ext uri="{FF2B5EF4-FFF2-40B4-BE49-F238E27FC236}">
                <a16:creationId xmlns:a16="http://schemas.microsoft.com/office/drawing/2014/main" id="{0D78D9F7-64E9-4D7D-AA25-6E1293036E4D}"/>
              </a:ext>
            </a:extLst>
          </p:cNvPr>
          <p:cNvSpPr txBox="1"/>
          <p:nvPr/>
        </p:nvSpPr>
        <p:spPr>
          <a:xfrm rot="2976">
            <a:off x="5046697" y="3107110"/>
            <a:ext cx="153212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dirty="0">
                <a:sym typeface="Darker Grotesque"/>
              </a:rPr>
              <a:t>CLAIMS</a:t>
            </a:r>
            <a:endParaRPr sz="1800" dirty="0">
              <a:sym typeface="Darker Grotesque"/>
            </a:endParaRPr>
          </a:p>
        </p:txBody>
      </p:sp>
      <p:sp>
        <p:nvSpPr>
          <p:cNvPr id="10" name="Google Shape;1491;p50">
            <a:extLst>
              <a:ext uri="{FF2B5EF4-FFF2-40B4-BE49-F238E27FC236}">
                <a16:creationId xmlns:a16="http://schemas.microsoft.com/office/drawing/2014/main" id="{7C40EDE8-24BF-4CB4-898F-49E91C8B5A13}"/>
              </a:ext>
            </a:extLst>
          </p:cNvPr>
          <p:cNvSpPr/>
          <p:nvPr/>
        </p:nvSpPr>
        <p:spPr>
          <a:xfrm>
            <a:off x="4926154" y="1615591"/>
            <a:ext cx="1764600" cy="2133944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503;p50">
            <a:extLst>
              <a:ext uri="{FF2B5EF4-FFF2-40B4-BE49-F238E27FC236}">
                <a16:creationId xmlns:a16="http://schemas.microsoft.com/office/drawing/2014/main" id="{B7753A6A-7103-4D22-BC9F-9535F5B1F01E}"/>
              </a:ext>
            </a:extLst>
          </p:cNvPr>
          <p:cNvSpPr/>
          <p:nvPr/>
        </p:nvSpPr>
        <p:spPr>
          <a:xfrm>
            <a:off x="1967084" y="1622310"/>
            <a:ext cx="1764600" cy="2127225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515;p50">
            <a:extLst>
              <a:ext uri="{FF2B5EF4-FFF2-40B4-BE49-F238E27FC236}">
                <a16:creationId xmlns:a16="http://schemas.microsoft.com/office/drawing/2014/main" id="{5CCE4837-D862-45C6-B373-B86262F05C26}"/>
              </a:ext>
            </a:extLst>
          </p:cNvPr>
          <p:cNvGrpSpPr/>
          <p:nvPr/>
        </p:nvGrpSpPr>
        <p:grpSpPr>
          <a:xfrm>
            <a:off x="5654006" y="1739770"/>
            <a:ext cx="332375" cy="350071"/>
            <a:chOff x="870939" y="1975821"/>
            <a:chExt cx="332375" cy="350071"/>
          </a:xfrm>
        </p:grpSpPr>
        <p:sp>
          <p:nvSpPr>
            <p:cNvPr id="14" name="Google Shape;1516;p50">
              <a:extLst>
                <a:ext uri="{FF2B5EF4-FFF2-40B4-BE49-F238E27FC236}">
                  <a16:creationId xmlns:a16="http://schemas.microsoft.com/office/drawing/2014/main" id="{02A1A908-2892-409B-961D-429FDF6004F7}"/>
                </a:ext>
              </a:extLst>
            </p:cNvPr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17;p50">
              <a:extLst>
                <a:ext uri="{FF2B5EF4-FFF2-40B4-BE49-F238E27FC236}">
                  <a16:creationId xmlns:a16="http://schemas.microsoft.com/office/drawing/2014/main" id="{3A8C6287-D6B3-4B17-B62A-856EABA0B8C2}"/>
                </a:ext>
              </a:extLst>
            </p:cNvPr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518;p50">
              <a:extLst>
                <a:ext uri="{FF2B5EF4-FFF2-40B4-BE49-F238E27FC236}">
                  <a16:creationId xmlns:a16="http://schemas.microsoft.com/office/drawing/2014/main" id="{A747DFDE-70B5-4FDD-8C1F-519DBC691183}"/>
                </a:ext>
              </a:extLst>
            </p:cNvPr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519;p50">
              <a:extLst>
                <a:ext uri="{FF2B5EF4-FFF2-40B4-BE49-F238E27FC236}">
                  <a16:creationId xmlns:a16="http://schemas.microsoft.com/office/drawing/2014/main" id="{49F88453-B20E-4667-A60F-3352F3037AD9}"/>
                </a:ext>
              </a:extLst>
            </p:cNvPr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538;p50">
            <a:extLst>
              <a:ext uri="{FF2B5EF4-FFF2-40B4-BE49-F238E27FC236}">
                <a16:creationId xmlns:a16="http://schemas.microsoft.com/office/drawing/2014/main" id="{4352C0DD-1757-4764-BC76-710C41A79731}"/>
              </a:ext>
            </a:extLst>
          </p:cNvPr>
          <p:cNvSpPr txBox="1"/>
          <p:nvPr/>
        </p:nvSpPr>
        <p:spPr>
          <a:xfrm>
            <a:off x="2026901" y="2333553"/>
            <a:ext cx="1644961" cy="673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spcAft>
                <a:spcPts val="1600"/>
              </a:spcAft>
            </a:pPr>
            <a:r>
              <a:rPr lang="en-US" dirty="0">
                <a:solidFill>
                  <a:schemeClr val="bg1"/>
                </a:solidFill>
              </a:rPr>
              <a:t>Who the user is in a given context</a:t>
            </a:r>
            <a:r>
              <a:rPr lang="en" sz="1600" dirty="0">
                <a:solidFill>
                  <a:schemeClr val="bg1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?</a:t>
            </a:r>
            <a:endParaRPr sz="1600" dirty="0">
              <a:solidFill>
                <a:schemeClr val="bg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19" name="Google Shape;1539;p50">
            <a:extLst>
              <a:ext uri="{FF2B5EF4-FFF2-40B4-BE49-F238E27FC236}">
                <a16:creationId xmlns:a16="http://schemas.microsoft.com/office/drawing/2014/main" id="{0989771C-E711-4522-A72E-7ED0EECC8079}"/>
              </a:ext>
            </a:extLst>
          </p:cNvPr>
          <p:cNvSpPr/>
          <p:nvPr/>
        </p:nvSpPr>
        <p:spPr>
          <a:xfrm>
            <a:off x="2663303" y="1724400"/>
            <a:ext cx="372159" cy="372159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540;p50">
            <a:extLst>
              <a:ext uri="{FF2B5EF4-FFF2-40B4-BE49-F238E27FC236}">
                <a16:creationId xmlns:a16="http://schemas.microsoft.com/office/drawing/2014/main" id="{810352A8-EA9F-455B-A477-F39366DB2102}"/>
              </a:ext>
            </a:extLst>
          </p:cNvPr>
          <p:cNvSpPr txBox="1"/>
          <p:nvPr/>
        </p:nvSpPr>
        <p:spPr>
          <a:xfrm>
            <a:off x="5000942" y="2249774"/>
            <a:ext cx="1689811" cy="59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spcAft>
                <a:spcPts val="1600"/>
              </a:spcAft>
            </a:pPr>
            <a:r>
              <a:rPr lang="en-US" dirty="0">
                <a:solidFill>
                  <a:schemeClr val="bg1"/>
                </a:solidFill>
              </a:rPr>
              <a:t>A piece of information about the user</a:t>
            </a:r>
            <a:endParaRPr sz="1600" dirty="0">
              <a:solidFill>
                <a:schemeClr val="bg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22" name="Google Shape;1547;p50">
            <a:extLst>
              <a:ext uri="{FF2B5EF4-FFF2-40B4-BE49-F238E27FC236}">
                <a16:creationId xmlns:a16="http://schemas.microsoft.com/office/drawing/2014/main" id="{B9225EBF-9DF5-4B91-8402-90BE472351B5}"/>
              </a:ext>
            </a:extLst>
          </p:cNvPr>
          <p:cNvSpPr/>
          <p:nvPr/>
        </p:nvSpPr>
        <p:spPr>
          <a:xfrm rot="10800000" flipH="1">
            <a:off x="1962654" y="3500733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548;p50">
            <a:extLst>
              <a:ext uri="{FF2B5EF4-FFF2-40B4-BE49-F238E27FC236}">
                <a16:creationId xmlns:a16="http://schemas.microsoft.com/office/drawing/2014/main" id="{DE0E82F3-01E1-45B9-A553-7BCDB97FD351}"/>
              </a:ext>
            </a:extLst>
          </p:cNvPr>
          <p:cNvSpPr/>
          <p:nvPr/>
        </p:nvSpPr>
        <p:spPr>
          <a:xfrm rot="10800000" flipH="1">
            <a:off x="4920965" y="3500735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705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8" grpId="0"/>
      <p:bldP spid="19" grpId="0" animBg="1"/>
      <p:bldP spid="20" grpId="0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TOOLS NEEDED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272A7-1D56-4AE4-A3C9-1358613D47D6}"/>
              </a:ext>
            </a:extLst>
          </p:cNvPr>
          <p:cNvSpPr txBox="1"/>
          <p:nvPr/>
        </p:nvSpPr>
        <p:spPr>
          <a:xfrm>
            <a:off x="713225" y="1509921"/>
            <a:ext cx="777186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</a:rPr>
              <a:t>VISUAL STUDIO 2019</a:t>
            </a:r>
          </a:p>
          <a:p>
            <a:pPr marL="285750" lvl="1" indent="-28575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https://visualstudio.microsoft.com/vs/preview/</a:t>
            </a:r>
          </a:p>
          <a:p>
            <a:pPr marL="285750" indent="-28575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https://visualstudio.microsoft.com/vs/</a:t>
            </a:r>
          </a:p>
          <a:p>
            <a:endParaRPr lang="en-US" sz="1800" dirty="0">
              <a:solidFill>
                <a:schemeClr val="accent3"/>
              </a:solidFill>
            </a:endParaRPr>
          </a:p>
          <a:p>
            <a:r>
              <a:rPr lang="en-US" sz="1800" dirty="0">
                <a:solidFill>
                  <a:schemeClr val="accent3"/>
                </a:solidFill>
              </a:rPr>
              <a:t>ASP.NET Core (.NET 5)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3">
                    <a:lumMod val="75000"/>
                  </a:schemeClr>
                </a:solidFill>
              </a:rPr>
              <a:t>https://dotnet.microsoft.com/download/dotnet/5.0</a:t>
            </a:r>
          </a:p>
          <a:p>
            <a:endParaRPr lang="en-US" sz="1800" dirty="0">
              <a:solidFill>
                <a:schemeClr val="accent1"/>
              </a:solidFill>
            </a:endParaRPr>
          </a:p>
          <a:p>
            <a:r>
              <a:rPr lang="en-US" sz="1800" dirty="0">
                <a:solidFill>
                  <a:schemeClr val="accent1"/>
                </a:solidFill>
              </a:rPr>
              <a:t>SQL Server 2019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</a:rPr>
              <a:t>https://www.microsoft.com/en-us/sql-server/sql-server-downloads</a:t>
            </a:r>
          </a:p>
          <a:p>
            <a:endParaRPr lang="en-US" sz="18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3681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MFA IN ASP.NET CORE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272A7-1D56-4AE4-A3C9-1358613D47D6}"/>
              </a:ext>
            </a:extLst>
          </p:cNvPr>
          <p:cNvSpPr txBox="1"/>
          <p:nvPr/>
        </p:nvSpPr>
        <p:spPr>
          <a:xfrm>
            <a:off x="713225" y="1509921"/>
            <a:ext cx="77718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4"/>
                </a:solidFill>
              </a:rPr>
              <a:t>Multi-factor authentication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4"/>
                </a:solidFill>
              </a:rPr>
              <a:t>Step 1 – Username &amp; Password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4"/>
                </a:solidFill>
              </a:rPr>
              <a:t>Step 2 – Google/Microsoft Authenticator App</a:t>
            </a:r>
          </a:p>
          <a:p>
            <a:endParaRPr lang="en-US" sz="2400" dirty="0">
              <a:solidFill>
                <a:schemeClr val="accent4"/>
              </a:solidFill>
            </a:endParaRPr>
          </a:p>
          <a:p>
            <a:r>
              <a:rPr lang="en-US" sz="2400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76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MFA IN ASP.NET CORE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272A7-1D56-4AE4-A3C9-1358613D47D6}"/>
              </a:ext>
            </a:extLst>
          </p:cNvPr>
          <p:cNvSpPr txBox="1"/>
          <p:nvPr/>
        </p:nvSpPr>
        <p:spPr>
          <a:xfrm>
            <a:off x="713226" y="1509921"/>
            <a:ext cx="771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User signs into their account with username and password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User needs to enroll in two step authentication.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User scans QR Code from website on enter code from website in their authenticator App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App will display a code that user will enter on screen to complete enrollment step.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Next time user enters valid username and password , they will have to open their authenticator App and enter the code in order to login.</a:t>
            </a:r>
          </a:p>
          <a:p>
            <a:endParaRPr lang="en-US" sz="1800" dirty="0">
              <a:solidFill>
                <a:schemeClr val="accent4"/>
              </a:solidFill>
            </a:endParaRPr>
          </a:p>
          <a:p>
            <a:r>
              <a:rPr lang="en-US" sz="1800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1119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EXTERNAL LOGIN IN ASP.NET CORE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272A7-1D56-4AE4-A3C9-1358613D47D6}"/>
              </a:ext>
            </a:extLst>
          </p:cNvPr>
          <p:cNvSpPr txBox="1"/>
          <p:nvPr/>
        </p:nvSpPr>
        <p:spPr>
          <a:xfrm>
            <a:off x="713226" y="1509921"/>
            <a:ext cx="7717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User will login/register using Facebook.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User will be redirected to Facebook to enter credentials.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Once Facebook validates the user, user is redirected back to website.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Website completes the registration.</a:t>
            </a:r>
          </a:p>
          <a:p>
            <a:endParaRPr lang="en-US" sz="1800" dirty="0">
              <a:solidFill>
                <a:schemeClr val="accent4"/>
              </a:solidFill>
            </a:endParaRPr>
          </a:p>
          <a:p>
            <a:r>
              <a:rPr lang="en-US" sz="1800" dirty="0">
                <a:solidFill>
                  <a:schemeClr val="accent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623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2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Google Shape;2138;p69"/>
          <p:cNvSpPr txBox="1">
            <a:spLocks noGrp="1"/>
          </p:cNvSpPr>
          <p:nvPr>
            <p:ph type="title" idx="4294967295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Instructions for use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9" name="Google Shape;2139;p69"/>
          <p:cNvSpPr txBox="1">
            <a:spLocks noGrp="1"/>
          </p:cNvSpPr>
          <p:nvPr>
            <p:ph type="body" idx="4294967295"/>
          </p:nvPr>
        </p:nvSpPr>
        <p:spPr>
          <a:xfrm>
            <a:off x="1220500" y="1299875"/>
            <a:ext cx="7047300" cy="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 order to use this template, you must credit </a:t>
            </a:r>
            <a:r>
              <a:rPr lang="en" b="1" u="sng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 sz="1200" b="1" u="sng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lidesgo</a:t>
            </a:r>
            <a:r>
              <a:rPr lang="en" sz="1200">
                <a:solidFill>
                  <a:srgbClr val="435D7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by keeping the </a:t>
            </a:r>
            <a:r>
              <a:rPr lang="en" sz="1200" b="1">
                <a:solidFill>
                  <a:srgbClr val="869FB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Thanks</a:t>
            </a: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slide.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You are allowed to:</a:t>
            </a:r>
            <a:endParaRPr sz="1100" b="1"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Modify this template.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Use it for both personal and commercial projects.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</a:rPr>
              <a:t>You are not allowed to:</a:t>
            </a:r>
            <a:endParaRPr sz="1100" b="1"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Sublicense, sell or rent any of Slidesgo Content (or a modified version of Slidesgo Content).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Distribute Slidesgo Content unless it has been expressly authorized by Slidesgo.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Include Slidesgo Content in an online or offline database or file.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Offer Slidesgo templates (or modified versions of Slidesgo templates) for download.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Acquire the copyright of Slidesgo Content.</a:t>
            </a:r>
            <a:endParaRPr sz="11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0" name="Google Shape;2140;p69"/>
          <p:cNvSpPr txBox="1">
            <a:spLocks noGrp="1"/>
          </p:cNvSpPr>
          <p:nvPr>
            <p:ph type="body" idx="4294967295"/>
          </p:nvPr>
        </p:nvSpPr>
        <p:spPr>
          <a:xfrm>
            <a:off x="1048350" y="4124425"/>
            <a:ext cx="7047300" cy="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For more information about editing slides, please </a:t>
            </a: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read </a:t>
            </a: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our FAQs or visit Slidesgo School: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https://slidesgo.com/faqs</a:t>
            </a:r>
            <a:r>
              <a:rPr lang="en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en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200" u="sng">
                <a:solidFill>
                  <a:srgbClr val="869FB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https://slidesgo.com/slidesgo-school</a:t>
            </a:r>
            <a:endParaRPr sz="1200" u="sng"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2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5" name="Google Shape;2145;p70"/>
          <p:cNvSpPr txBox="1">
            <a:spLocks noGrp="1"/>
          </p:cNvSpPr>
          <p:nvPr>
            <p:ph type="title" idx="4294967295"/>
          </p:nvPr>
        </p:nvSpPr>
        <p:spPr>
          <a:xfrm>
            <a:off x="1048350" y="95440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Fonts &amp; colors used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6" name="Google Shape;2146;p70"/>
          <p:cNvSpPr txBox="1">
            <a:spLocks noGrp="1"/>
          </p:cNvSpPr>
          <p:nvPr>
            <p:ph type="body" idx="4294967295"/>
          </p:nvPr>
        </p:nvSpPr>
        <p:spPr>
          <a:xfrm>
            <a:off x="1068100" y="1457875"/>
            <a:ext cx="7047300" cy="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This presentation has been made using the following fonts: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435D7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7" name="Google Shape;2147;p70"/>
          <p:cNvSpPr txBox="1">
            <a:spLocks noGrp="1"/>
          </p:cNvSpPr>
          <p:nvPr>
            <p:ph type="body" idx="4294967295"/>
          </p:nvPr>
        </p:nvSpPr>
        <p:spPr>
          <a:xfrm>
            <a:off x="1068100" y="1919049"/>
            <a:ext cx="7047300" cy="125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Libre Franklin</a:t>
            </a:r>
            <a:endParaRPr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https://fonts.google.com/specimen/Libre+Franklin</a:t>
            </a: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Darker Grotesque</a:t>
            </a:r>
            <a:endParaRPr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">
                <a:solidFill>
                  <a:schemeClr val="lt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https://fonts.google.com/specimen/Darker+Grotesque</a:t>
            </a: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8" name="Google Shape;2148;p70"/>
          <p:cNvSpPr/>
          <p:nvPr/>
        </p:nvSpPr>
        <p:spPr>
          <a:xfrm>
            <a:off x="2052650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D80C8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9" name="Google Shape;2149;p70"/>
          <p:cNvSpPr/>
          <p:nvPr/>
        </p:nvSpPr>
        <p:spPr>
          <a:xfrm>
            <a:off x="3114470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883F98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0" name="Google Shape;2150;p70"/>
          <p:cNvSpPr/>
          <p:nvPr/>
        </p:nvSpPr>
        <p:spPr>
          <a:xfrm>
            <a:off x="4176289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FFDE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1" name="Google Shape;2151;p70"/>
          <p:cNvSpPr/>
          <p:nvPr/>
        </p:nvSpPr>
        <p:spPr>
          <a:xfrm>
            <a:off x="990825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1B1F42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2" name="Google Shape;2152;p70"/>
          <p:cNvSpPr txBox="1"/>
          <p:nvPr/>
        </p:nvSpPr>
        <p:spPr>
          <a:xfrm>
            <a:off x="2052650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#D80C8C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2153" name="Google Shape;2153;p70"/>
          <p:cNvSpPr txBox="1"/>
          <p:nvPr/>
        </p:nvSpPr>
        <p:spPr>
          <a:xfrm>
            <a:off x="3114475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#883F98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2154" name="Google Shape;2154;p70"/>
          <p:cNvSpPr txBox="1"/>
          <p:nvPr/>
        </p:nvSpPr>
        <p:spPr>
          <a:xfrm>
            <a:off x="4176300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B1F42"/>
                </a:solidFill>
              </a:rPr>
              <a:t>#FFDE00</a:t>
            </a:r>
            <a:endParaRPr sz="1000">
              <a:solidFill>
                <a:srgbClr val="1B1F42"/>
              </a:solidFill>
            </a:endParaRPr>
          </a:p>
        </p:txBody>
      </p:sp>
      <p:sp>
        <p:nvSpPr>
          <p:cNvPr id="2155" name="Google Shape;2155;p70"/>
          <p:cNvSpPr txBox="1"/>
          <p:nvPr/>
        </p:nvSpPr>
        <p:spPr>
          <a:xfrm>
            <a:off x="990825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#1B1F42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2156" name="Google Shape;2156;p70"/>
          <p:cNvSpPr/>
          <p:nvPr/>
        </p:nvSpPr>
        <p:spPr>
          <a:xfrm>
            <a:off x="5238125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F89829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7" name="Google Shape;2157;p70"/>
          <p:cNvSpPr/>
          <p:nvPr/>
        </p:nvSpPr>
        <p:spPr>
          <a:xfrm>
            <a:off x="6299945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0397D6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8" name="Google Shape;2158;p70"/>
          <p:cNvSpPr/>
          <p:nvPr/>
        </p:nvSpPr>
        <p:spPr>
          <a:xfrm>
            <a:off x="7361764" y="3498875"/>
            <a:ext cx="791400" cy="754200"/>
          </a:xfrm>
          <a:prstGeom prst="roundRect">
            <a:avLst>
              <a:gd name="adj" fmla="val 16667"/>
            </a:avLst>
          </a:prstGeom>
          <a:solidFill>
            <a:srgbClr val="4CAE43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9" name="Google Shape;2159;p70"/>
          <p:cNvSpPr txBox="1"/>
          <p:nvPr/>
        </p:nvSpPr>
        <p:spPr>
          <a:xfrm>
            <a:off x="5238125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B1F42"/>
                </a:solidFill>
              </a:rPr>
              <a:t>#F89829</a:t>
            </a:r>
            <a:endParaRPr sz="1000">
              <a:solidFill>
                <a:srgbClr val="1B1F42"/>
              </a:solidFill>
            </a:endParaRPr>
          </a:p>
        </p:txBody>
      </p:sp>
      <p:sp>
        <p:nvSpPr>
          <p:cNvPr id="2160" name="Google Shape;2160;p70"/>
          <p:cNvSpPr txBox="1"/>
          <p:nvPr/>
        </p:nvSpPr>
        <p:spPr>
          <a:xfrm>
            <a:off x="6299950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#0397D6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2161" name="Google Shape;2161;p70"/>
          <p:cNvSpPr txBox="1"/>
          <p:nvPr/>
        </p:nvSpPr>
        <p:spPr>
          <a:xfrm>
            <a:off x="7361775" y="3655925"/>
            <a:ext cx="791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#4CAE43</a:t>
            </a:r>
            <a:endParaRPr sz="1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99742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ASP.NET Core Identity – MVC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ASP.NET Core Identity razor class library.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Authorization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Roles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Claims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Policy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Custom Handlers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OVERVIEW</a:t>
            </a:r>
            <a:endParaRPr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99742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VISUAL STUDIO 2022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SQL SERVER 2019+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>
                    <a:lumMod val="90000"/>
                  </a:schemeClr>
                </a:solidFill>
              </a:rPr>
              <a:t>.NET 8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TOOLS NEEDED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50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99742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>
                    <a:lumMod val="90000"/>
                  </a:schemeClr>
                </a:solidFill>
              </a:rPr>
              <a:t>ASP.NET Core MVC Fundamentals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>
                    <a:lumMod val="90000"/>
                  </a:schemeClr>
                </a:solidFill>
              </a:rPr>
              <a:t>EF Core fundamentals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PREREQUISITES</a:t>
            </a:r>
            <a:endParaRPr dirty="0">
              <a:solidFill>
                <a:schemeClr val="accent5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A221DF-6097-A72B-08E8-1727FD296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355" y="2678391"/>
            <a:ext cx="7164977" cy="149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6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36"/>
          <p:cNvSpPr txBox="1">
            <a:spLocks noGrp="1"/>
          </p:cNvSpPr>
          <p:nvPr>
            <p:ph type="body" idx="1"/>
          </p:nvPr>
        </p:nvSpPr>
        <p:spPr>
          <a:xfrm>
            <a:off x="713225" y="1145950"/>
            <a:ext cx="7717500" cy="346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Fresh look at membership system.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Implemented as Razor class library in ASP.NET Core.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ASP.NET Identity, a User Store and much more.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Minimal knowledge of identity and security.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ASP.NET Identity is NOT Identity Server or ASP.NET Identity Framework.</a:t>
            </a:r>
          </a:p>
        </p:txBody>
      </p:sp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ASP.NET CORE IDENTITY</a:t>
            </a:r>
            <a:endParaRPr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7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sp>
        <p:nvSpPr>
          <p:cNvPr id="6" name="Google Shape;1494;p50">
            <a:extLst>
              <a:ext uri="{FF2B5EF4-FFF2-40B4-BE49-F238E27FC236}">
                <a16:creationId xmlns:a16="http://schemas.microsoft.com/office/drawing/2014/main" id="{BE505C49-341D-4479-B739-861EB20A2D56}"/>
              </a:ext>
            </a:extLst>
          </p:cNvPr>
          <p:cNvSpPr/>
          <p:nvPr/>
        </p:nvSpPr>
        <p:spPr>
          <a:xfrm>
            <a:off x="2027470" y="3003097"/>
            <a:ext cx="164496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497;p50">
            <a:extLst>
              <a:ext uri="{FF2B5EF4-FFF2-40B4-BE49-F238E27FC236}">
                <a16:creationId xmlns:a16="http://schemas.microsoft.com/office/drawing/2014/main" id="{2ED0311E-C1F9-407D-AE33-3BB804CD1AAE}"/>
              </a:ext>
            </a:extLst>
          </p:cNvPr>
          <p:cNvSpPr/>
          <p:nvPr/>
        </p:nvSpPr>
        <p:spPr>
          <a:xfrm>
            <a:off x="5000942" y="2994067"/>
            <a:ext cx="1644962" cy="295459"/>
          </a:xfrm>
          <a:custGeom>
            <a:avLst/>
            <a:gdLst/>
            <a:ahLst/>
            <a:cxnLst/>
            <a:rect l="l" t="t" r="r" b="b"/>
            <a:pathLst>
              <a:path w="285750" h="15932" extrusionOk="0">
                <a:moveTo>
                  <a:pt x="0" y="1"/>
                </a:moveTo>
                <a:lnTo>
                  <a:pt x="0" y="15931"/>
                </a:lnTo>
                <a:lnTo>
                  <a:pt x="285750" y="15931"/>
                </a:lnTo>
                <a:lnTo>
                  <a:pt x="28575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498;p50">
            <a:extLst>
              <a:ext uri="{FF2B5EF4-FFF2-40B4-BE49-F238E27FC236}">
                <a16:creationId xmlns:a16="http://schemas.microsoft.com/office/drawing/2014/main" id="{31AF1EBB-45D8-4CD9-9F3B-862BDB385598}"/>
              </a:ext>
            </a:extLst>
          </p:cNvPr>
          <p:cNvSpPr txBox="1"/>
          <p:nvPr/>
        </p:nvSpPr>
        <p:spPr>
          <a:xfrm rot="2976">
            <a:off x="2038478" y="3039198"/>
            <a:ext cx="1644706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Authentication</a:t>
            </a:r>
            <a:endParaRPr sz="1800" b="1" dirty="0">
              <a:solidFill>
                <a:schemeClr val="dk2"/>
              </a:solidFill>
              <a:latin typeface="Darker Grotesque"/>
              <a:ea typeface="Darker Grotesque"/>
              <a:cs typeface="Darker Grotesque"/>
              <a:sym typeface="Darker Grotesque"/>
            </a:endParaRPr>
          </a:p>
        </p:txBody>
      </p:sp>
      <p:sp>
        <p:nvSpPr>
          <p:cNvPr id="9" name="Google Shape;1501;p50">
            <a:extLst>
              <a:ext uri="{FF2B5EF4-FFF2-40B4-BE49-F238E27FC236}">
                <a16:creationId xmlns:a16="http://schemas.microsoft.com/office/drawing/2014/main" id="{0D78D9F7-64E9-4D7D-AA25-6E1293036E4D}"/>
              </a:ext>
            </a:extLst>
          </p:cNvPr>
          <p:cNvSpPr txBox="1"/>
          <p:nvPr/>
        </p:nvSpPr>
        <p:spPr>
          <a:xfrm rot="2976">
            <a:off x="5046697" y="3026422"/>
            <a:ext cx="1532120" cy="2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" sz="1800" dirty="0">
                <a:sym typeface="Darker Grotesque"/>
              </a:rPr>
              <a:t>Authorization</a:t>
            </a:r>
            <a:endParaRPr sz="1800" dirty="0">
              <a:sym typeface="Darker Grotesque"/>
            </a:endParaRPr>
          </a:p>
        </p:txBody>
      </p:sp>
      <p:sp>
        <p:nvSpPr>
          <p:cNvPr id="10" name="Google Shape;1491;p50">
            <a:extLst>
              <a:ext uri="{FF2B5EF4-FFF2-40B4-BE49-F238E27FC236}">
                <a16:creationId xmlns:a16="http://schemas.microsoft.com/office/drawing/2014/main" id="{7C40EDE8-24BF-4CB4-898F-49E91C8B5A13}"/>
              </a:ext>
            </a:extLst>
          </p:cNvPr>
          <p:cNvSpPr/>
          <p:nvPr/>
        </p:nvSpPr>
        <p:spPr>
          <a:xfrm>
            <a:off x="4926154" y="1615591"/>
            <a:ext cx="1764600" cy="2133944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503;p50">
            <a:extLst>
              <a:ext uri="{FF2B5EF4-FFF2-40B4-BE49-F238E27FC236}">
                <a16:creationId xmlns:a16="http://schemas.microsoft.com/office/drawing/2014/main" id="{B7753A6A-7103-4D22-BC9F-9535F5B1F01E}"/>
              </a:ext>
            </a:extLst>
          </p:cNvPr>
          <p:cNvSpPr/>
          <p:nvPr/>
        </p:nvSpPr>
        <p:spPr>
          <a:xfrm>
            <a:off x="1967084" y="1622310"/>
            <a:ext cx="1764600" cy="2127225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515;p50">
            <a:extLst>
              <a:ext uri="{FF2B5EF4-FFF2-40B4-BE49-F238E27FC236}">
                <a16:creationId xmlns:a16="http://schemas.microsoft.com/office/drawing/2014/main" id="{5CCE4837-D862-45C6-B373-B86262F05C26}"/>
              </a:ext>
            </a:extLst>
          </p:cNvPr>
          <p:cNvGrpSpPr/>
          <p:nvPr/>
        </p:nvGrpSpPr>
        <p:grpSpPr>
          <a:xfrm>
            <a:off x="5654006" y="1739770"/>
            <a:ext cx="332375" cy="350071"/>
            <a:chOff x="870939" y="1975821"/>
            <a:chExt cx="332375" cy="350071"/>
          </a:xfrm>
        </p:grpSpPr>
        <p:sp>
          <p:nvSpPr>
            <p:cNvPr id="14" name="Google Shape;1516;p50">
              <a:extLst>
                <a:ext uri="{FF2B5EF4-FFF2-40B4-BE49-F238E27FC236}">
                  <a16:creationId xmlns:a16="http://schemas.microsoft.com/office/drawing/2014/main" id="{02A1A908-2892-409B-961D-429FDF6004F7}"/>
                </a:ext>
              </a:extLst>
            </p:cNvPr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17;p50">
              <a:extLst>
                <a:ext uri="{FF2B5EF4-FFF2-40B4-BE49-F238E27FC236}">
                  <a16:creationId xmlns:a16="http://schemas.microsoft.com/office/drawing/2014/main" id="{3A8C6287-D6B3-4B17-B62A-856EABA0B8C2}"/>
                </a:ext>
              </a:extLst>
            </p:cNvPr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518;p50">
              <a:extLst>
                <a:ext uri="{FF2B5EF4-FFF2-40B4-BE49-F238E27FC236}">
                  <a16:creationId xmlns:a16="http://schemas.microsoft.com/office/drawing/2014/main" id="{A747DFDE-70B5-4FDD-8C1F-519DBC691183}"/>
                </a:ext>
              </a:extLst>
            </p:cNvPr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519;p50">
              <a:extLst>
                <a:ext uri="{FF2B5EF4-FFF2-40B4-BE49-F238E27FC236}">
                  <a16:creationId xmlns:a16="http://schemas.microsoft.com/office/drawing/2014/main" id="{49F88453-B20E-4667-A60F-3352F3037AD9}"/>
                </a:ext>
              </a:extLst>
            </p:cNvPr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538;p50">
            <a:extLst>
              <a:ext uri="{FF2B5EF4-FFF2-40B4-BE49-F238E27FC236}">
                <a16:creationId xmlns:a16="http://schemas.microsoft.com/office/drawing/2014/main" id="{4352C0DD-1757-4764-BC76-710C41A79731}"/>
              </a:ext>
            </a:extLst>
          </p:cNvPr>
          <p:cNvSpPr txBox="1"/>
          <p:nvPr/>
        </p:nvSpPr>
        <p:spPr>
          <a:xfrm>
            <a:off x="2100383" y="2333553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dirty="0">
                <a:solidFill>
                  <a:srgbClr val="F6F6F6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Who are you?</a:t>
            </a:r>
            <a:endParaRPr sz="1600" dirty="0">
              <a:solidFill>
                <a:srgbClr val="F6F6F6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19" name="Google Shape;1539;p50">
            <a:extLst>
              <a:ext uri="{FF2B5EF4-FFF2-40B4-BE49-F238E27FC236}">
                <a16:creationId xmlns:a16="http://schemas.microsoft.com/office/drawing/2014/main" id="{0989771C-E711-4522-A72E-7ED0EECC8079}"/>
              </a:ext>
            </a:extLst>
          </p:cNvPr>
          <p:cNvSpPr/>
          <p:nvPr/>
        </p:nvSpPr>
        <p:spPr>
          <a:xfrm>
            <a:off x="2663303" y="1724400"/>
            <a:ext cx="372159" cy="372159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1540;p50">
            <a:extLst>
              <a:ext uri="{FF2B5EF4-FFF2-40B4-BE49-F238E27FC236}">
                <a16:creationId xmlns:a16="http://schemas.microsoft.com/office/drawing/2014/main" id="{810352A8-EA9F-455B-A477-F39366DB2102}"/>
              </a:ext>
            </a:extLst>
          </p:cNvPr>
          <p:cNvSpPr txBox="1"/>
          <p:nvPr/>
        </p:nvSpPr>
        <p:spPr>
          <a:xfrm>
            <a:off x="5073193" y="2249775"/>
            <a:ext cx="1494000" cy="5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 dirty="0">
                <a:solidFill>
                  <a:srgbClr val="F6F6F6"/>
                </a:solidFill>
                <a:latin typeface="Darker Grotesque Medium"/>
                <a:ea typeface="Darker Grotesque Medium"/>
                <a:cs typeface="Darker Grotesque Medium"/>
                <a:sym typeface="Darker Grotesque Medium"/>
              </a:rPr>
              <a:t>What access do you have?</a:t>
            </a:r>
            <a:endParaRPr sz="1600" dirty="0">
              <a:solidFill>
                <a:srgbClr val="F6F6F6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22" name="Google Shape;1547;p50">
            <a:extLst>
              <a:ext uri="{FF2B5EF4-FFF2-40B4-BE49-F238E27FC236}">
                <a16:creationId xmlns:a16="http://schemas.microsoft.com/office/drawing/2014/main" id="{B9225EBF-9DF5-4B91-8402-90BE472351B5}"/>
              </a:ext>
            </a:extLst>
          </p:cNvPr>
          <p:cNvSpPr/>
          <p:nvPr/>
        </p:nvSpPr>
        <p:spPr>
          <a:xfrm rot="10800000" flipH="1">
            <a:off x="1962654" y="3500733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548;p50">
            <a:extLst>
              <a:ext uri="{FF2B5EF4-FFF2-40B4-BE49-F238E27FC236}">
                <a16:creationId xmlns:a16="http://schemas.microsoft.com/office/drawing/2014/main" id="{DE0E82F3-01E1-45B9-A553-7BCDB97FD351}"/>
              </a:ext>
            </a:extLst>
          </p:cNvPr>
          <p:cNvSpPr/>
          <p:nvPr/>
        </p:nvSpPr>
        <p:spPr>
          <a:xfrm rot="10800000" flipH="1">
            <a:off x="4920965" y="3500735"/>
            <a:ext cx="1782908" cy="248801"/>
          </a:xfrm>
          <a:custGeom>
            <a:avLst/>
            <a:gdLst/>
            <a:ahLst/>
            <a:cxnLst/>
            <a:rect l="l" t="t" r="r" b="b"/>
            <a:pathLst>
              <a:path w="285608" h="27683" extrusionOk="0">
                <a:moveTo>
                  <a:pt x="0" y="0"/>
                </a:moveTo>
                <a:lnTo>
                  <a:pt x="0" y="27682"/>
                </a:lnTo>
                <a:lnTo>
                  <a:pt x="285607" y="27682"/>
                </a:lnTo>
                <a:lnTo>
                  <a:pt x="28560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44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8" grpId="0"/>
      <p:bldP spid="19" grpId="0" animBg="1"/>
      <p:bldP spid="20" grpId="0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pic>
        <p:nvPicPr>
          <p:cNvPr id="5" name="Picture 4" descr="A picture containing toy, doll, child, player&#10;&#10;Description automatically generated">
            <a:extLst>
              <a:ext uri="{FF2B5EF4-FFF2-40B4-BE49-F238E27FC236}">
                <a16:creationId xmlns:a16="http://schemas.microsoft.com/office/drawing/2014/main" id="{D709D381-3188-4702-B38D-38F3C246DE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87" r="33353"/>
          <a:stretch/>
        </p:blipFill>
        <p:spPr>
          <a:xfrm>
            <a:off x="2185146" y="1539148"/>
            <a:ext cx="759759" cy="2353775"/>
          </a:xfrm>
          <a:prstGeom prst="rect">
            <a:avLst/>
          </a:prstGeom>
        </p:spPr>
      </p:pic>
      <p:pic>
        <p:nvPicPr>
          <p:cNvPr id="21" name="Picture 20" descr="A picture containing toy&#10;&#10;Description automatically generated">
            <a:extLst>
              <a:ext uri="{FF2B5EF4-FFF2-40B4-BE49-F238E27FC236}">
                <a16:creationId xmlns:a16="http://schemas.microsoft.com/office/drawing/2014/main" id="{4BB8B6C7-1644-4306-A4ED-E68CAF41A2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974" b="9748"/>
          <a:stretch/>
        </p:blipFill>
        <p:spPr>
          <a:xfrm>
            <a:off x="5180480" y="2023781"/>
            <a:ext cx="1834004" cy="150900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351838F-0EBD-48DC-95EC-D921D1B74797}"/>
              </a:ext>
            </a:extLst>
          </p:cNvPr>
          <p:cNvSpPr txBox="1"/>
          <p:nvPr/>
        </p:nvSpPr>
        <p:spPr>
          <a:xfrm>
            <a:off x="2309632" y="1607676"/>
            <a:ext cx="564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BOB</a:t>
            </a:r>
          </a:p>
        </p:txBody>
      </p:sp>
    </p:spTree>
    <p:extLst>
      <p:ext uri="{BB962C8B-B14F-4D97-AF65-F5344CB8AC3E}">
        <p14:creationId xmlns:p14="http://schemas.microsoft.com/office/powerpoint/2010/main" val="304766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36"/>
          <p:cNvSpPr txBox="1">
            <a:spLocks noGrp="1"/>
          </p:cNvSpPr>
          <p:nvPr>
            <p:ph type="title"/>
          </p:nvPr>
        </p:nvSpPr>
        <p:spPr>
          <a:xfrm>
            <a:off x="713225" y="50133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5"/>
                </a:solidFill>
                <a:latin typeface="Libre Franklin" panose="00000500000000000000" charset="0"/>
              </a:rPr>
              <a:t>AUTHENTICATION &amp; AUTHORIZATION</a:t>
            </a:r>
            <a:endParaRPr sz="2800" dirty="0">
              <a:solidFill>
                <a:schemeClr val="accent5"/>
              </a:solidFill>
              <a:latin typeface="Libre Franklin" panose="00000500000000000000" charset="0"/>
            </a:endParaRP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C84DC6A9-41AF-43B7-846A-A500988035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83"/>
          <a:stretch/>
        </p:blipFill>
        <p:spPr>
          <a:xfrm>
            <a:off x="2020419" y="1556283"/>
            <a:ext cx="3143250" cy="2952056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D938975-A6ED-459C-81C9-14189A56F0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66"/>
          <a:stretch/>
        </p:blipFill>
        <p:spPr>
          <a:xfrm>
            <a:off x="6489520" y="2104464"/>
            <a:ext cx="1941205" cy="185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9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rivia Night by Slidesgo">
  <a:themeElements>
    <a:clrScheme name="Simple Light">
      <a:dk1>
        <a:srgbClr val="1B1F42"/>
      </a:dk1>
      <a:lt1>
        <a:srgbClr val="F6F6F6"/>
      </a:lt1>
      <a:dk2>
        <a:srgbClr val="1B1F42"/>
      </a:dk2>
      <a:lt2>
        <a:srgbClr val="F6F6F6"/>
      </a:lt2>
      <a:accent1>
        <a:srgbClr val="4CAE43"/>
      </a:accent1>
      <a:accent2>
        <a:srgbClr val="883F98"/>
      </a:accent2>
      <a:accent3>
        <a:srgbClr val="0397D6"/>
      </a:accent3>
      <a:accent4>
        <a:srgbClr val="F89829"/>
      </a:accent4>
      <a:accent5>
        <a:srgbClr val="D80C8C"/>
      </a:accent5>
      <a:accent6>
        <a:srgbClr val="FFDE00"/>
      </a:accent6>
      <a:hlink>
        <a:srgbClr val="F6F6F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imple Light">
    <a:dk1>
      <a:srgbClr val="1B1F42"/>
    </a:dk1>
    <a:lt1>
      <a:srgbClr val="F6F6F6"/>
    </a:lt1>
    <a:dk2>
      <a:srgbClr val="1B1F42"/>
    </a:dk2>
    <a:lt2>
      <a:srgbClr val="F6F6F6"/>
    </a:lt2>
    <a:accent1>
      <a:srgbClr val="4CAE43"/>
    </a:accent1>
    <a:accent2>
      <a:srgbClr val="883F98"/>
    </a:accent2>
    <a:accent3>
      <a:srgbClr val="0397D6"/>
    </a:accent3>
    <a:accent4>
      <a:srgbClr val="F89829"/>
    </a:accent4>
    <a:accent5>
      <a:srgbClr val="D80C8C"/>
    </a:accent5>
    <a:accent6>
      <a:srgbClr val="FFDE00"/>
    </a:accent6>
    <a:hlink>
      <a:srgbClr val="F6F6F6"/>
    </a:hlink>
    <a:folHlink>
      <a:srgbClr val="0097A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2094</TotalTime>
  <Words>1139</Words>
  <Application>Microsoft Office PowerPoint</Application>
  <PresentationFormat>On-screen Show (16:9)</PresentationFormat>
  <Paragraphs>164</Paragraphs>
  <Slides>29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Roboto Condensed Light</vt:lpstr>
      <vt:lpstr>Libre Franklin ExtraBold</vt:lpstr>
      <vt:lpstr>Proxima Nova</vt:lpstr>
      <vt:lpstr>Libre Franklin</vt:lpstr>
      <vt:lpstr>Bahnschrift SemiBold</vt:lpstr>
      <vt:lpstr>Darker Grotesque</vt:lpstr>
      <vt:lpstr>Arial</vt:lpstr>
      <vt:lpstr>Darker Grotesque Medium</vt:lpstr>
      <vt:lpstr>Proxima Nova Semibold</vt:lpstr>
      <vt:lpstr>Trivia Night by Slidesgo</vt:lpstr>
      <vt:lpstr>Slidesgo Final Pages</vt:lpstr>
      <vt:lpstr>ASP.NET CORE IDENTITY Authentication &amp; Authorization</vt:lpstr>
      <vt:lpstr>WHAT THIS COURSE IS NOT ABOUT!</vt:lpstr>
      <vt:lpstr>OVERVIEW</vt:lpstr>
      <vt:lpstr>TOOLS NEEDED</vt:lpstr>
      <vt:lpstr>PREREQUISITES</vt:lpstr>
      <vt:lpstr>ASP.NET CORE IDENTITY</vt:lpstr>
      <vt:lpstr>AUTHENTICATION &amp; AUTHORIZATION</vt:lpstr>
      <vt:lpstr>AUTHENTICATION &amp; AUTHORIZATION</vt:lpstr>
      <vt:lpstr>AUTHENTICATION &amp; AUTHORIZATION</vt:lpstr>
      <vt:lpstr>AUTHENTICATION &amp; AUTHORIZATION</vt:lpstr>
      <vt:lpstr>AUTHENTICATION &amp; AUTHORIZATION</vt:lpstr>
      <vt:lpstr>PowerPoint Presentation</vt:lpstr>
      <vt:lpstr>PowerPoint Presentation</vt:lpstr>
      <vt:lpstr>ASP.NET Authentication</vt:lpstr>
      <vt:lpstr>Cookie Based Authentication</vt:lpstr>
      <vt:lpstr>Token Based Authentication</vt:lpstr>
      <vt:lpstr>Requirements and Handlers in Policy</vt:lpstr>
      <vt:lpstr>Logic Around Multiple Handlers/Policy</vt:lpstr>
      <vt:lpstr>Logic Around Multiple Handlers/Policy</vt:lpstr>
      <vt:lpstr>Logic Around Multiple Handlers/Policy</vt:lpstr>
      <vt:lpstr>Logic Around Multiple Handlers/Policy</vt:lpstr>
      <vt:lpstr>Structure and Architecture of ASP.NET Core Identity</vt:lpstr>
      <vt:lpstr>AUTHENTICATION &amp; AUTHORIZATION</vt:lpstr>
      <vt:lpstr>TOOLS NEEDED</vt:lpstr>
      <vt:lpstr>MFA IN ASP.NET CORE</vt:lpstr>
      <vt:lpstr>MFA IN ASP.NET CORE</vt:lpstr>
      <vt:lpstr>EXTERNAL LOGIN IN ASP.NET CORE</vt:lpstr>
      <vt:lpstr>Instructions for use</vt:lpstr>
      <vt:lpstr>Fonts &amp; colors used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ASP.NET IDENTITY</dc:title>
  <dc:creator>Bhrugen Patel</dc:creator>
  <cp:lastModifiedBy>Bhrugen Patel</cp:lastModifiedBy>
  <cp:revision>23</cp:revision>
  <dcterms:modified xsi:type="dcterms:W3CDTF">2023-10-30T04:26:48Z</dcterms:modified>
</cp:coreProperties>
</file>