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75" r:id="rId1"/>
    <p:sldMasterId id="2147483676" r:id="rId2"/>
  </p:sldMasterIdLst>
  <p:notesMasterIdLst>
    <p:notesMasterId r:id="rId35"/>
  </p:notesMasterIdLst>
  <p:sldIdLst>
    <p:sldId id="305" r:id="rId3"/>
    <p:sldId id="256" r:id="rId4"/>
    <p:sldId id="270" r:id="rId5"/>
    <p:sldId id="306" r:id="rId6"/>
    <p:sldId id="307" r:id="rId7"/>
    <p:sldId id="257" r:id="rId8"/>
    <p:sldId id="308" r:id="rId9"/>
    <p:sldId id="310" r:id="rId10"/>
    <p:sldId id="309" r:id="rId11"/>
    <p:sldId id="303" r:id="rId12"/>
    <p:sldId id="258" r:id="rId13"/>
    <p:sldId id="304" r:id="rId14"/>
    <p:sldId id="259" r:id="rId15"/>
    <p:sldId id="311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  <p:sldId id="294" r:id="rId26"/>
    <p:sldId id="295" r:id="rId27"/>
    <p:sldId id="296" r:id="rId28"/>
    <p:sldId id="297" r:id="rId29"/>
    <p:sldId id="298" r:id="rId30"/>
    <p:sldId id="299" r:id="rId31"/>
    <p:sldId id="300" r:id="rId32"/>
    <p:sldId id="301" r:id="rId33"/>
    <p:sldId id="302" r:id="rId34"/>
  </p:sldIdLst>
  <p:sldSz cx="9144000" cy="5143500" type="screen16x9"/>
  <p:notesSz cx="6858000" cy="9144000"/>
  <p:embeddedFontLst>
    <p:embeddedFont>
      <p:font typeface="Arvo" panose="020B0604020202020204" charset="0"/>
      <p:regular r:id="rId36"/>
      <p:bold r:id="rId37"/>
      <p:italic r:id="rId38"/>
      <p:boldItalic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Kalam" panose="020B0604020202020204" charset="0"/>
      <p:regular r:id="rId44"/>
      <p:bold r:id="rId45"/>
    </p:embeddedFont>
    <p:embeddedFont>
      <p:font typeface="Matura MT Script Capitals" panose="03020802060602070202" pitchFamily="66" charset="0"/>
      <p:regular r:id="rId46"/>
    </p:embeddedFont>
    <p:embeddedFont>
      <p:font typeface="Nunito Sans ExtraBold" panose="020B0604020202020204" charset="0"/>
      <p:bold r:id="rId47"/>
      <p:boldItalic r:id="rId48"/>
    </p:embeddedFont>
    <p:embeddedFont>
      <p:font typeface="Nunito Sans SemiBold" panose="00000700000000000000" pitchFamily="2" charset="0"/>
      <p:regular r:id="rId49"/>
      <p:bold r:id="rId50"/>
      <p:italic r:id="rId51"/>
      <p:boldItalic r:id="rId52"/>
    </p:embeddedFont>
    <p:embeddedFont>
      <p:font typeface="Proxima Nova" panose="020B0604020202020204" charset="0"/>
      <p:regular r:id="rId53"/>
      <p:bold r:id="rId54"/>
      <p:italic r:id="rId55"/>
      <p:boldItalic r:id="rId56"/>
    </p:embeddedFont>
    <p:embeddedFont>
      <p:font typeface="Proxima Nova Semibold" panose="020B0604020202020204" charset="0"/>
      <p:regular r:id="rId57"/>
      <p:bold r:id="rId58"/>
      <p:boldItalic r:id="rId59"/>
    </p:embeddedFont>
    <p:embeddedFont>
      <p:font typeface="Quattrocento" panose="020B0604020202020204" charset="0"/>
      <p:regular r:id="rId60"/>
      <p:bold r:id="rId61"/>
    </p:embeddedFont>
    <p:embeddedFont>
      <p:font typeface="Roboto Slab" panose="020B0604020202020204" charset="0"/>
      <p:regular r:id="rId62"/>
      <p:bold r:id="rId63"/>
    </p:embeddedFont>
    <p:embeddedFont>
      <p:font typeface="Roboto Slab Regular" panose="020B0604020202020204" charset="0"/>
      <p:regular r:id="rId64"/>
      <p:bold r:id="rId65"/>
    </p:embeddedFont>
    <p:embeddedFont>
      <p:font typeface="Squada One" panose="020B0604020202020204" charset="0"/>
      <p:regular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A0498"/>
    <a:srgbClr val="BD037B"/>
    <a:srgbClr val="101922"/>
    <a:srgbClr val="528A08"/>
    <a:srgbClr val="C09200"/>
    <a:srgbClr val="77218F"/>
    <a:srgbClr val="850D2F"/>
    <a:srgbClr val="666699"/>
    <a:srgbClr val="D5F1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488963A-5A5C-4975-BE33-EF06896DDEBB}">
  <a:tblStyle styleId="{5488963A-5A5C-4975-BE33-EF06896DDEB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3" d="100"/>
          <a:sy n="143" d="100"/>
        </p:scale>
        <p:origin x="684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63" Type="http://schemas.openxmlformats.org/officeDocument/2006/relationships/font" Target="fonts/font28.fntdata"/><Relationship Id="rId68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3" Type="http://schemas.openxmlformats.org/officeDocument/2006/relationships/font" Target="fonts/font18.fntdata"/><Relationship Id="rId58" Type="http://schemas.openxmlformats.org/officeDocument/2006/relationships/font" Target="fonts/font23.fntdata"/><Relationship Id="rId66" Type="http://schemas.openxmlformats.org/officeDocument/2006/relationships/font" Target="fonts/font31.fntdata"/><Relationship Id="rId5" Type="http://schemas.openxmlformats.org/officeDocument/2006/relationships/slide" Target="slides/slide3.xml"/><Relationship Id="rId61" Type="http://schemas.openxmlformats.org/officeDocument/2006/relationships/font" Target="fonts/font26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56" Type="http://schemas.openxmlformats.org/officeDocument/2006/relationships/font" Target="fonts/font21.fntdata"/><Relationship Id="rId64" Type="http://schemas.openxmlformats.org/officeDocument/2006/relationships/font" Target="fonts/font29.fntdata"/><Relationship Id="rId69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16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59" Type="http://schemas.openxmlformats.org/officeDocument/2006/relationships/font" Target="fonts/font24.fntdata"/><Relationship Id="rId6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font" Target="fonts/font6.fntdata"/><Relationship Id="rId54" Type="http://schemas.openxmlformats.org/officeDocument/2006/relationships/font" Target="fonts/font19.fntdata"/><Relationship Id="rId62" Type="http://schemas.openxmlformats.org/officeDocument/2006/relationships/font" Target="fonts/font27.fntdata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1.fntdata"/><Relationship Id="rId49" Type="http://schemas.openxmlformats.org/officeDocument/2006/relationships/font" Target="fonts/font14.fntdata"/><Relationship Id="rId57" Type="http://schemas.openxmlformats.org/officeDocument/2006/relationships/font" Target="fonts/font22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9.fntdata"/><Relationship Id="rId52" Type="http://schemas.openxmlformats.org/officeDocument/2006/relationships/font" Target="fonts/font17.fntdata"/><Relationship Id="rId60" Type="http://schemas.openxmlformats.org/officeDocument/2006/relationships/font" Target="fonts/font25.fntdata"/><Relationship Id="rId65" Type="http://schemas.openxmlformats.org/officeDocument/2006/relationships/font" Target="fonts/font3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4.fntdata"/><Relationship Id="rId34" Type="http://schemas.openxmlformats.org/officeDocument/2006/relationships/slide" Target="slides/slide32.xml"/><Relationship Id="rId50" Type="http://schemas.openxmlformats.org/officeDocument/2006/relationships/font" Target="fonts/font15.fntdata"/><Relationship Id="rId55" Type="http://schemas.openxmlformats.org/officeDocument/2006/relationships/font" Target="fonts/font2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440025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6159679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Google Shape;1671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" name="Google Shape;1677;g54ba6ba302_0_8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8" name="Google Shape;1678;g54ba6ba302_0_8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g4cf8bb0ca6_0_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5" name="Google Shape;1685;g4cf8bb0ca6_0_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" name="Google Shape;1701;g54ba6ba302_0_83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2" name="Google Shape;1702;g54ba6ba302_0_83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7" name="Google Shape;2317;g54ba6ba302_0_89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8" name="Google Shape;2318;g54ba6ba302_0_89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g54ba6ba302_0_11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9" name="Google Shape;4809;g54ba6ba302_0_11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8" name="Google Shape;5518;g54ba6ba302_0_12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19" name="Google Shape;5519;g54ba6ba302_0_12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4" name="Google Shape;5914;g54ba6ba302_0_12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5" name="Google Shape;5915;g54ba6ba302_0_12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7" name="Google Shape;6507;g54ba6ba302_0_13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08" name="Google Shape;6508;g54ba6ba302_0_13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2" name="Google Shape;7042;g54ba6ba302_0_13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3" name="Google Shape;7043;g54ba6ba302_0_13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7" name="Google Shape;7327;g54ba6ba302_0_139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8" name="Google Shape;7328;g54ba6ba302_0_139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9" name="Google Shape;7769;g54ba6ba302_0_14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70" name="Google Shape;7770;g54ba6ba302_0_14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5" name="Google Shape;8135;g54ba6ba302_0_147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36" name="Google Shape;8136;g54ba6ba302_0_147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9" name="Google Shape;8639;g54ba6ba302_0_15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40" name="Google Shape;8640;g54ba6ba302_0_15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5" name="Google Shape;9035;g54ba6ba302_0_156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6" name="Google Shape;9036;g54ba6ba302_0_156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2842535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" name="Google Shape;9472;g54ba6ba302_0_160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3" name="Google Shape;9473;g54ba6ba302_0_160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3" name="Google Shape;9943;g54ba6ba302_0_165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4" name="Google Shape;9944;g54ba6ba302_0_165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321997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266639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37521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516273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84796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OPENING">
  <p:cSld name="Diapositiva de título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/>
          <p:nvPr/>
        </p:nvSpPr>
        <p:spPr>
          <a:xfrm flipH="1">
            <a:off x="645900" y="1217100"/>
            <a:ext cx="7260900" cy="2717100"/>
          </a:xfrm>
          <a:prstGeom prst="rect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0" y="1299294"/>
            <a:ext cx="2964712" cy="3316107"/>
          </a:xfrm>
          <a:custGeom>
            <a:avLst/>
            <a:gdLst/>
            <a:ahLst/>
            <a:cxnLst/>
            <a:rect l="l" t="t" r="r" b="b"/>
            <a:pathLst>
              <a:path w="51204" h="57273" extrusionOk="0">
                <a:moveTo>
                  <a:pt x="8598" y="1"/>
                </a:moveTo>
                <a:lnTo>
                  <a:pt x="0" y="21597"/>
                </a:lnTo>
                <a:lnTo>
                  <a:pt x="11012" y="45939"/>
                </a:lnTo>
                <a:cubicBezTo>
                  <a:pt x="11012" y="45939"/>
                  <a:pt x="26937" y="57273"/>
                  <a:pt x="34889" y="57273"/>
                </a:cubicBezTo>
                <a:cubicBezTo>
                  <a:pt x="35092" y="57273"/>
                  <a:pt x="35289" y="57265"/>
                  <a:pt x="35482" y="57250"/>
                </a:cubicBezTo>
                <a:cubicBezTo>
                  <a:pt x="43193" y="56631"/>
                  <a:pt x="51204" y="42938"/>
                  <a:pt x="45960" y="35023"/>
                </a:cubicBezTo>
                <a:cubicBezTo>
                  <a:pt x="44317" y="32544"/>
                  <a:pt x="41903" y="31781"/>
                  <a:pt x="39361" y="31781"/>
                </a:cubicBezTo>
                <a:cubicBezTo>
                  <a:pt x="35279" y="31781"/>
                  <a:pt x="30867" y="33751"/>
                  <a:pt x="28798" y="33751"/>
                </a:cubicBezTo>
                <a:cubicBezTo>
                  <a:pt x="28042" y="33751"/>
                  <a:pt x="27599" y="33488"/>
                  <a:pt x="27599" y="32770"/>
                </a:cubicBezTo>
                <a:cubicBezTo>
                  <a:pt x="27599" y="28871"/>
                  <a:pt x="38515" y="24994"/>
                  <a:pt x="36753" y="15007"/>
                </a:cubicBezTo>
                <a:cubicBezTo>
                  <a:pt x="34446" y="1976"/>
                  <a:pt x="8598" y="1"/>
                  <a:pt x="8598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62475" y="1807662"/>
            <a:ext cx="3358026" cy="3335793"/>
          </a:xfrm>
          <a:custGeom>
            <a:avLst/>
            <a:gdLst/>
            <a:ahLst/>
            <a:cxnLst/>
            <a:rect l="l" t="t" r="r" b="b"/>
            <a:pathLst>
              <a:path w="57997" h="57613" extrusionOk="0">
                <a:moveTo>
                  <a:pt x="10584" y="0"/>
                </a:moveTo>
                <a:cubicBezTo>
                  <a:pt x="10895" y="4689"/>
                  <a:pt x="14494" y="9998"/>
                  <a:pt x="14195" y="14643"/>
                </a:cubicBezTo>
                <a:cubicBezTo>
                  <a:pt x="13746" y="21597"/>
                  <a:pt x="0" y="20197"/>
                  <a:pt x="321" y="27759"/>
                </a:cubicBezTo>
                <a:cubicBezTo>
                  <a:pt x="641" y="35322"/>
                  <a:pt x="14771" y="31082"/>
                  <a:pt x="13458" y="42873"/>
                </a:cubicBezTo>
                <a:cubicBezTo>
                  <a:pt x="12470" y="51745"/>
                  <a:pt x="16227" y="55433"/>
                  <a:pt x="21239" y="55433"/>
                </a:cubicBezTo>
                <a:cubicBezTo>
                  <a:pt x="22894" y="55433"/>
                  <a:pt x="24686" y="55031"/>
                  <a:pt x="26489" y="54280"/>
                </a:cubicBezTo>
                <a:cubicBezTo>
                  <a:pt x="30728" y="52514"/>
                  <a:pt x="35329" y="51271"/>
                  <a:pt x="39235" y="51271"/>
                </a:cubicBezTo>
                <a:cubicBezTo>
                  <a:pt x="43832" y="51271"/>
                  <a:pt x="47464" y="52993"/>
                  <a:pt x="48406" y="57613"/>
                </a:cubicBezTo>
                <a:lnTo>
                  <a:pt x="57997" y="57613"/>
                </a:lnTo>
                <a:cubicBezTo>
                  <a:pt x="52464" y="53276"/>
                  <a:pt x="55412" y="45767"/>
                  <a:pt x="51001" y="41858"/>
                </a:cubicBezTo>
                <a:cubicBezTo>
                  <a:pt x="49295" y="40343"/>
                  <a:pt x="47314" y="39797"/>
                  <a:pt x="45253" y="39797"/>
                </a:cubicBezTo>
                <a:cubicBezTo>
                  <a:pt x="39952" y="39797"/>
                  <a:pt x="34117" y="43403"/>
                  <a:pt x="31068" y="43403"/>
                </a:cubicBezTo>
                <a:cubicBezTo>
                  <a:pt x="30230" y="43403"/>
                  <a:pt x="29602" y="43131"/>
                  <a:pt x="29254" y="42435"/>
                </a:cubicBezTo>
                <a:cubicBezTo>
                  <a:pt x="27151" y="38227"/>
                  <a:pt x="30921" y="35204"/>
                  <a:pt x="26659" y="32620"/>
                </a:cubicBezTo>
                <a:cubicBezTo>
                  <a:pt x="25858" y="32128"/>
                  <a:pt x="24555" y="31957"/>
                  <a:pt x="23071" y="31829"/>
                </a:cubicBezTo>
                <a:cubicBezTo>
                  <a:pt x="20411" y="31583"/>
                  <a:pt x="17741" y="31573"/>
                  <a:pt x="19354" y="27759"/>
                </a:cubicBezTo>
                <a:cubicBezTo>
                  <a:pt x="21191" y="23423"/>
                  <a:pt x="29992" y="20091"/>
                  <a:pt x="25784" y="11204"/>
                </a:cubicBezTo>
                <a:cubicBezTo>
                  <a:pt x="23199" y="5757"/>
                  <a:pt x="15872" y="2051"/>
                  <a:pt x="1058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7593150" y="1295108"/>
            <a:ext cx="1550864" cy="3792135"/>
          </a:xfrm>
          <a:custGeom>
            <a:avLst/>
            <a:gdLst/>
            <a:ahLst/>
            <a:cxnLst/>
            <a:rect l="l" t="t" r="r" b="b"/>
            <a:pathLst>
              <a:path w="21587" h="52784" extrusionOk="0">
                <a:moveTo>
                  <a:pt x="14180" y="0"/>
                </a:moveTo>
                <a:cubicBezTo>
                  <a:pt x="13936" y="0"/>
                  <a:pt x="13684" y="8"/>
                  <a:pt x="13426" y="24"/>
                </a:cubicBezTo>
                <a:cubicBezTo>
                  <a:pt x="13191" y="1124"/>
                  <a:pt x="12924" y="2181"/>
                  <a:pt x="12593" y="3121"/>
                </a:cubicBezTo>
                <a:cubicBezTo>
                  <a:pt x="9325" y="12542"/>
                  <a:pt x="1207" y="11356"/>
                  <a:pt x="588" y="16013"/>
                </a:cubicBezTo>
                <a:cubicBezTo>
                  <a:pt x="0" y="20424"/>
                  <a:pt x="5907" y="19901"/>
                  <a:pt x="6954" y="24397"/>
                </a:cubicBezTo>
                <a:cubicBezTo>
                  <a:pt x="8342" y="30347"/>
                  <a:pt x="961" y="32547"/>
                  <a:pt x="3888" y="43591"/>
                </a:cubicBezTo>
                <a:cubicBezTo>
                  <a:pt x="6046" y="51713"/>
                  <a:pt x="15827" y="52784"/>
                  <a:pt x="20874" y="52784"/>
                </a:cubicBezTo>
                <a:cubicBezTo>
                  <a:pt x="21124" y="52784"/>
                  <a:pt x="21362" y="52781"/>
                  <a:pt x="21586" y="52777"/>
                </a:cubicBezTo>
                <a:lnTo>
                  <a:pt x="21586" y="42106"/>
                </a:lnTo>
                <a:cubicBezTo>
                  <a:pt x="17132" y="40782"/>
                  <a:pt x="13479" y="37353"/>
                  <a:pt x="12508" y="30347"/>
                </a:cubicBezTo>
                <a:cubicBezTo>
                  <a:pt x="11546" y="23436"/>
                  <a:pt x="16246" y="14988"/>
                  <a:pt x="18275" y="8077"/>
                </a:cubicBezTo>
                <a:cubicBezTo>
                  <a:pt x="19140" y="5119"/>
                  <a:pt x="18980" y="1872"/>
                  <a:pt x="17165" y="664"/>
                </a:cubicBezTo>
                <a:cubicBezTo>
                  <a:pt x="16485" y="209"/>
                  <a:pt x="15432" y="0"/>
                  <a:pt x="1418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99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3988" y="3938"/>
            <a:ext cx="2956721" cy="5143431"/>
          </a:xfrm>
          <a:custGeom>
            <a:avLst/>
            <a:gdLst/>
            <a:ahLst/>
            <a:cxnLst/>
            <a:rect l="l" t="t" r="r" b="b"/>
            <a:pathLst>
              <a:path w="51066" h="88833" extrusionOk="0">
                <a:moveTo>
                  <a:pt x="0" y="0"/>
                </a:moveTo>
                <a:lnTo>
                  <a:pt x="0" y="88833"/>
                </a:lnTo>
                <a:lnTo>
                  <a:pt x="49485" y="88833"/>
                </a:lnTo>
                <a:cubicBezTo>
                  <a:pt x="48543" y="84213"/>
                  <a:pt x="44911" y="82491"/>
                  <a:pt x="40314" y="82491"/>
                </a:cubicBezTo>
                <a:cubicBezTo>
                  <a:pt x="36408" y="82491"/>
                  <a:pt x="31807" y="83734"/>
                  <a:pt x="27568" y="85500"/>
                </a:cubicBezTo>
                <a:cubicBezTo>
                  <a:pt x="25765" y="86251"/>
                  <a:pt x="23973" y="86653"/>
                  <a:pt x="22318" y="86653"/>
                </a:cubicBezTo>
                <a:cubicBezTo>
                  <a:pt x="17306" y="86653"/>
                  <a:pt x="13549" y="82965"/>
                  <a:pt x="14537" y="74093"/>
                </a:cubicBezTo>
                <a:cubicBezTo>
                  <a:pt x="15850" y="62302"/>
                  <a:pt x="1720" y="66542"/>
                  <a:pt x="1400" y="58979"/>
                </a:cubicBezTo>
                <a:cubicBezTo>
                  <a:pt x="1079" y="51417"/>
                  <a:pt x="14825" y="52817"/>
                  <a:pt x="15274" y="45863"/>
                </a:cubicBezTo>
                <a:cubicBezTo>
                  <a:pt x="15722" y="38900"/>
                  <a:pt x="7424" y="30494"/>
                  <a:pt x="14537" y="24822"/>
                </a:cubicBezTo>
                <a:cubicBezTo>
                  <a:pt x="17520" y="22447"/>
                  <a:pt x="21645" y="22322"/>
                  <a:pt x="26088" y="22322"/>
                </a:cubicBezTo>
                <a:cubicBezTo>
                  <a:pt x="26612" y="22322"/>
                  <a:pt x="27140" y="22324"/>
                  <a:pt x="27671" y="22324"/>
                </a:cubicBezTo>
                <a:cubicBezTo>
                  <a:pt x="33394" y="22324"/>
                  <a:pt x="39475" y="22122"/>
                  <a:pt x="44230" y="17367"/>
                </a:cubicBezTo>
                <a:cubicBezTo>
                  <a:pt x="49046" y="12550"/>
                  <a:pt x="50724" y="5960"/>
                  <a:pt x="5106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6550351" y="0"/>
            <a:ext cx="2593658" cy="4320177"/>
          </a:xfrm>
          <a:custGeom>
            <a:avLst/>
            <a:gdLst/>
            <a:ahLst/>
            <a:cxnLst/>
            <a:rect l="l" t="t" r="r" b="b"/>
            <a:pathLst>
              <a:path w="36102" h="60134" extrusionOk="0">
                <a:moveTo>
                  <a:pt x="0" y="0"/>
                </a:moveTo>
                <a:cubicBezTo>
                  <a:pt x="566" y="2233"/>
                  <a:pt x="2585" y="6804"/>
                  <a:pt x="9634" y="7103"/>
                </a:cubicBezTo>
                <a:cubicBezTo>
                  <a:pt x="9780" y="7109"/>
                  <a:pt x="9926" y="7112"/>
                  <a:pt x="10073" y="7112"/>
                </a:cubicBezTo>
                <a:cubicBezTo>
                  <a:pt x="15462" y="7112"/>
                  <a:pt x="22105" y="3128"/>
                  <a:pt x="25894" y="3128"/>
                </a:cubicBezTo>
                <a:cubicBezTo>
                  <a:pt x="27071" y="3128"/>
                  <a:pt x="27972" y="3512"/>
                  <a:pt x="28475" y="4518"/>
                </a:cubicBezTo>
                <a:cubicBezTo>
                  <a:pt x="29565" y="6686"/>
                  <a:pt x="27738" y="12133"/>
                  <a:pt x="20389" y="16085"/>
                </a:cubicBezTo>
                <a:cubicBezTo>
                  <a:pt x="12785" y="20176"/>
                  <a:pt x="7466" y="20561"/>
                  <a:pt x="6996" y="23808"/>
                </a:cubicBezTo>
                <a:cubicBezTo>
                  <a:pt x="6700" y="25856"/>
                  <a:pt x="8069" y="27061"/>
                  <a:pt x="9838" y="27061"/>
                </a:cubicBezTo>
                <a:cubicBezTo>
                  <a:pt x="11002" y="27061"/>
                  <a:pt x="12340" y="26538"/>
                  <a:pt x="13490" y="25389"/>
                </a:cubicBezTo>
                <a:cubicBezTo>
                  <a:pt x="15092" y="23787"/>
                  <a:pt x="17036" y="21938"/>
                  <a:pt x="19482" y="20571"/>
                </a:cubicBezTo>
                <a:cubicBezTo>
                  <a:pt x="22293" y="19013"/>
                  <a:pt x="25960" y="18031"/>
                  <a:pt x="28689" y="18031"/>
                </a:cubicBezTo>
                <a:cubicBezTo>
                  <a:pt x="29942" y="18031"/>
                  <a:pt x="30997" y="18238"/>
                  <a:pt x="31680" y="18691"/>
                </a:cubicBezTo>
                <a:cubicBezTo>
                  <a:pt x="33495" y="19899"/>
                  <a:pt x="33655" y="23146"/>
                  <a:pt x="32790" y="26104"/>
                </a:cubicBezTo>
                <a:cubicBezTo>
                  <a:pt x="30761" y="33015"/>
                  <a:pt x="26061" y="41463"/>
                  <a:pt x="27023" y="48374"/>
                </a:cubicBezTo>
                <a:cubicBezTo>
                  <a:pt x="27994" y="55380"/>
                  <a:pt x="31647" y="58809"/>
                  <a:pt x="36101" y="60133"/>
                </a:cubicBezTo>
                <a:lnTo>
                  <a:pt x="36101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99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 txBox="1">
            <a:spLocks noGrp="1"/>
          </p:cNvSpPr>
          <p:nvPr>
            <p:ph type="ctrTitle"/>
          </p:nvPr>
        </p:nvSpPr>
        <p:spPr>
          <a:xfrm>
            <a:off x="1232914" y="1646636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 b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sp>
        <p:nvSpPr>
          <p:cNvPr id="23" name="Google Shape;23;p2"/>
          <p:cNvSpPr txBox="1">
            <a:spLocks noGrp="1"/>
          </p:cNvSpPr>
          <p:nvPr>
            <p:ph type="subTitle" idx="1"/>
          </p:nvPr>
        </p:nvSpPr>
        <p:spPr>
          <a:xfrm>
            <a:off x="3084811" y="2812511"/>
            <a:ext cx="2930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+ TITLE + SUBTITLE">
  <p:cSld name="1_Diapositiva de título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3"/>
          <p:cNvSpPr/>
          <p:nvPr/>
        </p:nvSpPr>
        <p:spPr>
          <a:xfrm flipH="1">
            <a:off x="645900" y="1217100"/>
            <a:ext cx="7260900" cy="2717100"/>
          </a:xfrm>
          <a:prstGeom prst="rect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ctrTitle"/>
          </p:nvPr>
        </p:nvSpPr>
        <p:spPr>
          <a:xfrm>
            <a:off x="1232914" y="1646636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 b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subTitle" idx="1"/>
          </p:nvPr>
        </p:nvSpPr>
        <p:spPr>
          <a:xfrm>
            <a:off x="3084811" y="2812511"/>
            <a:ext cx="29304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8" name="Google Shape;28;p3"/>
          <p:cNvSpPr/>
          <p:nvPr/>
        </p:nvSpPr>
        <p:spPr>
          <a:xfrm flipH="1">
            <a:off x="6179302" y="1299294"/>
            <a:ext cx="2964712" cy="3316107"/>
          </a:xfrm>
          <a:custGeom>
            <a:avLst/>
            <a:gdLst/>
            <a:ahLst/>
            <a:cxnLst/>
            <a:rect l="l" t="t" r="r" b="b"/>
            <a:pathLst>
              <a:path w="51204" h="57273" extrusionOk="0">
                <a:moveTo>
                  <a:pt x="8598" y="1"/>
                </a:moveTo>
                <a:lnTo>
                  <a:pt x="0" y="21597"/>
                </a:lnTo>
                <a:lnTo>
                  <a:pt x="11012" y="45939"/>
                </a:lnTo>
                <a:cubicBezTo>
                  <a:pt x="11012" y="45939"/>
                  <a:pt x="26937" y="57273"/>
                  <a:pt x="34889" y="57273"/>
                </a:cubicBezTo>
                <a:cubicBezTo>
                  <a:pt x="35092" y="57273"/>
                  <a:pt x="35289" y="57265"/>
                  <a:pt x="35482" y="57250"/>
                </a:cubicBezTo>
                <a:cubicBezTo>
                  <a:pt x="43193" y="56631"/>
                  <a:pt x="51204" y="42938"/>
                  <a:pt x="45960" y="35023"/>
                </a:cubicBezTo>
                <a:cubicBezTo>
                  <a:pt x="44317" y="32544"/>
                  <a:pt x="41903" y="31781"/>
                  <a:pt x="39361" y="31781"/>
                </a:cubicBezTo>
                <a:cubicBezTo>
                  <a:pt x="35279" y="31781"/>
                  <a:pt x="30867" y="33751"/>
                  <a:pt x="28798" y="33751"/>
                </a:cubicBezTo>
                <a:cubicBezTo>
                  <a:pt x="28042" y="33751"/>
                  <a:pt x="27599" y="33488"/>
                  <a:pt x="27599" y="32770"/>
                </a:cubicBezTo>
                <a:cubicBezTo>
                  <a:pt x="27599" y="28871"/>
                  <a:pt x="38515" y="24994"/>
                  <a:pt x="36753" y="15007"/>
                </a:cubicBezTo>
                <a:cubicBezTo>
                  <a:pt x="34446" y="1976"/>
                  <a:pt x="8598" y="1"/>
                  <a:pt x="8598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/>
          <p:nvPr/>
        </p:nvSpPr>
        <p:spPr>
          <a:xfrm flipH="1">
            <a:off x="5723512" y="1807662"/>
            <a:ext cx="3358026" cy="3335793"/>
          </a:xfrm>
          <a:custGeom>
            <a:avLst/>
            <a:gdLst/>
            <a:ahLst/>
            <a:cxnLst/>
            <a:rect l="l" t="t" r="r" b="b"/>
            <a:pathLst>
              <a:path w="57997" h="57613" extrusionOk="0">
                <a:moveTo>
                  <a:pt x="10584" y="0"/>
                </a:moveTo>
                <a:cubicBezTo>
                  <a:pt x="10895" y="4689"/>
                  <a:pt x="14494" y="9998"/>
                  <a:pt x="14195" y="14643"/>
                </a:cubicBezTo>
                <a:cubicBezTo>
                  <a:pt x="13746" y="21597"/>
                  <a:pt x="0" y="20197"/>
                  <a:pt x="321" y="27759"/>
                </a:cubicBezTo>
                <a:cubicBezTo>
                  <a:pt x="641" y="35322"/>
                  <a:pt x="14771" y="31082"/>
                  <a:pt x="13458" y="42873"/>
                </a:cubicBezTo>
                <a:cubicBezTo>
                  <a:pt x="12470" y="51745"/>
                  <a:pt x="16227" y="55433"/>
                  <a:pt x="21239" y="55433"/>
                </a:cubicBezTo>
                <a:cubicBezTo>
                  <a:pt x="22894" y="55433"/>
                  <a:pt x="24686" y="55031"/>
                  <a:pt x="26489" y="54280"/>
                </a:cubicBezTo>
                <a:cubicBezTo>
                  <a:pt x="30728" y="52514"/>
                  <a:pt x="35329" y="51271"/>
                  <a:pt x="39235" y="51271"/>
                </a:cubicBezTo>
                <a:cubicBezTo>
                  <a:pt x="43832" y="51271"/>
                  <a:pt x="47464" y="52993"/>
                  <a:pt x="48406" y="57613"/>
                </a:cubicBezTo>
                <a:lnTo>
                  <a:pt x="57997" y="57613"/>
                </a:lnTo>
                <a:cubicBezTo>
                  <a:pt x="52464" y="53276"/>
                  <a:pt x="55412" y="45767"/>
                  <a:pt x="51001" y="41858"/>
                </a:cubicBezTo>
                <a:cubicBezTo>
                  <a:pt x="49295" y="40343"/>
                  <a:pt x="47314" y="39797"/>
                  <a:pt x="45253" y="39797"/>
                </a:cubicBezTo>
                <a:cubicBezTo>
                  <a:pt x="39952" y="39797"/>
                  <a:pt x="34117" y="43403"/>
                  <a:pt x="31068" y="43403"/>
                </a:cubicBezTo>
                <a:cubicBezTo>
                  <a:pt x="30230" y="43403"/>
                  <a:pt x="29602" y="43131"/>
                  <a:pt x="29254" y="42435"/>
                </a:cubicBezTo>
                <a:cubicBezTo>
                  <a:pt x="27151" y="38227"/>
                  <a:pt x="30921" y="35204"/>
                  <a:pt x="26659" y="32620"/>
                </a:cubicBezTo>
                <a:cubicBezTo>
                  <a:pt x="25858" y="32128"/>
                  <a:pt x="24555" y="31957"/>
                  <a:pt x="23071" y="31829"/>
                </a:cubicBezTo>
                <a:cubicBezTo>
                  <a:pt x="20411" y="31583"/>
                  <a:pt x="17741" y="31573"/>
                  <a:pt x="19354" y="27759"/>
                </a:cubicBezTo>
                <a:cubicBezTo>
                  <a:pt x="21191" y="23423"/>
                  <a:pt x="29992" y="20091"/>
                  <a:pt x="25784" y="11204"/>
                </a:cubicBezTo>
                <a:cubicBezTo>
                  <a:pt x="23199" y="5757"/>
                  <a:pt x="15872" y="2051"/>
                  <a:pt x="1058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3"/>
          <p:cNvSpPr/>
          <p:nvPr/>
        </p:nvSpPr>
        <p:spPr>
          <a:xfrm flipH="1">
            <a:off x="0" y="1295108"/>
            <a:ext cx="1550864" cy="3792135"/>
          </a:xfrm>
          <a:custGeom>
            <a:avLst/>
            <a:gdLst/>
            <a:ahLst/>
            <a:cxnLst/>
            <a:rect l="l" t="t" r="r" b="b"/>
            <a:pathLst>
              <a:path w="21587" h="52784" extrusionOk="0">
                <a:moveTo>
                  <a:pt x="14180" y="0"/>
                </a:moveTo>
                <a:cubicBezTo>
                  <a:pt x="13936" y="0"/>
                  <a:pt x="13684" y="8"/>
                  <a:pt x="13426" y="24"/>
                </a:cubicBezTo>
                <a:cubicBezTo>
                  <a:pt x="13191" y="1124"/>
                  <a:pt x="12924" y="2181"/>
                  <a:pt x="12593" y="3121"/>
                </a:cubicBezTo>
                <a:cubicBezTo>
                  <a:pt x="9325" y="12542"/>
                  <a:pt x="1207" y="11356"/>
                  <a:pt x="588" y="16013"/>
                </a:cubicBezTo>
                <a:cubicBezTo>
                  <a:pt x="0" y="20424"/>
                  <a:pt x="5907" y="19901"/>
                  <a:pt x="6954" y="24397"/>
                </a:cubicBezTo>
                <a:cubicBezTo>
                  <a:pt x="8342" y="30347"/>
                  <a:pt x="961" y="32547"/>
                  <a:pt x="3888" y="43591"/>
                </a:cubicBezTo>
                <a:cubicBezTo>
                  <a:pt x="6046" y="51713"/>
                  <a:pt x="15827" y="52784"/>
                  <a:pt x="20874" y="52784"/>
                </a:cubicBezTo>
                <a:cubicBezTo>
                  <a:pt x="21124" y="52784"/>
                  <a:pt x="21362" y="52781"/>
                  <a:pt x="21586" y="52777"/>
                </a:cubicBezTo>
                <a:lnTo>
                  <a:pt x="21586" y="42106"/>
                </a:lnTo>
                <a:cubicBezTo>
                  <a:pt x="17132" y="40782"/>
                  <a:pt x="13479" y="37353"/>
                  <a:pt x="12508" y="30347"/>
                </a:cubicBezTo>
                <a:cubicBezTo>
                  <a:pt x="11546" y="23436"/>
                  <a:pt x="16246" y="14988"/>
                  <a:pt x="18275" y="8077"/>
                </a:cubicBezTo>
                <a:cubicBezTo>
                  <a:pt x="19140" y="5119"/>
                  <a:pt x="18980" y="1872"/>
                  <a:pt x="17165" y="664"/>
                </a:cubicBezTo>
                <a:cubicBezTo>
                  <a:pt x="16485" y="209"/>
                  <a:pt x="15432" y="0"/>
                  <a:pt x="1418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99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3"/>
          <p:cNvSpPr/>
          <p:nvPr/>
        </p:nvSpPr>
        <p:spPr>
          <a:xfrm flipH="1">
            <a:off x="6187292" y="0"/>
            <a:ext cx="2956721" cy="5143431"/>
          </a:xfrm>
          <a:custGeom>
            <a:avLst/>
            <a:gdLst/>
            <a:ahLst/>
            <a:cxnLst/>
            <a:rect l="l" t="t" r="r" b="b"/>
            <a:pathLst>
              <a:path w="51066" h="88833" extrusionOk="0">
                <a:moveTo>
                  <a:pt x="0" y="0"/>
                </a:moveTo>
                <a:lnTo>
                  <a:pt x="0" y="88833"/>
                </a:lnTo>
                <a:lnTo>
                  <a:pt x="49485" y="88833"/>
                </a:lnTo>
                <a:cubicBezTo>
                  <a:pt x="48543" y="84213"/>
                  <a:pt x="44911" y="82491"/>
                  <a:pt x="40314" y="82491"/>
                </a:cubicBezTo>
                <a:cubicBezTo>
                  <a:pt x="36408" y="82491"/>
                  <a:pt x="31807" y="83734"/>
                  <a:pt x="27568" y="85500"/>
                </a:cubicBezTo>
                <a:cubicBezTo>
                  <a:pt x="25765" y="86251"/>
                  <a:pt x="23973" y="86653"/>
                  <a:pt x="22318" y="86653"/>
                </a:cubicBezTo>
                <a:cubicBezTo>
                  <a:pt x="17306" y="86653"/>
                  <a:pt x="13549" y="82965"/>
                  <a:pt x="14537" y="74093"/>
                </a:cubicBezTo>
                <a:cubicBezTo>
                  <a:pt x="15850" y="62302"/>
                  <a:pt x="1720" y="66542"/>
                  <a:pt x="1400" y="58979"/>
                </a:cubicBezTo>
                <a:cubicBezTo>
                  <a:pt x="1079" y="51417"/>
                  <a:pt x="14825" y="52817"/>
                  <a:pt x="15274" y="45863"/>
                </a:cubicBezTo>
                <a:cubicBezTo>
                  <a:pt x="15722" y="38900"/>
                  <a:pt x="7424" y="30494"/>
                  <a:pt x="14537" y="24822"/>
                </a:cubicBezTo>
                <a:cubicBezTo>
                  <a:pt x="17520" y="22447"/>
                  <a:pt x="21645" y="22322"/>
                  <a:pt x="26088" y="22322"/>
                </a:cubicBezTo>
                <a:cubicBezTo>
                  <a:pt x="26612" y="22322"/>
                  <a:pt x="27140" y="22324"/>
                  <a:pt x="27671" y="22324"/>
                </a:cubicBezTo>
                <a:cubicBezTo>
                  <a:pt x="33394" y="22324"/>
                  <a:pt x="39475" y="22122"/>
                  <a:pt x="44230" y="17367"/>
                </a:cubicBezTo>
                <a:cubicBezTo>
                  <a:pt x="49046" y="12550"/>
                  <a:pt x="50724" y="5960"/>
                  <a:pt x="5106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flipH="1">
            <a:off x="5" y="0"/>
            <a:ext cx="2593658" cy="4320177"/>
          </a:xfrm>
          <a:custGeom>
            <a:avLst/>
            <a:gdLst/>
            <a:ahLst/>
            <a:cxnLst/>
            <a:rect l="l" t="t" r="r" b="b"/>
            <a:pathLst>
              <a:path w="36102" h="60134" extrusionOk="0">
                <a:moveTo>
                  <a:pt x="0" y="0"/>
                </a:moveTo>
                <a:cubicBezTo>
                  <a:pt x="566" y="2233"/>
                  <a:pt x="2585" y="6804"/>
                  <a:pt x="9634" y="7103"/>
                </a:cubicBezTo>
                <a:cubicBezTo>
                  <a:pt x="9780" y="7109"/>
                  <a:pt x="9926" y="7112"/>
                  <a:pt x="10073" y="7112"/>
                </a:cubicBezTo>
                <a:cubicBezTo>
                  <a:pt x="15462" y="7112"/>
                  <a:pt x="22105" y="3128"/>
                  <a:pt x="25894" y="3128"/>
                </a:cubicBezTo>
                <a:cubicBezTo>
                  <a:pt x="27071" y="3128"/>
                  <a:pt x="27972" y="3512"/>
                  <a:pt x="28475" y="4518"/>
                </a:cubicBezTo>
                <a:cubicBezTo>
                  <a:pt x="29565" y="6686"/>
                  <a:pt x="27738" y="12133"/>
                  <a:pt x="20389" y="16085"/>
                </a:cubicBezTo>
                <a:cubicBezTo>
                  <a:pt x="12785" y="20176"/>
                  <a:pt x="7466" y="20561"/>
                  <a:pt x="6996" y="23808"/>
                </a:cubicBezTo>
                <a:cubicBezTo>
                  <a:pt x="6700" y="25856"/>
                  <a:pt x="8069" y="27061"/>
                  <a:pt x="9838" y="27061"/>
                </a:cubicBezTo>
                <a:cubicBezTo>
                  <a:pt x="11002" y="27061"/>
                  <a:pt x="12340" y="26538"/>
                  <a:pt x="13490" y="25389"/>
                </a:cubicBezTo>
                <a:cubicBezTo>
                  <a:pt x="15092" y="23787"/>
                  <a:pt x="17036" y="21938"/>
                  <a:pt x="19482" y="20571"/>
                </a:cubicBezTo>
                <a:cubicBezTo>
                  <a:pt x="22293" y="19013"/>
                  <a:pt x="25960" y="18031"/>
                  <a:pt x="28689" y="18031"/>
                </a:cubicBezTo>
                <a:cubicBezTo>
                  <a:pt x="29942" y="18031"/>
                  <a:pt x="30997" y="18238"/>
                  <a:pt x="31680" y="18691"/>
                </a:cubicBezTo>
                <a:cubicBezTo>
                  <a:pt x="33495" y="19899"/>
                  <a:pt x="33655" y="23146"/>
                  <a:pt x="32790" y="26104"/>
                </a:cubicBezTo>
                <a:cubicBezTo>
                  <a:pt x="30761" y="33015"/>
                  <a:pt x="26061" y="41463"/>
                  <a:pt x="27023" y="48374"/>
                </a:cubicBezTo>
                <a:cubicBezTo>
                  <a:pt x="27994" y="55380"/>
                  <a:pt x="31647" y="58809"/>
                  <a:pt x="36101" y="60133"/>
                </a:cubicBezTo>
                <a:lnTo>
                  <a:pt x="36101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99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ítulo y objetos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Google Shape;34;p4"/>
          <p:cNvCxnSpPr/>
          <p:nvPr/>
        </p:nvCxnSpPr>
        <p:spPr>
          <a:xfrm>
            <a:off x="1704305" y="33062"/>
            <a:ext cx="0" cy="408000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5" name="Google Shape;35;p4"/>
          <p:cNvSpPr txBox="1">
            <a:spLocks noGrp="1"/>
          </p:cNvSpPr>
          <p:nvPr>
            <p:ph type="subTitle" idx="1"/>
          </p:nvPr>
        </p:nvSpPr>
        <p:spPr>
          <a:xfrm flipH="1">
            <a:off x="2406290" y="1389099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subTitle" idx="2"/>
          </p:nvPr>
        </p:nvSpPr>
        <p:spPr>
          <a:xfrm flipH="1">
            <a:off x="2406290" y="2108561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37" name="Google Shape;37;p4"/>
          <p:cNvSpPr txBox="1">
            <a:spLocks noGrp="1"/>
          </p:cNvSpPr>
          <p:nvPr>
            <p:ph type="subTitle" idx="3"/>
          </p:nvPr>
        </p:nvSpPr>
        <p:spPr>
          <a:xfrm flipH="1">
            <a:off x="2406290" y="2810183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subTitle" idx="4"/>
          </p:nvPr>
        </p:nvSpPr>
        <p:spPr>
          <a:xfrm>
            <a:off x="2404800" y="1880524"/>
            <a:ext cx="4434600" cy="281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subTitle" idx="5"/>
          </p:nvPr>
        </p:nvSpPr>
        <p:spPr>
          <a:xfrm>
            <a:off x="2404800" y="2599372"/>
            <a:ext cx="4434600" cy="281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subTitle" idx="6"/>
          </p:nvPr>
        </p:nvSpPr>
        <p:spPr>
          <a:xfrm>
            <a:off x="2404800" y="3310849"/>
            <a:ext cx="4434600" cy="281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ctrTitle"/>
          </p:nvPr>
        </p:nvSpPr>
        <p:spPr>
          <a:xfrm>
            <a:off x="6052873" y="2105374"/>
            <a:ext cx="2135700" cy="946200"/>
          </a:xfrm>
          <a:prstGeom prst="rect">
            <a:avLst/>
          </a:prstGeom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 b="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7" hasCustomPrompt="1"/>
          </p:nvPr>
        </p:nvSpPr>
        <p:spPr>
          <a:xfrm>
            <a:off x="1109465" y="1624139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8" hasCustomPrompt="1"/>
          </p:nvPr>
        </p:nvSpPr>
        <p:spPr>
          <a:xfrm>
            <a:off x="1109465" y="2340911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9" hasCustomPrompt="1"/>
          </p:nvPr>
        </p:nvSpPr>
        <p:spPr>
          <a:xfrm>
            <a:off x="1109465" y="3061516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" name="Google Shape;45;p4"/>
          <p:cNvSpPr txBox="1">
            <a:spLocks noGrp="1"/>
          </p:cNvSpPr>
          <p:nvPr>
            <p:ph type="subTitle" idx="13"/>
          </p:nvPr>
        </p:nvSpPr>
        <p:spPr>
          <a:xfrm flipH="1">
            <a:off x="2406290" y="3580183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Squada One"/>
              <a:buNone/>
              <a:defRPr sz="1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>
            <a:spLocks noGrp="1"/>
          </p:cNvSpPr>
          <p:nvPr>
            <p:ph type="subTitle" idx="14"/>
          </p:nvPr>
        </p:nvSpPr>
        <p:spPr>
          <a:xfrm>
            <a:off x="2404800" y="4080849"/>
            <a:ext cx="4434600" cy="281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4"/>
          <p:cNvSpPr txBox="1">
            <a:spLocks noGrp="1"/>
          </p:cNvSpPr>
          <p:nvPr>
            <p:ph type="title" idx="15" hasCustomPrompt="1"/>
          </p:nvPr>
        </p:nvSpPr>
        <p:spPr>
          <a:xfrm>
            <a:off x="1109465" y="3831516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4"/>
          <p:cNvSpPr/>
          <p:nvPr/>
        </p:nvSpPr>
        <p:spPr>
          <a:xfrm>
            <a:off x="8554105" y="1019672"/>
            <a:ext cx="89" cy="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gradFill>
            <a:gsLst>
              <a:gs pos="0">
                <a:srgbClr val="C2008B"/>
              </a:gs>
              <a:gs pos="100000">
                <a:srgbClr val="50009C"/>
              </a:gs>
            </a:gsLst>
            <a:lin ang="1320095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4"/>
          <p:cNvSpPr/>
          <p:nvPr/>
        </p:nvSpPr>
        <p:spPr>
          <a:xfrm>
            <a:off x="4484504" y="0"/>
            <a:ext cx="4659494" cy="1452739"/>
          </a:xfrm>
          <a:custGeom>
            <a:avLst/>
            <a:gdLst/>
            <a:ahLst/>
            <a:cxnLst/>
            <a:rect l="l" t="t" r="r" b="b"/>
            <a:pathLst>
              <a:path w="19023" h="5931" extrusionOk="0">
                <a:moveTo>
                  <a:pt x="609" y="0"/>
                </a:moveTo>
                <a:cubicBezTo>
                  <a:pt x="566" y="75"/>
                  <a:pt x="513" y="150"/>
                  <a:pt x="449" y="225"/>
                </a:cubicBezTo>
                <a:cubicBezTo>
                  <a:pt x="299" y="417"/>
                  <a:pt x="150" y="577"/>
                  <a:pt x="0" y="716"/>
                </a:cubicBezTo>
                <a:cubicBezTo>
                  <a:pt x="630" y="1014"/>
                  <a:pt x="1382" y="1231"/>
                  <a:pt x="2235" y="1231"/>
                </a:cubicBezTo>
                <a:cubicBezTo>
                  <a:pt x="2452" y="1231"/>
                  <a:pt x="2676" y="1217"/>
                  <a:pt x="2906" y="1186"/>
                </a:cubicBezTo>
                <a:cubicBezTo>
                  <a:pt x="5036" y="928"/>
                  <a:pt x="6812" y="217"/>
                  <a:pt x="8042" y="217"/>
                </a:cubicBezTo>
                <a:cubicBezTo>
                  <a:pt x="8699" y="217"/>
                  <a:pt x="9200" y="420"/>
                  <a:pt x="9517" y="1004"/>
                </a:cubicBezTo>
                <a:cubicBezTo>
                  <a:pt x="10425" y="2670"/>
                  <a:pt x="8940" y="5789"/>
                  <a:pt x="10563" y="5928"/>
                </a:cubicBezTo>
                <a:cubicBezTo>
                  <a:pt x="10578" y="5930"/>
                  <a:pt x="10592" y="5930"/>
                  <a:pt x="10606" y="5930"/>
                </a:cubicBezTo>
                <a:cubicBezTo>
                  <a:pt x="11541" y="5930"/>
                  <a:pt x="12090" y="3555"/>
                  <a:pt x="12732" y="1998"/>
                </a:cubicBezTo>
                <a:cubicBezTo>
                  <a:pt x="13041" y="1224"/>
                  <a:pt x="13518" y="720"/>
                  <a:pt x="13946" y="720"/>
                </a:cubicBezTo>
                <a:cubicBezTo>
                  <a:pt x="14138" y="720"/>
                  <a:pt x="14320" y="822"/>
                  <a:pt x="14472" y="1047"/>
                </a:cubicBezTo>
                <a:cubicBezTo>
                  <a:pt x="15103" y="1987"/>
                  <a:pt x="14014" y="4102"/>
                  <a:pt x="15253" y="4882"/>
                </a:cubicBezTo>
                <a:cubicBezTo>
                  <a:pt x="15564" y="5077"/>
                  <a:pt x="15837" y="5146"/>
                  <a:pt x="16097" y="5146"/>
                </a:cubicBezTo>
                <a:cubicBezTo>
                  <a:pt x="16701" y="5146"/>
                  <a:pt x="17230" y="4776"/>
                  <a:pt x="17987" y="4776"/>
                </a:cubicBezTo>
                <a:cubicBezTo>
                  <a:pt x="18202" y="4776"/>
                  <a:pt x="18434" y="4806"/>
                  <a:pt x="18692" y="4882"/>
                </a:cubicBezTo>
                <a:cubicBezTo>
                  <a:pt x="18830" y="4924"/>
                  <a:pt x="18927" y="4977"/>
                  <a:pt x="19022" y="5042"/>
                </a:cubicBezTo>
                <a:lnTo>
                  <a:pt x="19022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47625" dir="7560000" algn="bl" rotWithShape="0">
              <a:srgbClr val="000000">
                <a:alpha val="5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4"/>
          <p:cNvSpPr/>
          <p:nvPr/>
        </p:nvSpPr>
        <p:spPr>
          <a:xfrm>
            <a:off x="0" y="0"/>
            <a:ext cx="4733407" cy="1794523"/>
          </a:xfrm>
          <a:custGeom>
            <a:avLst/>
            <a:gdLst/>
            <a:ahLst/>
            <a:cxnLst/>
            <a:rect l="l" t="t" r="r" b="b"/>
            <a:pathLst>
              <a:path w="14932" h="5661" extrusionOk="0">
                <a:moveTo>
                  <a:pt x="10232" y="0"/>
                </a:moveTo>
                <a:lnTo>
                  <a:pt x="10168" y="97"/>
                </a:lnTo>
                <a:cubicBezTo>
                  <a:pt x="9611" y="647"/>
                  <a:pt x="9059" y="826"/>
                  <a:pt x="8530" y="826"/>
                </a:cubicBezTo>
                <a:cubicBezTo>
                  <a:pt x="7549" y="826"/>
                  <a:pt x="6648" y="213"/>
                  <a:pt x="5941" y="213"/>
                </a:cubicBezTo>
                <a:cubicBezTo>
                  <a:pt x="5712" y="213"/>
                  <a:pt x="5503" y="278"/>
                  <a:pt x="5319" y="449"/>
                </a:cubicBezTo>
                <a:cubicBezTo>
                  <a:pt x="4529" y="1196"/>
                  <a:pt x="5939" y="3557"/>
                  <a:pt x="4967" y="3963"/>
                </a:cubicBezTo>
                <a:cubicBezTo>
                  <a:pt x="4897" y="3992"/>
                  <a:pt x="4828" y="4005"/>
                  <a:pt x="4759" y="4005"/>
                </a:cubicBezTo>
                <a:cubicBezTo>
                  <a:pt x="3902" y="4005"/>
                  <a:pt x="3144" y="1939"/>
                  <a:pt x="1350" y="1939"/>
                </a:cubicBezTo>
                <a:cubicBezTo>
                  <a:pt x="1197" y="1939"/>
                  <a:pt x="1035" y="1954"/>
                  <a:pt x="866" y="1987"/>
                </a:cubicBezTo>
                <a:cubicBezTo>
                  <a:pt x="588" y="2041"/>
                  <a:pt x="299" y="2158"/>
                  <a:pt x="0" y="2307"/>
                </a:cubicBezTo>
                <a:lnTo>
                  <a:pt x="0" y="3781"/>
                </a:lnTo>
                <a:cubicBezTo>
                  <a:pt x="1324" y="4420"/>
                  <a:pt x="4045" y="5660"/>
                  <a:pt x="5454" y="5660"/>
                </a:cubicBezTo>
                <a:cubicBezTo>
                  <a:pt x="5693" y="5660"/>
                  <a:pt x="5895" y="5625"/>
                  <a:pt x="6045" y="5544"/>
                </a:cubicBezTo>
                <a:cubicBezTo>
                  <a:pt x="7391" y="4818"/>
                  <a:pt x="5597" y="1773"/>
                  <a:pt x="6772" y="1709"/>
                </a:cubicBezTo>
                <a:cubicBezTo>
                  <a:pt x="6787" y="1708"/>
                  <a:pt x="6803" y="1708"/>
                  <a:pt x="6818" y="1708"/>
                </a:cubicBezTo>
                <a:cubicBezTo>
                  <a:pt x="7886" y="1708"/>
                  <a:pt x="8769" y="3344"/>
                  <a:pt x="9571" y="3344"/>
                </a:cubicBezTo>
                <a:cubicBezTo>
                  <a:pt x="9635" y="3344"/>
                  <a:pt x="9699" y="3334"/>
                  <a:pt x="9762" y="3311"/>
                </a:cubicBezTo>
                <a:cubicBezTo>
                  <a:pt x="10638" y="3002"/>
                  <a:pt x="9613" y="930"/>
                  <a:pt x="10393" y="780"/>
                </a:cubicBezTo>
                <a:cubicBezTo>
                  <a:pt x="10419" y="775"/>
                  <a:pt x="10447" y="773"/>
                  <a:pt x="10475" y="773"/>
                </a:cubicBezTo>
                <a:cubicBezTo>
                  <a:pt x="10969" y="773"/>
                  <a:pt x="11706" y="1502"/>
                  <a:pt x="12665" y="1502"/>
                </a:cubicBezTo>
                <a:cubicBezTo>
                  <a:pt x="13278" y="1502"/>
                  <a:pt x="13983" y="1203"/>
                  <a:pt x="14772" y="225"/>
                </a:cubicBezTo>
                <a:cubicBezTo>
                  <a:pt x="14836" y="150"/>
                  <a:pt x="14889" y="75"/>
                  <a:pt x="14932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47625" dir="7560000" algn="bl" rotWithShape="0">
              <a:srgbClr val="000000">
                <a:alpha val="5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4"/>
          <p:cNvSpPr/>
          <p:nvPr/>
        </p:nvSpPr>
        <p:spPr>
          <a:xfrm>
            <a:off x="2430680" y="3561676"/>
            <a:ext cx="6232008" cy="1581823"/>
          </a:xfrm>
          <a:custGeom>
            <a:avLst/>
            <a:gdLst/>
            <a:ahLst/>
            <a:cxnLst/>
            <a:rect l="l" t="t" r="r" b="b"/>
            <a:pathLst>
              <a:path w="25443" h="6458" extrusionOk="0">
                <a:moveTo>
                  <a:pt x="19506" y="0"/>
                </a:moveTo>
                <a:cubicBezTo>
                  <a:pt x="18504" y="0"/>
                  <a:pt x="17580" y="416"/>
                  <a:pt x="16940" y="1662"/>
                </a:cubicBezTo>
                <a:cubicBezTo>
                  <a:pt x="15960" y="3553"/>
                  <a:pt x="15173" y="4058"/>
                  <a:pt x="14466" y="4058"/>
                </a:cubicBezTo>
                <a:cubicBezTo>
                  <a:pt x="13971" y="4058"/>
                  <a:pt x="13517" y="3810"/>
                  <a:pt x="13064" y="3617"/>
                </a:cubicBezTo>
                <a:cubicBezTo>
                  <a:pt x="12284" y="3284"/>
                  <a:pt x="9880" y="1600"/>
                  <a:pt x="7770" y="1600"/>
                </a:cubicBezTo>
                <a:cubicBezTo>
                  <a:pt x="6901" y="1600"/>
                  <a:pt x="6083" y="1885"/>
                  <a:pt x="5448" y="2666"/>
                </a:cubicBezTo>
                <a:cubicBezTo>
                  <a:pt x="3646" y="4903"/>
                  <a:pt x="3718" y="5547"/>
                  <a:pt x="3297" y="5547"/>
                </a:cubicBezTo>
                <a:cubicBezTo>
                  <a:pt x="3211" y="5547"/>
                  <a:pt x="3106" y="5520"/>
                  <a:pt x="2960" y="5475"/>
                </a:cubicBezTo>
                <a:cubicBezTo>
                  <a:pt x="2529" y="5337"/>
                  <a:pt x="1913" y="5064"/>
                  <a:pt x="1348" y="5064"/>
                </a:cubicBezTo>
                <a:cubicBezTo>
                  <a:pt x="778" y="5064"/>
                  <a:pt x="258" y="5342"/>
                  <a:pt x="33" y="6319"/>
                </a:cubicBezTo>
                <a:cubicBezTo>
                  <a:pt x="12" y="6372"/>
                  <a:pt x="12" y="6415"/>
                  <a:pt x="1" y="6458"/>
                </a:cubicBezTo>
                <a:lnTo>
                  <a:pt x="6665" y="6458"/>
                </a:lnTo>
                <a:cubicBezTo>
                  <a:pt x="7497" y="5643"/>
                  <a:pt x="9143" y="4331"/>
                  <a:pt x="11189" y="4331"/>
                </a:cubicBezTo>
                <a:cubicBezTo>
                  <a:pt x="11666" y="4331"/>
                  <a:pt x="12164" y="4402"/>
                  <a:pt x="12679" y="4568"/>
                </a:cubicBezTo>
                <a:cubicBezTo>
                  <a:pt x="14653" y="5199"/>
                  <a:pt x="16000" y="5536"/>
                  <a:pt x="16876" y="5536"/>
                </a:cubicBezTo>
                <a:cubicBezTo>
                  <a:pt x="17644" y="5536"/>
                  <a:pt x="18051" y="5276"/>
                  <a:pt x="18201" y="4727"/>
                </a:cubicBezTo>
                <a:cubicBezTo>
                  <a:pt x="18505" y="3564"/>
                  <a:pt x="18438" y="1329"/>
                  <a:pt x="20084" y="1329"/>
                </a:cubicBezTo>
                <a:cubicBezTo>
                  <a:pt x="20114" y="1329"/>
                  <a:pt x="20145" y="1329"/>
                  <a:pt x="20177" y="1331"/>
                </a:cubicBezTo>
                <a:cubicBezTo>
                  <a:pt x="21738" y="1399"/>
                  <a:pt x="22985" y="2883"/>
                  <a:pt x="24430" y="2883"/>
                </a:cubicBezTo>
                <a:cubicBezTo>
                  <a:pt x="24587" y="2883"/>
                  <a:pt x="24746" y="2865"/>
                  <a:pt x="24908" y="2826"/>
                </a:cubicBezTo>
                <a:cubicBezTo>
                  <a:pt x="25357" y="2719"/>
                  <a:pt x="25442" y="2228"/>
                  <a:pt x="25432" y="1545"/>
                </a:cubicBezTo>
                <a:lnTo>
                  <a:pt x="25432" y="1545"/>
                </a:lnTo>
                <a:cubicBezTo>
                  <a:pt x="25281" y="1615"/>
                  <a:pt x="25103" y="1657"/>
                  <a:pt x="24892" y="1657"/>
                </a:cubicBezTo>
                <a:cubicBezTo>
                  <a:pt x="24655" y="1657"/>
                  <a:pt x="24376" y="1605"/>
                  <a:pt x="24043" y="1480"/>
                </a:cubicBezTo>
                <a:cubicBezTo>
                  <a:pt x="22883" y="1048"/>
                  <a:pt x="21096" y="0"/>
                  <a:pt x="19506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47625" dir="7560000" algn="bl" rotWithShape="0">
              <a:srgbClr val="000000">
                <a:alpha val="5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4"/>
          <p:cNvSpPr/>
          <p:nvPr/>
        </p:nvSpPr>
        <p:spPr>
          <a:xfrm>
            <a:off x="0" y="0"/>
            <a:ext cx="3243835" cy="1269575"/>
          </a:xfrm>
          <a:custGeom>
            <a:avLst/>
            <a:gdLst/>
            <a:ahLst/>
            <a:cxnLst/>
            <a:rect l="l" t="t" r="r" b="b"/>
            <a:pathLst>
              <a:path w="10233" h="4005" extrusionOk="0">
                <a:moveTo>
                  <a:pt x="0" y="0"/>
                </a:moveTo>
                <a:lnTo>
                  <a:pt x="0" y="2307"/>
                </a:lnTo>
                <a:cubicBezTo>
                  <a:pt x="299" y="2158"/>
                  <a:pt x="588" y="2041"/>
                  <a:pt x="866" y="1987"/>
                </a:cubicBezTo>
                <a:cubicBezTo>
                  <a:pt x="1035" y="1954"/>
                  <a:pt x="1197" y="1939"/>
                  <a:pt x="1350" y="1939"/>
                </a:cubicBezTo>
                <a:cubicBezTo>
                  <a:pt x="3144" y="1939"/>
                  <a:pt x="3902" y="4005"/>
                  <a:pt x="4759" y="4005"/>
                </a:cubicBezTo>
                <a:cubicBezTo>
                  <a:pt x="4828" y="4005"/>
                  <a:pt x="4897" y="3992"/>
                  <a:pt x="4967" y="3963"/>
                </a:cubicBezTo>
                <a:cubicBezTo>
                  <a:pt x="5939" y="3557"/>
                  <a:pt x="4529" y="1196"/>
                  <a:pt x="5319" y="449"/>
                </a:cubicBezTo>
                <a:cubicBezTo>
                  <a:pt x="5503" y="278"/>
                  <a:pt x="5712" y="213"/>
                  <a:pt x="5941" y="213"/>
                </a:cubicBezTo>
                <a:cubicBezTo>
                  <a:pt x="6648" y="213"/>
                  <a:pt x="7549" y="826"/>
                  <a:pt x="8530" y="826"/>
                </a:cubicBezTo>
                <a:cubicBezTo>
                  <a:pt x="9059" y="826"/>
                  <a:pt x="9611" y="647"/>
                  <a:pt x="10168" y="97"/>
                </a:cubicBezTo>
                <a:lnTo>
                  <a:pt x="10232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4287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4"/>
          <p:cNvSpPr/>
          <p:nvPr/>
        </p:nvSpPr>
        <p:spPr>
          <a:xfrm>
            <a:off x="4063207" y="2603225"/>
            <a:ext cx="5080790" cy="2540273"/>
          </a:xfrm>
          <a:custGeom>
            <a:avLst/>
            <a:gdLst/>
            <a:ahLst/>
            <a:cxnLst/>
            <a:rect l="l" t="t" r="r" b="b"/>
            <a:pathLst>
              <a:path w="20743" h="10371" extrusionOk="0">
                <a:moveTo>
                  <a:pt x="20742" y="0"/>
                </a:moveTo>
                <a:cubicBezTo>
                  <a:pt x="16951" y="1207"/>
                  <a:pt x="19814" y="6366"/>
                  <a:pt x="18243" y="6739"/>
                </a:cubicBezTo>
                <a:cubicBezTo>
                  <a:pt x="18081" y="6778"/>
                  <a:pt x="17922" y="6796"/>
                  <a:pt x="17765" y="6796"/>
                </a:cubicBezTo>
                <a:cubicBezTo>
                  <a:pt x="16320" y="6796"/>
                  <a:pt x="15073" y="5312"/>
                  <a:pt x="13512" y="5244"/>
                </a:cubicBezTo>
                <a:cubicBezTo>
                  <a:pt x="13480" y="5242"/>
                  <a:pt x="13449" y="5242"/>
                  <a:pt x="13419" y="5242"/>
                </a:cubicBezTo>
                <a:cubicBezTo>
                  <a:pt x="11773" y="5242"/>
                  <a:pt x="11840" y="7477"/>
                  <a:pt x="11536" y="8640"/>
                </a:cubicBezTo>
                <a:cubicBezTo>
                  <a:pt x="11386" y="9189"/>
                  <a:pt x="10979" y="9449"/>
                  <a:pt x="10211" y="9449"/>
                </a:cubicBezTo>
                <a:cubicBezTo>
                  <a:pt x="9335" y="9449"/>
                  <a:pt x="7988" y="9112"/>
                  <a:pt x="6014" y="8481"/>
                </a:cubicBezTo>
                <a:cubicBezTo>
                  <a:pt x="5499" y="8315"/>
                  <a:pt x="5001" y="8244"/>
                  <a:pt x="4524" y="8244"/>
                </a:cubicBezTo>
                <a:cubicBezTo>
                  <a:pt x="2478" y="8244"/>
                  <a:pt x="832" y="9556"/>
                  <a:pt x="0" y="10371"/>
                </a:cubicBezTo>
                <a:lnTo>
                  <a:pt x="20742" y="10371"/>
                </a:lnTo>
                <a:lnTo>
                  <a:pt x="20742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47625" dir="7560000" algn="bl" rotWithShape="0">
              <a:srgbClr val="000000">
                <a:alpha val="5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Título y objetos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"/>
          <p:cNvSpPr txBox="1">
            <a:spLocks noGrp="1"/>
          </p:cNvSpPr>
          <p:nvPr>
            <p:ph type="subTitle" idx="1"/>
          </p:nvPr>
        </p:nvSpPr>
        <p:spPr>
          <a:xfrm flipH="1">
            <a:off x="1822094" y="2958919"/>
            <a:ext cx="55011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Squada One"/>
              <a:buNone/>
              <a:defRPr sz="12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Nunito Sans ExtraBold"/>
              <a:buNone/>
              <a:defRPr sz="1200">
                <a:solidFill>
                  <a:srgbClr val="FFFFFF"/>
                </a:solidFill>
                <a:latin typeface="Nunito Sans ExtraBold"/>
                <a:ea typeface="Nunito Sans ExtraBold"/>
                <a:cs typeface="Nunito Sans ExtraBold"/>
                <a:sym typeface="Nunito Sans ExtraBold"/>
              </a:defRPr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2"/>
          </p:nvPr>
        </p:nvSpPr>
        <p:spPr>
          <a:xfrm>
            <a:off x="1820800" y="2848425"/>
            <a:ext cx="41109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5"/>
          <p:cNvSpPr/>
          <p:nvPr/>
        </p:nvSpPr>
        <p:spPr>
          <a:xfrm>
            <a:off x="6279" y="2606319"/>
            <a:ext cx="4521" cy="6329"/>
          </a:xfrm>
          <a:custGeom>
            <a:avLst/>
            <a:gdLst/>
            <a:ahLst/>
            <a:cxnLst/>
            <a:rect l="l" t="t" r="r" b="b"/>
            <a:pathLst>
              <a:path w="60" h="84" extrusionOk="0">
                <a:moveTo>
                  <a:pt x="1" y="0"/>
                </a:moveTo>
                <a:lnTo>
                  <a:pt x="20" y="39"/>
                </a:lnTo>
                <a:lnTo>
                  <a:pt x="59" y="83"/>
                </a:lnTo>
                <a:lnTo>
                  <a:pt x="1" y="0"/>
                </a:lnTo>
                <a:close/>
              </a:path>
            </a:pathLst>
          </a:custGeom>
          <a:solidFill>
            <a:srgbClr val="14141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4847" y="5142018"/>
            <a:ext cx="7384" cy="75"/>
          </a:xfrm>
          <a:custGeom>
            <a:avLst/>
            <a:gdLst/>
            <a:ahLst/>
            <a:cxnLst/>
            <a:rect l="l" t="t" r="r" b="b"/>
            <a:pathLst>
              <a:path w="98" h="1" extrusionOk="0">
                <a:moveTo>
                  <a:pt x="98" y="0"/>
                </a:moveTo>
                <a:lnTo>
                  <a:pt x="0" y="0"/>
                </a:lnTo>
                <a:lnTo>
                  <a:pt x="0" y="0"/>
                </a:lnTo>
                <a:lnTo>
                  <a:pt x="78" y="0"/>
                </a:lnTo>
                <a:close/>
              </a:path>
            </a:pathLst>
          </a:custGeom>
          <a:solidFill>
            <a:srgbClr val="B0B0A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6876874" y="3250835"/>
            <a:ext cx="2267119" cy="1892656"/>
          </a:xfrm>
          <a:custGeom>
            <a:avLst/>
            <a:gdLst/>
            <a:ahLst/>
            <a:cxnLst/>
            <a:rect l="l" t="t" r="r" b="b"/>
            <a:pathLst>
              <a:path w="9251" h="7723" extrusionOk="0">
                <a:moveTo>
                  <a:pt x="7830" y="1"/>
                </a:moveTo>
                <a:cubicBezTo>
                  <a:pt x="7787" y="22"/>
                  <a:pt x="7745" y="32"/>
                  <a:pt x="7702" y="65"/>
                </a:cubicBezTo>
                <a:cubicBezTo>
                  <a:pt x="6794" y="588"/>
                  <a:pt x="7745" y="1624"/>
                  <a:pt x="7050" y="2468"/>
                </a:cubicBezTo>
                <a:cubicBezTo>
                  <a:pt x="6131" y="3578"/>
                  <a:pt x="2543" y="3953"/>
                  <a:pt x="898" y="6089"/>
                </a:cubicBezTo>
                <a:cubicBezTo>
                  <a:pt x="546" y="6548"/>
                  <a:pt x="247" y="7114"/>
                  <a:pt x="1" y="7722"/>
                </a:cubicBezTo>
                <a:lnTo>
                  <a:pt x="9250" y="7722"/>
                </a:lnTo>
                <a:lnTo>
                  <a:pt x="9250" y="941"/>
                </a:lnTo>
                <a:cubicBezTo>
                  <a:pt x="8706" y="780"/>
                  <a:pt x="8215" y="481"/>
                  <a:pt x="7830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8588" dist="9525" dir="38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>
            <a:off x="6342869" y="0"/>
            <a:ext cx="2801122" cy="3481429"/>
          </a:xfrm>
          <a:custGeom>
            <a:avLst/>
            <a:gdLst/>
            <a:ahLst/>
            <a:cxnLst/>
            <a:rect l="l" t="t" r="r" b="b"/>
            <a:pathLst>
              <a:path w="11430" h="14206" extrusionOk="0">
                <a:moveTo>
                  <a:pt x="1" y="0"/>
                </a:moveTo>
                <a:cubicBezTo>
                  <a:pt x="1" y="0"/>
                  <a:pt x="541" y="1327"/>
                  <a:pt x="2842" y="1327"/>
                </a:cubicBezTo>
                <a:cubicBezTo>
                  <a:pt x="3168" y="1327"/>
                  <a:pt x="3530" y="1300"/>
                  <a:pt x="3931" y="1239"/>
                </a:cubicBezTo>
                <a:cubicBezTo>
                  <a:pt x="4809" y="1103"/>
                  <a:pt x="5648" y="961"/>
                  <a:pt x="6249" y="961"/>
                </a:cubicBezTo>
                <a:cubicBezTo>
                  <a:pt x="6972" y="961"/>
                  <a:pt x="7353" y="1167"/>
                  <a:pt x="7050" y="1837"/>
                </a:cubicBezTo>
                <a:cubicBezTo>
                  <a:pt x="6687" y="2628"/>
                  <a:pt x="4658" y="4411"/>
                  <a:pt x="4850" y="5244"/>
                </a:cubicBezTo>
                <a:cubicBezTo>
                  <a:pt x="4917" y="5546"/>
                  <a:pt x="5180" y="5658"/>
                  <a:pt x="5531" y="5658"/>
                </a:cubicBezTo>
                <a:cubicBezTo>
                  <a:pt x="6363" y="5658"/>
                  <a:pt x="7691" y="5032"/>
                  <a:pt x="8097" y="4806"/>
                </a:cubicBezTo>
                <a:cubicBezTo>
                  <a:pt x="8750" y="4436"/>
                  <a:pt x="9449" y="4208"/>
                  <a:pt x="9990" y="4208"/>
                </a:cubicBezTo>
                <a:cubicBezTo>
                  <a:pt x="10245" y="4208"/>
                  <a:pt x="10465" y="4259"/>
                  <a:pt x="10629" y="4368"/>
                </a:cubicBezTo>
                <a:cubicBezTo>
                  <a:pt x="11056" y="4657"/>
                  <a:pt x="10852" y="5469"/>
                  <a:pt x="10650" y="6163"/>
                </a:cubicBezTo>
                <a:cubicBezTo>
                  <a:pt x="10169" y="7797"/>
                  <a:pt x="9058" y="9794"/>
                  <a:pt x="9283" y="11429"/>
                </a:cubicBezTo>
                <a:cubicBezTo>
                  <a:pt x="9507" y="13084"/>
                  <a:pt x="10372" y="13885"/>
                  <a:pt x="11429" y="14206"/>
                </a:cubicBezTo>
                <a:lnTo>
                  <a:pt x="11429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42888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5"/>
          <p:cNvSpPr/>
          <p:nvPr/>
        </p:nvSpPr>
        <p:spPr>
          <a:xfrm>
            <a:off x="3132193" y="0"/>
            <a:ext cx="840582" cy="541844"/>
          </a:xfrm>
          <a:custGeom>
            <a:avLst/>
            <a:gdLst/>
            <a:ahLst/>
            <a:cxnLst/>
            <a:rect l="l" t="t" r="r" b="b"/>
            <a:pathLst>
              <a:path w="3430" h="2211" extrusionOk="0">
                <a:moveTo>
                  <a:pt x="866" y="0"/>
                </a:moveTo>
                <a:cubicBezTo>
                  <a:pt x="685" y="630"/>
                  <a:pt x="407" y="1453"/>
                  <a:pt x="1" y="2211"/>
                </a:cubicBezTo>
                <a:cubicBezTo>
                  <a:pt x="887" y="2211"/>
                  <a:pt x="1603" y="2061"/>
                  <a:pt x="2052" y="1709"/>
                </a:cubicBezTo>
                <a:cubicBezTo>
                  <a:pt x="2724" y="1164"/>
                  <a:pt x="3163" y="577"/>
                  <a:pt x="3429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5"/>
          <p:cNvSpPr/>
          <p:nvPr/>
        </p:nvSpPr>
        <p:spPr>
          <a:xfrm>
            <a:off x="12225" y="3506687"/>
            <a:ext cx="3952694" cy="1636806"/>
          </a:xfrm>
          <a:custGeom>
            <a:avLst/>
            <a:gdLst/>
            <a:ahLst/>
            <a:cxnLst/>
            <a:rect l="l" t="t" r="r" b="b"/>
            <a:pathLst>
              <a:path w="16129" h="6679" extrusionOk="0">
                <a:moveTo>
                  <a:pt x="3975" y="0"/>
                </a:moveTo>
                <a:cubicBezTo>
                  <a:pt x="2628" y="0"/>
                  <a:pt x="1115" y="710"/>
                  <a:pt x="0" y="1371"/>
                </a:cubicBezTo>
                <a:lnTo>
                  <a:pt x="0" y="6614"/>
                </a:lnTo>
                <a:lnTo>
                  <a:pt x="32" y="6678"/>
                </a:lnTo>
                <a:lnTo>
                  <a:pt x="16128" y="6678"/>
                </a:lnTo>
                <a:cubicBezTo>
                  <a:pt x="14985" y="5568"/>
                  <a:pt x="13010" y="4489"/>
                  <a:pt x="11717" y="4179"/>
                </a:cubicBezTo>
                <a:cubicBezTo>
                  <a:pt x="11467" y="4119"/>
                  <a:pt x="11220" y="4094"/>
                  <a:pt x="10978" y="4094"/>
                </a:cubicBezTo>
                <a:cubicBezTo>
                  <a:pt x="9403" y="4094"/>
                  <a:pt x="8030" y="5191"/>
                  <a:pt x="7299" y="5191"/>
                </a:cubicBezTo>
                <a:cubicBezTo>
                  <a:pt x="7159" y="5191"/>
                  <a:pt x="7043" y="5151"/>
                  <a:pt x="6953" y="5055"/>
                </a:cubicBezTo>
                <a:cubicBezTo>
                  <a:pt x="6324" y="4383"/>
                  <a:pt x="7584" y="1947"/>
                  <a:pt x="5661" y="516"/>
                </a:cubicBezTo>
                <a:cubicBezTo>
                  <a:pt x="5169" y="148"/>
                  <a:pt x="4589" y="0"/>
                  <a:pt x="397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8588" dist="9525" dir="38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5"/>
          <p:cNvSpPr/>
          <p:nvPr/>
        </p:nvSpPr>
        <p:spPr>
          <a:xfrm>
            <a:off x="12225" y="0"/>
            <a:ext cx="3332183" cy="3515493"/>
          </a:xfrm>
          <a:custGeom>
            <a:avLst/>
            <a:gdLst/>
            <a:ahLst/>
            <a:cxnLst/>
            <a:rect l="l" t="t" r="r" b="b"/>
            <a:pathLst>
              <a:path w="13597" h="14345" extrusionOk="0">
                <a:moveTo>
                  <a:pt x="0" y="0"/>
                </a:moveTo>
                <a:lnTo>
                  <a:pt x="0" y="14344"/>
                </a:lnTo>
                <a:cubicBezTo>
                  <a:pt x="96" y="14227"/>
                  <a:pt x="182" y="14024"/>
                  <a:pt x="235" y="13703"/>
                </a:cubicBezTo>
                <a:cubicBezTo>
                  <a:pt x="770" y="10734"/>
                  <a:pt x="3269" y="11887"/>
                  <a:pt x="4304" y="10542"/>
                </a:cubicBezTo>
                <a:cubicBezTo>
                  <a:pt x="5714" y="8705"/>
                  <a:pt x="2852" y="5992"/>
                  <a:pt x="3803" y="5426"/>
                </a:cubicBezTo>
                <a:cubicBezTo>
                  <a:pt x="4120" y="5239"/>
                  <a:pt x="4417" y="5205"/>
                  <a:pt x="4692" y="5205"/>
                </a:cubicBezTo>
                <a:cubicBezTo>
                  <a:pt x="4854" y="5205"/>
                  <a:pt x="5008" y="5216"/>
                  <a:pt x="5154" y="5216"/>
                </a:cubicBezTo>
                <a:cubicBezTo>
                  <a:pt x="5513" y="5216"/>
                  <a:pt x="5823" y="5144"/>
                  <a:pt x="6077" y="4646"/>
                </a:cubicBezTo>
                <a:cubicBezTo>
                  <a:pt x="6184" y="4454"/>
                  <a:pt x="6195" y="4133"/>
                  <a:pt x="6206" y="3791"/>
                </a:cubicBezTo>
                <a:cubicBezTo>
                  <a:pt x="6215" y="3268"/>
                  <a:pt x="6188" y="2759"/>
                  <a:pt x="6684" y="2759"/>
                </a:cubicBezTo>
                <a:cubicBezTo>
                  <a:pt x="6795" y="2759"/>
                  <a:pt x="6933" y="2784"/>
                  <a:pt x="7103" y="2841"/>
                </a:cubicBezTo>
                <a:cubicBezTo>
                  <a:pt x="7923" y="3126"/>
                  <a:pt x="8678" y="4427"/>
                  <a:pt x="9937" y="4427"/>
                </a:cubicBezTo>
                <a:cubicBezTo>
                  <a:pt x="10285" y="4427"/>
                  <a:pt x="10672" y="4327"/>
                  <a:pt x="11109" y="4080"/>
                </a:cubicBezTo>
                <a:cubicBezTo>
                  <a:pt x="12465" y="3321"/>
                  <a:pt x="13234" y="1282"/>
                  <a:pt x="135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 + TEXT 1">
  <p:cSld name="1_Título y objetos_3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7"/>
          <p:cNvSpPr/>
          <p:nvPr/>
        </p:nvSpPr>
        <p:spPr>
          <a:xfrm flipH="1">
            <a:off x="4842306" y="1547550"/>
            <a:ext cx="4365300" cy="2048400"/>
          </a:xfrm>
          <a:prstGeom prst="rect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7"/>
          <p:cNvSpPr/>
          <p:nvPr/>
        </p:nvSpPr>
        <p:spPr>
          <a:xfrm flipH="1">
            <a:off x="12225" y="3250835"/>
            <a:ext cx="2267119" cy="1892656"/>
          </a:xfrm>
          <a:custGeom>
            <a:avLst/>
            <a:gdLst/>
            <a:ahLst/>
            <a:cxnLst/>
            <a:rect l="l" t="t" r="r" b="b"/>
            <a:pathLst>
              <a:path w="9251" h="7723" extrusionOk="0">
                <a:moveTo>
                  <a:pt x="7830" y="1"/>
                </a:moveTo>
                <a:cubicBezTo>
                  <a:pt x="7787" y="22"/>
                  <a:pt x="7745" y="32"/>
                  <a:pt x="7702" y="65"/>
                </a:cubicBezTo>
                <a:cubicBezTo>
                  <a:pt x="6794" y="588"/>
                  <a:pt x="7745" y="1624"/>
                  <a:pt x="7050" y="2468"/>
                </a:cubicBezTo>
                <a:cubicBezTo>
                  <a:pt x="6131" y="3578"/>
                  <a:pt x="2543" y="3953"/>
                  <a:pt x="898" y="6089"/>
                </a:cubicBezTo>
                <a:cubicBezTo>
                  <a:pt x="546" y="6548"/>
                  <a:pt x="247" y="7114"/>
                  <a:pt x="1" y="7722"/>
                </a:cubicBezTo>
                <a:lnTo>
                  <a:pt x="9250" y="7722"/>
                </a:lnTo>
                <a:lnTo>
                  <a:pt x="9250" y="941"/>
                </a:lnTo>
                <a:cubicBezTo>
                  <a:pt x="8706" y="780"/>
                  <a:pt x="8215" y="481"/>
                  <a:pt x="7830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8588" dist="9525" dir="38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7"/>
          <p:cNvSpPr/>
          <p:nvPr/>
        </p:nvSpPr>
        <p:spPr>
          <a:xfrm flipH="1">
            <a:off x="12227" y="0"/>
            <a:ext cx="2801122" cy="3481429"/>
          </a:xfrm>
          <a:custGeom>
            <a:avLst/>
            <a:gdLst/>
            <a:ahLst/>
            <a:cxnLst/>
            <a:rect l="l" t="t" r="r" b="b"/>
            <a:pathLst>
              <a:path w="11430" h="14206" extrusionOk="0">
                <a:moveTo>
                  <a:pt x="1" y="0"/>
                </a:moveTo>
                <a:cubicBezTo>
                  <a:pt x="1" y="0"/>
                  <a:pt x="541" y="1327"/>
                  <a:pt x="2842" y="1327"/>
                </a:cubicBezTo>
                <a:cubicBezTo>
                  <a:pt x="3168" y="1327"/>
                  <a:pt x="3530" y="1300"/>
                  <a:pt x="3931" y="1239"/>
                </a:cubicBezTo>
                <a:cubicBezTo>
                  <a:pt x="4809" y="1103"/>
                  <a:pt x="5648" y="961"/>
                  <a:pt x="6249" y="961"/>
                </a:cubicBezTo>
                <a:cubicBezTo>
                  <a:pt x="6972" y="961"/>
                  <a:pt x="7353" y="1167"/>
                  <a:pt x="7050" y="1837"/>
                </a:cubicBezTo>
                <a:cubicBezTo>
                  <a:pt x="6687" y="2628"/>
                  <a:pt x="4658" y="4411"/>
                  <a:pt x="4850" y="5244"/>
                </a:cubicBezTo>
                <a:cubicBezTo>
                  <a:pt x="4917" y="5546"/>
                  <a:pt x="5180" y="5658"/>
                  <a:pt x="5531" y="5658"/>
                </a:cubicBezTo>
                <a:cubicBezTo>
                  <a:pt x="6363" y="5658"/>
                  <a:pt x="7691" y="5032"/>
                  <a:pt x="8097" y="4806"/>
                </a:cubicBezTo>
                <a:cubicBezTo>
                  <a:pt x="8750" y="4436"/>
                  <a:pt x="9449" y="4208"/>
                  <a:pt x="9990" y="4208"/>
                </a:cubicBezTo>
                <a:cubicBezTo>
                  <a:pt x="10245" y="4208"/>
                  <a:pt x="10465" y="4259"/>
                  <a:pt x="10629" y="4368"/>
                </a:cubicBezTo>
                <a:cubicBezTo>
                  <a:pt x="11056" y="4657"/>
                  <a:pt x="10852" y="5469"/>
                  <a:pt x="10650" y="6163"/>
                </a:cubicBezTo>
                <a:cubicBezTo>
                  <a:pt x="10169" y="7797"/>
                  <a:pt x="9058" y="9794"/>
                  <a:pt x="9283" y="11429"/>
                </a:cubicBezTo>
                <a:cubicBezTo>
                  <a:pt x="9507" y="13084"/>
                  <a:pt x="10372" y="13885"/>
                  <a:pt x="11429" y="14206"/>
                </a:cubicBezTo>
                <a:lnTo>
                  <a:pt x="11429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42888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7"/>
          <p:cNvSpPr/>
          <p:nvPr/>
        </p:nvSpPr>
        <p:spPr>
          <a:xfrm flipH="1">
            <a:off x="5183443" y="0"/>
            <a:ext cx="840582" cy="541844"/>
          </a:xfrm>
          <a:custGeom>
            <a:avLst/>
            <a:gdLst/>
            <a:ahLst/>
            <a:cxnLst/>
            <a:rect l="l" t="t" r="r" b="b"/>
            <a:pathLst>
              <a:path w="3430" h="2211" extrusionOk="0">
                <a:moveTo>
                  <a:pt x="866" y="0"/>
                </a:moveTo>
                <a:cubicBezTo>
                  <a:pt x="685" y="630"/>
                  <a:pt x="407" y="1453"/>
                  <a:pt x="1" y="2211"/>
                </a:cubicBezTo>
                <a:cubicBezTo>
                  <a:pt x="887" y="2211"/>
                  <a:pt x="1603" y="2061"/>
                  <a:pt x="2052" y="1709"/>
                </a:cubicBezTo>
                <a:cubicBezTo>
                  <a:pt x="2724" y="1164"/>
                  <a:pt x="3163" y="577"/>
                  <a:pt x="3429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7"/>
          <p:cNvSpPr/>
          <p:nvPr/>
        </p:nvSpPr>
        <p:spPr>
          <a:xfrm flipH="1">
            <a:off x="5191300" y="3506687"/>
            <a:ext cx="3952694" cy="1636806"/>
          </a:xfrm>
          <a:custGeom>
            <a:avLst/>
            <a:gdLst/>
            <a:ahLst/>
            <a:cxnLst/>
            <a:rect l="l" t="t" r="r" b="b"/>
            <a:pathLst>
              <a:path w="16129" h="6679" extrusionOk="0">
                <a:moveTo>
                  <a:pt x="3975" y="0"/>
                </a:moveTo>
                <a:cubicBezTo>
                  <a:pt x="2628" y="0"/>
                  <a:pt x="1115" y="710"/>
                  <a:pt x="0" y="1371"/>
                </a:cubicBezTo>
                <a:lnTo>
                  <a:pt x="0" y="6614"/>
                </a:lnTo>
                <a:lnTo>
                  <a:pt x="32" y="6678"/>
                </a:lnTo>
                <a:lnTo>
                  <a:pt x="16128" y="6678"/>
                </a:lnTo>
                <a:cubicBezTo>
                  <a:pt x="14985" y="5568"/>
                  <a:pt x="13010" y="4489"/>
                  <a:pt x="11717" y="4179"/>
                </a:cubicBezTo>
                <a:cubicBezTo>
                  <a:pt x="11467" y="4119"/>
                  <a:pt x="11220" y="4094"/>
                  <a:pt x="10978" y="4094"/>
                </a:cubicBezTo>
                <a:cubicBezTo>
                  <a:pt x="9403" y="4094"/>
                  <a:pt x="8030" y="5191"/>
                  <a:pt x="7299" y="5191"/>
                </a:cubicBezTo>
                <a:cubicBezTo>
                  <a:pt x="7159" y="5191"/>
                  <a:pt x="7043" y="5151"/>
                  <a:pt x="6953" y="5055"/>
                </a:cubicBezTo>
                <a:cubicBezTo>
                  <a:pt x="6324" y="4383"/>
                  <a:pt x="7584" y="1947"/>
                  <a:pt x="5661" y="516"/>
                </a:cubicBezTo>
                <a:cubicBezTo>
                  <a:pt x="5169" y="148"/>
                  <a:pt x="4589" y="0"/>
                  <a:pt x="397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8588" dist="9525" dir="38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7"/>
          <p:cNvSpPr/>
          <p:nvPr/>
        </p:nvSpPr>
        <p:spPr>
          <a:xfrm flipH="1">
            <a:off x="5811811" y="0"/>
            <a:ext cx="3332183" cy="3515493"/>
          </a:xfrm>
          <a:custGeom>
            <a:avLst/>
            <a:gdLst/>
            <a:ahLst/>
            <a:cxnLst/>
            <a:rect l="l" t="t" r="r" b="b"/>
            <a:pathLst>
              <a:path w="13597" h="14345" extrusionOk="0">
                <a:moveTo>
                  <a:pt x="0" y="0"/>
                </a:moveTo>
                <a:lnTo>
                  <a:pt x="0" y="14344"/>
                </a:lnTo>
                <a:cubicBezTo>
                  <a:pt x="96" y="14227"/>
                  <a:pt x="182" y="14024"/>
                  <a:pt x="235" y="13703"/>
                </a:cubicBezTo>
                <a:cubicBezTo>
                  <a:pt x="770" y="10734"/>
                  <a:pt x="3269" y="11887"/>
                  <a:pt x="4304" y="10542"/>
                </a:cubicBezTo>
                <a:cubicBezTo>
                  <a:pt x="5714" y="8705"/>
                  <a:pt x="2852" y="5992"/>
                  <a:pt x="3803" y="5426"/>
                </a:cubicBezTo>
                <a:cubicBezTo>
                  <a:pt x="4120" y="5239"/>
                  <a:pt x="4417" y="5205"/>
                  <a:pt x="4692" y="5205"/>
                </a:cubicBezTo>
                <a:cubicBezTo>
                  <a:pt x="4854" y="5205"/>
                  <a:pt x="5008" y="5216"/>
                  <a:pt x="5154" y="5216"/>
                </a:cubicBezTo>
                <a:cubicBezTo>
                  <a:pt x="5513" y="5216"/>
                  <a:pt x="5823" y="5144"/>
                  <a:pt x="6077" y="4646"/>
                </a:cubicBezTo>
                <a:cubicBezTo>
                  <a:pt x="6184" y="4454"/>
                  <a:pt x="6195" y="4133"/>
                  <a:pt x="6206" y="3791"/>
                </a:cubicBezTo>
                <a:cubicBezTo>
                  <a:pt x="6215" y="3268"/>
                  <a:pt x="6188" y="2759"/>
                  <a:pt x="6684" y="2759"/>
                </a:cubicBezTo>
                <a:cubicBezTo>
                  <a:pt x="6795" y="2759"/>
                  <a:pt x="6933" y="2784"/>
                  <a:pt x="7103" y="2841"/>
                </a:cubicBezTo>
                <a:cubicBezTo>
                  <a:pt x="7923" y="3126"/>
                  <a:pt x="8678" y="4427"/>
                  <a:pt x="9937" y="4427"/>
                </a:cubicBezTo>
                <a:cubicBezTo>
                  <a:pt x="10285" y="4427"/>
                  <a:pt x="10672" y="4327"/>
                  <a:pt x="11109" y="4080"/>
                </a:cubicBezTo>
                <a:cubicBezTo>
                  <a:pt x="12465" y="3321"/>
                  <a:pt x="13234" y="1282"/>
                  <a:pt x="135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7"/>
          <p:cNvSpPr txBox="1">
            <a:spLocks noGrp="1"/>
          </p:cNvSpPr>
          <p:nvPr>
            <p:ph type="ctrTitle"/>
          </p:nvPr>
        </p:nvSpPr>
        <p:spPr>
          <a:xfrm>
            <a:off x="5060968" y="1950940"/>
            <a:ext cx="31581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 b="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7"/>
          <p:cNvSpPr txBox="1">
            <a:spLocks noGrp="1"/>
          </p:cNvSpPr>
          <p:nvPr>
            <p:ph type="subTitle" idx="1"/>
          </p:nvPr>
        </p:nvSpPr>
        <p:spPr>
          <a:xfrm flipH="1">
            <a:off x="946950" y="1815144"/>
            <a:ext cx="3353700" cy="1513200"/>
          </a:xfrm>
          <a:prstGeom prst="rect">
            <a:avLst/>
          </a:prstGeom>
        </p:spPr>
        <p:txBody>
          <a:bodyPr spcFirstLastPara="1" wrap="square" lIns="68575" tIns="34275" rIns="68575" bIns="3427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900"/>
              <a:buNone/>
              <a:defRPr sz="9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">
  <p:cSld name="4_Título y objetos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3"/>
          <p:cNvSpPr/>
          <p:nvPr/>
        </p:nvSpPr>
        <p:spPr>
          <a:xfrm>
            <a:off x="263219" y="1498888"/>
            <a:ext cx="8213700" cy="21924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3"/>
          <p:cNvSpPr txBox="1"/>
          <p:nvPr/>
        </p:nvSpPr>
        <p:spPr>
          <a:xfrm>
            <a:off x="6772942" y="4673209"/>
            <a:ext cx="2057400" cy="2739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z="800" b="0" i="0" u="none" strike="noStrike" cap="none">
                <a:solidFill>
                  <a:srgbClr val="FFFFFF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‹#›</a:t>
            </a:fld>
            <a:endParaRPr sz="800" b="0" i="0" u="none" strike="noStrike" cap="none">
              <a:solidFill>
                <a:srgbClr val="FFFFFF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41" name="Google Shape;141;p13"/>
          <p:cNvSpPr txBox="1">
            <a:spLocks noGrp="1"/>
          </p:cNvSpPr>
          <p:nvPr>
            <p:ph type="ctrTitle"/>
          </p:nvPr>
        </p:nvSpPr>
        <p:spPr>
          <a:xfrm flipH="1">
            <a:off x="2267119" y="1953315"/>
            <a:ext cx="19797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100"/>
              <a:buNone/>
              <a:defRPr sz="2100" b="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3"/>
          <p:cNvSpPr txBox="1">
            <a:spLocks noGrp="1"/>
          </p:cNvSpPr>
          <p:nvPr>
            <p:ph type="subTitle" idx="1"/>
          </p:nvPr>
        </p:nvSpPr>
        <p:spPr>
          <a:xfrm flipH="1">
            <a:off x="4493231" y="2384065"/>
            <a:ext cx="2383500" cy="3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500"/>
              <a:buNone/>
              <a:defRPr sz="1500">
                <a:solidFill>
                  <a:srgbClr val="FFFFFF"/>
                </a:solidFill>
              </a:defRPr>
            </a:lvl2pPr>
            <a:lvl3pPr lvl="2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143" name="Google Shape;143;p13"/>
          <p:cNvCxnSpPr/>
          <p:nvPr/>
        </p:nvCxnSpPr>
        <p:spPr>
          <a:xfrm>
            <a:off x="4370063" y="2151234"/>
            <a:ext cx="0" cy="88770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4" name="Google Shape;144;p13"/>
          <p:cNvSpPr/>
          <p:nvPr/>
        </p:nvSpPr>
        <p:spPr>
          <a:xfrm rot="10800000">
            <a:off x="2410401" y="2397"/>
            <a:ext cx="6733599" cy="2148840"/>
          </a:xfrm>
          <a:custGeom>
            <a:avLst/>
            <a:gdLst/>
            <a:ahLst/>
            <a:cxnLst/>
            <a:rect l="l" t="t" r="r" b="b"/>
            <a:pathLst>
              <a:path w="23488" h="7151" extrusionOk="0">
                <a:moveTo>
                  <a:pt x="4309" y="0"/>
                </a:moveTo>
                <a:cubicBezTo>
                  <a:pt x="3860" y="0"/>
                  <a:pt x="3401" y="111"/>
                  <a:pt x="2937" y="369"/>
                </a:cubicBezTo>
                <a:cubicBezTo>
                  <a:pt x="716" y="1608"/>
                  <a:pt x="331" y="2249"/>
                  <a:pt x="1" y="2270"/>
                </a:cubicBezTo>
                <a:lnTo>
                  <a:pt x="1" y="7151"/>
                </a:lnTo>
                <a:lnTo>
                  <a:pt x="23487" y="7151"/>
                </a:lnTo>
                <a:lnTo>
                  <a:pt x="22986" y="6040"/>
                </a:lnTo>
                <a:cubicBezTo>
                  <a:pt x="22986" y="6040"/>
                  <a:pt x="22583" y="6740"/>
                  <a:pt x="21847" y="6740"/>
                </a:cubicBezTo>
                <a:cubicBezTo>
                  <a:pt x="21511" y="6740"/>
                  <a:pt x="21105" y="6594"/>
                  <a:pt x="20636" y="6168"/>
                </a:cubicBezTo>
                <a:cubicBezTo>
                  <a:pt x="19503" y="5133"/>
                  <a:pt x="17832" y="2884"/>
                  <a:pt x="15899" y="2884"/>
                </a:cubicBezTo>
                <a:cubicBezTo>
                  <a:pt x="15280" y="2884"/>
                  <a:pt x="14635" y="3115"/>
                  <a:pt x="13971" y="3690"/>
                </a:cubicBezTo>
                <a:cubicBezTo>
                  <a:pt x="12757" y="4748"/>
                  <a:pt x="11936" y="5109"/>
                  <a:pt x="11324" y="5109"/>
                </a:cubicBezTo>
                <a:cubicBezTo>
                  <a:pt x="10559" y="5109"/>
                  <a:pt x="10120" y="4544"/>
                  <a:pt x="9645" y="4075"/>
                </a:cubicBezTo>
                <a:cubicBezTo>
                  <a:pt x="8931" y="3361"/>
                  <a:pt x="6779" y="0"/>
                  <a:pt x="4309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3"/>
          <p:cNvSpPr/>
          <p:nvPr/>
        </p:nvSpPr>
        <p:spPr>
          <a:xfrm rot="10800000">
            <a:off x="5292458" y="3633192"/>
            <a:ext cx="3851542" cy="1507921"/>
          </a:xfrm>
          <a:custGeom>
            <a:avLst/>
            <a:gdLst/>
            <a:ahLst/>
            <a:cxnLst/>
            <a:rect l="l" t="t" r="r" b="b"/>
            <a:pathLst>
              <a:path w="10393" h="4069" extrusionOk="0">
                <a:moveTo>
                  <a:pt x="1" y="0"/>
                </a:moveTo>
                <a:lnTo>
                  <a:pt x="1" y="2147"/>
                </a:lnTo>
                <a:cubicBezTo>
                  <a:pt x="1283" y="2770"/>
                  <a:pt x="4105" y="4069"/>
                  <a:pt x="5549" y="4069"/>
                </a:cubicBezTo>
                <a:cubicBezTo>
                  <a:pt x="5789" y="4069"/>
                  <a:pt x="5991" y="4033"/>
                  <a:pt x="6142" y="3952"/>
                </a:cubicBezTo>
                <a:cubicBezTo>
                  <a:pt x="7488" y="3226"/>
                  <a:pt x="5693" y="182"/>
                  <a:pt x="6868" y="118"/>
                </a:cubicBezTo>
                <a:cubicBezTo>
                  <a:pt x="6884" y="117"/>
                  <a:pt x="6900" y="117"/>
                  <a:pt x="6916" y="117"/>
                </a:cubicBezTo>
                <a:cubicBezTo>
                  <a:pt x="7983" y="117"/>
                  <a:pt x="8866" y="1753"/>
                  <a:pt x="9668" y="1753"/>
                </a:cubicBezTo>
                <a:cubicBezTo>
                  <a:pt x="9732" y="1753"/>
                  <a:pt x="9795" y="1743"/>
                  <a:pt x="9859" y="1720"/>
                </a:cubicBezTo>
                <a:cubicBezTo>
                  <a:pt x="10393" y="1528"/>
                  <a:pt x="10212" y="662"/>
                  <a:pt x="10179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3"/>
          <p:cNvSpPr/>
          <p:nvPr/>
        </p:nvSpPr>
        <p:spPr>
          <a:xfrm rot="10800000">
            <a:off x="-1" y="2302581"/>
            <a:ext cx="5154801" cy="2838530"/>
          </a:xfrm>
          <a:custGeom>
            <a:avLst/>
            <a:gdLst/>
            <a:ahLst/>
            <a:cxnLst/>
            <a:rect l="l" t="t" r="r" b="b"/>
            <a:pathLst>
              <a:path w="13235" h="7288" extrusionOk="0">
                <a:moveTo>
                  <a:pt x="0" y="0"/>
                </a:moveTo>
                <a:cubicBezTo>
                  <a:pt x="744" y="852"/>
                  <a:pt x="2515" y="2586"/>
                  <a:pt x="4780" y="2586"/>
                </a:cubicBezTo>
                <a:cubicBezTo>
                  <a:pt x="4957" y="2586"/>
                  <a:pt x="5137" y="2576"/>
                  <a:pt x="5319" y="2553"/>
                </a:cubicBezTo>
                <a:cubicBezTo>
                  <a:pt x="7444" y="2289"/>
                  <a:pt x="9223" y="1574"/>
                  <a:pt x="10455" y="1574"/>
                </a:cubicBezTo>
                <a:cubicBezTo>
                  <a:pt x="11113" y="1574"/>
                  <a:pt x="11615" y="1778"/>
                  <a:pt x="11931" y="2361"/>
                </a:cubicBezTo>
                <a:cubicBezTo>
                  <a:pt x="12839" y="4038"/>
                  <a:pt x="11343" y="7156"/>
                  <a:pt x="12978" y="7285"/>
                </a:cubicBezTo>
                <a:cubicBezTo>
                  <a:pt x="12993" y="7287"/>
                  <a:pt x="13009" y="7288"/>
                  <a:pt x="13024" y="7288"/>
                </a:cubicBezTo>
                <a:cubicBezTo>
                  <a:pt x="13094" y="7288"/>
                  <a:pt x="13164" y="7268"/>
                  <a:pt x="13234" y="7242"/>
                </a:cubicBezTo>
                <a:lnTo>
                  <a:pt x="13234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13"/>
          <p:cNvSpPr/>
          <p:nvPr/>
        </p:nvSpPr>
        <p:spPr>
          <a:xfrm rot="10800000">
            <a:off x="3728402" y="2394"/>
            <a:ext cx="1608227" cy="778039"/>
          </a:xfrm>
          <a:custGeom>
            <a:avLst/>
            <a:gdLst/>
            <a:ahLst/>
            <a:cxnLst/>
            <a:rect l="l" t="t" r="r" b="b"/>
            <a:pathLst>
              <a:path w="5865" h="2707" extrusionOk="0">
                <a:moveTo>
                  <a:pt x="2605" y="1"/>
                </a:moveTo>
                <a:cubicBezTo>
                  <a:pt x="1421" y="1"/>
                  <a:pt x="755" y="1721"/>
                  <a:pt x="129" y="2568"/>
                </a:cubicBezTo>
                <a:cubicBezTo>
                  <a:pt x="86" y="2611"/>
                  <a:pt x="43" y="2664"/>
                  <a:pt x="1" y="2707"/>
                </a:cubicBezTo>
                <a:lnTo>
                  <a:pt x="5864" y="2707"/>
                </a:lnTo>
                <a:cubicBezTo>
                  <a:pt x="4978" y="1938"/>
                  <a:pt x="4358" y="656"/>
                  <a:pt x="3215" y="143"/>
                </a:cubicBezTo>
                <a:cubicBezTo>
                  <a:pt x="2997" y="45"/>
                  <a:pt x="2795" y="1"/>
                  <a:pt x="2605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13"/>
          <p:cNvSpPr/>
          <p:nvPr/>
        </p:nvSpPr>
        <p:spPr>
          <a:xfrm rot="10800000">
            <a:off x="5359881" y="2388"/>
            <a:ext cx="3784119" cy="1006803"/>
          </a:xfrm>
          <a:custGeom>
            <a:avLst/>
            <a:gdLst/>
            <a:ahLst/>
            <a:cxnLst/>
            <a:rect l="l" t="t" r="r" b="b"/>
            <a:pathLst>
              <a:path w="12209" h="3099" extrusionOk="0">
                <a:moveTo>
                  <a:pt x="6332" y="0"/>
                </a:moveTo>
                <a:cubicBezTo>
                  <a:pt x="4270" y="0"/>
                  <a:pt x="1769" y="858"/>
                  <a:pt x="1" y="1593"/>
                </a:cubicBezTo>
                <a:lnTo>
                  <a:pt x="1" y="3099"/>
                </a:lnTo>
                <a:lnTo>
                  <a:pt x="12208" y="3099"/>
                </a:lnTo>
                <a:cubicBezTo>
                  <a:pt x="11418" y="2714"/>
                  <a:pt x="10371" y="1935"/>
                  <a:pt x="8940" y="760"/>
                </a:cubicBezTo>
                <a:cubicBezTo>
                  <a:pt x="8276" y="213"/>
                  <a:pt x="7359" y="0"/>
                  <a:pt x="6332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13"/>
          <p:cNvSpPr/>
          <p:nvPr/>
        </p:nvSpPr>
        <p:spPr>
          <a:xfrm rot="10800000">
            <a:off x="-3" y="2392"/>
            <a:ext cx="3918328" cy="1567321"/>
          </a:xfrm>
          <a:custGeom>
            <a:avLst/>
            <a:gdLst/>
            <a:ahLst/>
            <a:cxnLst/>
            <a:rect l="l" t="t" r="r" b="b"/>
            <a:pathLst>
              <a:path w="11622" h="4796" extrusionOk="0">
                <a:moveTo>
                  <a:pt x="3676" y="0"/>
                </a:moveTo>
                <a:cubicBezTo>
                  <a:pt x="923" y="0"/>
                  <a:pt x="695" y="3396"/>
                  <a:pt x="0" y="4796"/>
                </a:cubicBezTo>
                <a:lnTo>
                  <a:pt x="11621" y="4796"/>
                </a:lnTo>
                <a:lnTo>
                  <a:pt x="11621" y="2382"/>
                </a:lnTo>
                <a:cubicBezTo>
                  <a:pt x="9944" y="1677"/>
                  <a:pt x="7712" y="940"/>
                  <a:pt x="4796" y="160"/>
                </a:cubicBezTo>
                <a:cubicBezTo>
                  <a:pt x="4382" y="50"/>
                  <a:pt x="4010" y="0"/>
                  <a:pt x="3676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13"/>
          <p:cNvSpPr/>
          <p:nvPr/>
        </p:nvSpPr>
        <p:spPr>
          <a:xfrm rot="10800000">
            <a:off x="6618059" y="2948717"/>
            <a:ext cx="2525941" cy="2192396"/>
          </a:xfrm>
          <a:custGeom>
            <a:avLst/>
            <a:gdLst/>
            <a:ahLst/>
            <a:cxnLst/>
            <a:rect l="l" t="t" r="r" b="b"/>
            <a:pathLst>
              <a:path w="6816" h="5916" extrusionOk="0">
                <a:moveTo>
                  <a:pt x="1" y="0"/>
                </a:moveTo>
                <a:lnTo>
                  <a:pt x="1" y="5597"/>
                </a:lnTo>
                <a:cubicBezTo>
                  <a:pt x="220" y="5784"/>
                  <a:pt x="427" y="5916"/>
                  <a:pt x="641" y="5916"/>
                </a:cubicBezTo>
                <a:cubicBezTo>
                  <a:pt x="708" y="5916"/>
                  <a:pt x="775" y="5903"/>
                  <a:pt x="844" y="5875"/>
                </a:cubicBezTo>
                <a:cubicBezTo>
                  <a:pt x="1816" y="5469"/>
                  <a:pt x="407" y="3109"/>
                  <a:pt x="1207" y="2361"/>
                </a:cubicBezTo>
                <a:cubicBezTo>
                  <a:pt x="1391" y="2190"/>
                  <a:pt x="1600" y="2125"/>
                  <a:pt x="1829" y="2125"/>
                </a:cubicBezTo>
                <a:cubicBezTo>
                  <a:pt x="2536" y="2125"/>
                  <a:pt x="3436" y="2738"/>
                  <a:pt x="4414" y="2738"/>
                </a:cubicBezTo>
                <a:cubicBezTo>
                  <a:pt x="4942" y="2738"/>
                  <a:pt x="5492" y="2559"/>
                  <a:pt x="6046" y="2008"/>
                </a:cubicBezTo>
                <a:cubicBezTo>
                  <a:pt x="6633" y="1421"/>
                  <a:pt x="6815" y="705"/>
                  <a:pt x="6772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INE 2 1">
  <p:cSld name="7_Título y objetos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20"/>
          <p:cNvSpPr txBox="1">
            <a:spLocks noGrp="1"/>
          </p:cNvSpPr>
          <p:nvPr>
            <p:ph type="subTitle" idx="1"/>
          </p:nvPr>
        </p:nvSpPr>
        <p:spPr>
          <a:xfrm>
            <a:off x="3217225" y="2211365"/>
            <a:ext cx="4601100" cy="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4500"/>
              <a:buFont typeface="Squada One"/>
              <a:buNone/>
              <a:defRPr sz="4500">
                <a:solidFill>
                  <a:schemeClr val="accent6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Squada One"/>
              <a:buNone/>
              <a:defRPr sz="1500">
                <a:latin typeface="Squada One"/>
                <a:ea typeface="Squada One"/>
                <a:cs typeface="Squada One"/>
                <a:sym typeface="Squada One"/>
              </a:defRPr>
            </a:lvl2pPr>
            <a:lvl3pPr lvl="2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quada One"/>
              <a:buNone/>
              <a:defRPr sz="1400">
                <a:latin typeface="Squada One"/>
                <a:ea typeface="Squada One"/>
                <a:cs typeface="Squada One"/>
                <a:sym typeface="Squada One"/>
              </a:defRPr>
            </a:lvl3pPr>
            <a:lvl4pPr lvl="3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4pPr>
            <a:lvl5pPr lvl="4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5pPr>
            <a:lvl6pPr lvl="5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6pPr>
            <a:lvl7pPr lvl="6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7pPr>
            <a:lvl8pPr lvl="7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8pPr>
            <a:lvl9pPr lvl="8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quada One"/>
              <a:buNone/>
              <a:defRPr sz="1200"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24" name="Google Shape;224;p20"/>
          <p:cNvSpPr txBox="1">
            <a:spLocks noGrp="1"/>
          </p:cNvSpPr>
          <p:nvPr>
            <p:ph type="subTitle" idx="2"/>
          </p:nvPr>
        </p:nvSpPr>
        <p:spPr>
          <a:xfrm>
            <a:off x="2143975" y="2646968"/>
            <a:ext cx="2383500" cy="76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200"/>
              <a:buNone/>
              <a:defRPr sz="1200">
                <a:solidFill>
                  <a:schemeClr val="accent6"/>
                </a:solidFill>
              </a:defRPr>
            </a:lvl1pPr>
            <a:lvl2pPr lvl="1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r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25" name="Google Shape;225;p20"/>
          <p:cNvSpPr/>
          <p:nvPr/>
        </p:nvSpPr>
        <p:spPr>
          <a:xfrm flipH="1">
            <a:off x="4146" y="3444550"/>
            <a:ext cx="2335700" cy="1698947"/>
          </a:xfrm>
          <a:custGeom>
            <a:avLst/>
            <a:gdLst/>
            <a:ahLst/>
            <a:cxnLst/>
            <a:rect l="l" t="t" r="r" b="b"/>
            <a:pathLst>
              <a:path w="12402" h="9021" extrusionOk="0">
                <a:moveTo>
                  <a:pt x="8861" y="0"/>
                </a:moveTo>
                <a:cubicBezTo>
                  <a:pt x="7876" y="0"/>
                  <a:pt x="6959" y="246"/>
                  <a:pt x="6345" y="946"/>
                </a:cubicBezTo>
                <a:cubicBezTo>
                  <a:pt x="4765" y="2751"/>
                  <a:pt x="6495" y="4876"/>
                  <a:pt x="6015" y="5667"/>
                </a:cubicBezTo>
                <a:cubicBezTo>
                  <a:pt x="5966" y="5747"/>
                  <a:pt x="5907" y="5783"/>
                  <a:pt x="5838" y="5783"/>
                </a:cubicBezTo>
                <a:cubicBezTo>
                  <a:pt x="5310" y="5783"/>
                  <a:pt x="4210" y="3706"/>
                  <a:pt x="2742" y="3706"/>
                </a:cubicBezTo>
                <a:cubicBezTo>
                  <a:pt x="2513" y="3706"/>
                  <a:pt x="2276" y="3756"/>
                  <a:pt x="2030" y="3872"/>
                </a:cubicBezTo>
                <a:cubicBezTo>
                  <a:pt x="290" y="4694"/>
                  <a:pt x="1" y="7536"/>
                  <a:pt x="877" y="9021"/>
                </a:cubicBezTo>
                <a:lnTo>
                  <a:pt x="9699" y="9021"/>
                </a:lnTo>
                <a:lnTo>
                  <a:pt x="12402" y="7172"/>
                </a:lnTo>
                <a:lnTo>
                  <a:pt x="12402" y="743"/>
                </a:lnTo>
                <a:cubicBezTo>
                  <a:pt x="11419" y="382"/>
                  <a:pt x="10087" y="0"/>
                  <a:pt x="886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38100" dir="1578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0"/>
          <p:cNvSpPr/>
          <p:nvPr/>
        </p:nvSpPr>
        <p:spPr>
          <a:xfrm flipH="1">
            <a:off x="4141" y="1291906"/>
            <a:ext cx="957671" cy="3049103"/>
          </a:xfrm>
          <a:custGeom>
            <a:avLst/>
            <a:gdLst/>
            <a:ahLst/>
            <a:cxnLst/>
            <a:rect l="l" t="t" r="r" b="b"/>
            <a:pathLst>
              <a:path w="5085" h="16190" extrusionOk="0">
                <a:moveTo>
                  <a:pt x="4947" y="1"/>
                </a:moveTo>
                <a:cubicBezTo>
                  <a:pt x="3385" y="1"/>
                  <a:pt x="3531" y="2861"/>
                  <a:pt x="2980" y="4451"/>
                </a:cubicBezTo>
                <a:cubicBezTo>
                  <a:pt x="2201" y="6683"/>
                  <a:pt x="289" y="6405"/>
                  <a:pt x="139" y="7505"/>
                </a:cubicBezTo>
                <a:cubicBezTo>
                  <a:pt x="1" y="8541"/>
                  <a:pt x="1399" y="8424"/>
                  <a:pt x="1646" y="9481"/>
                </a:cubicBezTo>
                <a:cubicBezTo>
                  <a:pt x="1976" y="10891"/>
                  <a:pt x="225" y="11404"/>
                  <a:pt x="919" y="14021"/>
                </a:cubicBezTo>
                <a:cubicBezTo>
                  <a:pt x="1430" y="15932"/>
                  <a:pt x="3731" y="16190"/>
                  <a:pt x="4930" y="16190"/>
                </a:cubicBezTo>
                <a:cubicBezTo>
                  <a:pt x="4984" y="16190"/>
                  <a:pt x="5036" y="16189"/>
                  <a:pt x="5085" y="16189"/>
                </a:cubicBezTo>
                <a:lnTo>
                  <a:pt x="5085" y="8"/>
                </a:lnTo>
                <a:cubicBezTo>
                  <a:pt x="5037" y="3"/>
                  <a:pt x="4992" y="1"/>
                  <a:pt x="4947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200025" dir="408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20"/>
          <p:cNvSpPr/>
          <p:nvPr/>
        </p:nvSpPr>
        <p:spPr>
          <a:xfrm flipH="1">
            <a:off x="0" y="3930261"/>
            <a:ext cx="1726067" cy="1213238"/>
          </a:xfrm>
          <a:custGeom>
            <a:avLst/>
            <a:gdLst/>
            <a:ahLst/>
            <a:cxnLst/>
            <a:rect l="l" t="t" r="r" b="b"/>
            <a:pathLst>
              <a:path w="9165" h="6442" extrusionOk="0">
                <a:moveTo>
                  <a:pt x="6969" y="1"/>
                </a:moveTo>
                <a:cubicBezTo>
                  <a:pt x="6062" y="1"/>
                  <a:pt x="5147" y="144"/>
                  <a:pt x="4475" y="589"/>
                </a:cubicBezTo>
                <a:cubicBezTo>
                  <a:pt x="2531" y="1870"/>
                  <a:pt x="3909" y="3622"/>
                  <a:pt x="3749" y="4722"/>
                </a:cubicBezTo>
                <a:cubicBezTo>
                  <a:pt x="3673" y="5214"/>
                  <a:pt x="3499" y="5372"/>
                  <a:pt x="3271" y="5372"/>
                </a:cubicBezTo>
                <a:cubicBezTo>
                  <a:pt x="3050" y="5372"/>
                  <a:pt x="2779" y="5222"/>
                  <a:pt x="2499" y="5085"/>
                </a:cubicBezTo>
                <a:cubicBezTo>
                  <a:pt x="2179" y="4935"/>
                  <a:pt x="1890" y="4807"/>
                  <a:pt x="1676" y="4807"/>
                </a:cubicBezTo>
                <a:cubicBezTo>
                  <a:pt x="523" y="4818"/>
                  <a:pt x="865" y="5844"/>
                  <a:pt x="0" y="6442"/>
                </a:cubicBezTo>
                <a:lnTo>
                  <a:pt x="9164" y="6442"/>
                </a:lnTo>
                <a:lnTo>
                  <a:pt x="9164" y="225"/>
                </a:lnTo>
                <a:cubicBezTo>
                  <a:pt x="8551" y="111"/>
                  <a:pt x="7763" y="1"/>
                  <a:pt x="6969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76200" dir="888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20"/>
          <p:cNvSpPr/>
          <p:nvPr/>
        </p:nvSpPr>
        <p:spPr>
          <a:xfrm flipH="1">
            <a:off x="1817695" y="4620312"/>
            <a:ext cx="2633077" cy="523188"/>
          </a:xfrm>
          <a:custGeom>
            <a:avLst/>
            <a:gdLst/>
            <a:ahLst/>
            <a:cxnLst/>
            <a:rect l="l" t="t" r="r" b="b"/>
            <a:pathLst>
              <a:path w="13981" h="2778" extrusionOk="0">
                <a:moveTo>
                  <a:pt x="10490" y="1"/>
                </a:moveTo>
                <a:cubicBezTo>
                  <a:pt x="10379" y="1"/>
                  <a:pt x="10264" y="11"/>
                  <a:pt x="10147" y="32"/>
                </a:cubicBezTo>
                <a:cubicBezTo>
                  <a:pt x="8636" y="312"/>
                  <a:pt x="8469" y="2288"/>
                  <a:pt x="6274" y="2288"/>
                </a:cubicBezTo>
                <a:cubicBezTo>
                  <a:pt x="6032" y="2288"/>
                  <a:pt x="5765" y="2264"/>
                  <a:pt x="5469" y="2211"/>
                </a:cubicBezTo>
                <a:cubicBezTo>
                  <a:pt x="4760" y="2083"/>
                  <a:pt x="4104" y="2026"/>
                  <a:pt x="3496" y="2026"/>
                </a:cubicBezTo>
                <a:cubicBezTo>
                  <a:pt x="2079" y="2026"/>
                  <a:pt x="927" y="2336"/>
                  <a:pt x="0" y="2778"/>
                </a:cubicBezTo>
                <a:lnTo>
                  <a:pt x="13981" y="2778"/>
                </a:lnTo>
                <a:cubicBezTo>
                  <a:pt x="13179" y="2286"/>
                  <a:pt x="12171" y="1"/>
                  <a:pt x="10490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133350" dir="1146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20"/>
          <p:cNvSpPr/>
          <p:nvPr/>
        </p:nvSpPr>
        <p:spPr>
          <a:xfrm flipH="1">
            <a:off x="8500049" y="2124503"/>
            <a:ext cx="643947" cy="2409965"/>
          </a:xfrm>
          <a:custGeom>
            <a:avLst/>
            <a:gdLst/>
            <a:ahLst/>
            <a:cxnLst/>
            <a:rect l="l" t="t" r="r" b="b"/>
            <a:pathLst>
              <a:path w="2629" h="9839" extrusionOk="0">
                <a:moveTo>
                  <a:pt x="1" y="1"/>
                </a:moveTo>
                <a:lnTo>
                  <a:pt x="1" y="9838"/>
                </a:lnTo>
                <a:cubicBezTo>
                  <a:pt x="2575" y="7531"/>
                  <a:pt x="2628" y="5640"/>
                  <a:pt x="289" y="589"/>
                </a:cubicBezTo>
                <a:cubicBezTo>
                  <a:pt x="204" y="385"/>
                  <a:pt x="97" y="193"/>
                  <a:pt x="1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247650" dir="1626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0"/>
          <p:cNvSpPr/>
          <p:nvPr/>
        </p:nvSpPr>
        <p:spPr>
          <a:xfrm flipH="1">
            <a:off x="5395676" y="0"/>
            <a:ext cx="3748328" cy="2693771"/>
          </a:xfrm>
          <a:custGeom>
            <a:avLst/>
            <a:gdLst/>
            <a:ahLst/>
            <a:cxnLst/>
            <a:rect l="l" t="t" r="r" b="b"/>
            <a:pathLst>
              <a:path w="7937" h="5704" extrusionOk="0">
                <a:moveTo>
                  <a:pt x="1" y="0"/>
                </a:moveTo>
                <a:lnTo>
                  <a:pt x="1" y="5704"/>
                </a:lnTo>
                <a:cubicBezTo>
                  <a:pt x="214" y="5533"/>
                  <a:pt x="482" y="5362"/>
                  <a:pt x="823" y="5191"/>
                </a:cubicBezTo>
                <a:cubicBezTo>
                  <a:pt x="3312" y="3898"/>
                  <a:pt x="620" y="1677"/>
                  <a:pt x="2062" y="620"/>
                </a:cubicBezTo>
                <a:cubicBezTo>
                  <a:pt x="2291" y="452"/>
                  <a:pt x="2522" y="383"/>
                  <a:pt x="2754" y="383"/>
                </a:cubicBezTo>
                <a:cubicBezTo>
                  <a:pt x="3797" y="383"/>
                  <a:pt x="4869" y="1766"/>
                  <a:pt x="5903" y="1766"/>
                </a:cubicBezTo>
                <a:cubicBezTo>
                  <a:pt x="6091" y="1766"/>
                  <a:pt x="6278" y="1720"/>
                  <a:pt x="6463" y="1613"/>
                </a:cubicBezTo>
                <a:cubicBezTo>
                  <a:pt x="7040" y="1282"/>
                  <a:pt x="7488" y="620"/>
                  <a:pt x="793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76200" dir="14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0"/>
          <p:cNvSpPr/>
          <p:nvPr/>
        </p:nvSpPr>
        <p:spPr>
          <a:xfrm flipH="1">
            <a:off x="2585009" y="0"/>
            <a:ext cx="3161332" cy="930483"/>
          </a:xfrm>
          <a:custGeom>
            <a:avLst/>
            <a:gdLst/>
            <a:ahLst/>
            <a:cxnLst/>
            <a:rect l="l" t="t" r="r" b="b"/>
            <a:pathLst>
              <a:path w="12316" h="3625" extrusionOk="0">
                <a:moveTo>
                  <a:pt x="1" y="0"/>
                </a:moveTo>
                <a:cubicBezTo>
                  <a:pt x="972" y="1325"/>
                  <a:pt x="1784" y="3162"/>
                  <a:pt x="3803" y="3556"/>
                </a:cubicBezTo>
                <a:cubicBezTo>
                  <a:pt x="4037" y="3602"/>
                  <a:pt x="4281" y="3624"/>
                  <a:pt x="4533" y="3624"/>
                </a:cubicBezTo>
                <a:cubicBezTo>
                  <a:pt x="7086" y="3624"/>
                  <a:pt x="10439" y="1409"/>
                  <a:pt x="12315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123825" dir="14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0"/>
          <p:cNvSpPr/>
          <p:nvPr/>
        </p:nvSpPr>
        <p:spPr>
          <a:xfrm flipH="1">
            <a:off x="4153" y="0"/>
            <a:ext cx="4397784" cy="2623834"/>
          </a:xfrm>
          <a:custGeom>
            <a:avLst/>
            <a:gdLst/>
            <a:ahLst/>
            <a:cxnLst/>
            <a:rect l="l" t="t" r="r" b="b"/>
            <a:pathLst>
              <a:path w="17133" h="10222" extrusionOk="0">
                <a:moveTo>
                  <a:pt x="1" y="0"/>
                </a:moveTo>
                <a:cubicBezTo>
                  <a:pt x="1570" y="662"/>
                  <a:pt x="3419" y="1313"/>
                  <a:pt x="4529" y="1313"/>
                </a:cubicBezTo>
                <a:cubicBezTo>
                  <a:pt x="6373" y="1313"/>
                  <a:pt x="7673" y="389"/>
                  <a:pt x="8664" y="389"/>
                </a:cubicBezTo>
                <a:cubicBezTo>
                  <a:pt x="8844" y="389"/>
                  <a:pt x="9014" y="419"/>
                  <a:pt x="9175" y="491"/>
                </a:cubicBezTo>
                <a:cubicBezTo>
                  <a:pt x="9699" y="726"/>
                  <a:pt x="9773" y="1292"/>
                  <a:pt x="9272" y="3204"/>
                </a:cubicBezTo>
                <a:cubicBezTo>
                  <a:pt x="9120" y="3797"/>
                  <a:pt x="9438" y="3990"/>
                  <a:pt x="9926" y="3990"/>
                </a:cubicBezTo>
                <a:cubicBezTo>
                  <a:pt x="10748" y="3990"/>
                  <a:pt x="12054" y="3444"/>
                  <a:pt x="12422" y="3343"/>
                </a:cubicBezTo>
                <a:cubicBezTo>
                  <a:pt x="12696" y="3268"/>
                  <a:pt x="13011" y="3218"/>
                  <a:pt x="13322" y="3218"/>
                </a:cubicBezTo>
                <a:cubicBezTo>
                  <a:pt x="13811" y="3218"/>
                  <a:pt x="14288" y="3343"/>
                  <a:pt x="14569" y="3696"/>
                </a:cubicBezTo>
                <a:cubicBezTo>
                  <a:pt x="15626" y="5041"/>
                  <a:pt x="15488" y="6815"/>
                  <a:pt x="15744" y="8064"/>
                </a:cubicBezTo>
                <a:cubicBezTo>
                  <a:pt x="16011" y="9324"/>
                  <a:pt x="16513" y="9976"/>
                  <a:pt x="17133" y="10221"/>
                </a:cubicBezTo>
                <a:lnTo>
                  <a:pt x="17133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14300" dist="123825" dir="144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3" name="Google Shape;233;p20"/>
          <p:cNvCxnSpPr/>
          <p:nvPr/>
        </p:nvCxnSpPr>
        <p:spPr>
          <a:xfrm rot="10800000">
            <a:off x="8007675" y="0"/>
            <a:ext cx="0" cy="3094500"/>
          </a:xfrm>
          <a:prstGeom prst="straightConnector1">
            <a:avLst/>
          </a:prstGeom>
          <a:noFill/>
          <a:ln w="28575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1">
  <p:cSld name="10_Título y objetos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23"/>
          <p:cNvSpPr txBox="1"/>
          <p:nvPr/>
        </p:nvSpPr>
        <p:spPr>
          <a:xfrm>
            <a:off x="6772942" y="4670822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z="800" b="0" i="0" u="none" strike="noStrike" cap="none">
                <a:solidFill>
                  <a:schemeClr val="dk1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‹#›</a:t>
            </a:fld>
            <a:endParaRPr sz="800" b="0" i="0" u="none" strike="noStrike" cap="none">
              <a:solidFill>
                <a:schemeClr val="dk1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247" name="Google Shape;247;p23"/>
          <p:cNvSpPr/>
          <p:nvPr/>
        </p:nvSpPr>
        <p:spPr>
          <a:xfrm>
            <a:off x="3059250" y="-123570"/>
            <a:ext cx="1789200" cy="26298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23"/>
          <p:cNvSpPr/>
          <p:nvPr/>
        </p:nvSpPr>
        <p:spPr>
          <a:xfrm>
            <a:off x="4991939" y="-123570"/>
            <a:ext cx="1786800" cy="26298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23"/>
          <p:cNvSpPr/>
          <p:nvPr/>
        </p:nvSpPr>
        <p:spPr>
          <a:xfrm>
            <a:off x="6937646" y="-123570"/>
            <a:ext cx="1761900" cy="26298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23"/>
          <p:cNvSpPr/>
          <p:nvPr/>
        </p:nvSpPr>
        <p:spPr>
          <a:xfrm>
            <a:off x="3059250" y="2710354"/>
            <a:ext cx="1789200" cy="25560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" name="Google Shape;251;p23"/>
          <p:cNvSpPr/>
          <p:nvPr/>
        </p:nvSpPr>
        <p:spPr>
          <a:xfrm>
            <a:off x="4991939" y="2710354"/>
            <a:ext cx="1786800" cy="25560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" name="Google Shape;252;p23"/>
          <p:cNvSpPr/>
          <p:nvPr/>
        </p:nvSpPr>
        <p:spPr>
          <a:xfrm>
            <a:off x="6937646" y="2710354"/>
            <a:ext cx="1761900" cy="2556000"/>
          </a:xfrm>
          <a:prstGeom prst="rect">
            <a:avLst/>
          </a:prstGeom>
          <a:noFill/>
          <a:ln w="28575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" name="Google Shape;253;p23"/>
          <p:cNvSpPr txBox="1">
            <a:spLocks noGrp="1"/>
          </p:cNvSpPr>
          <p:nvPr>
            <p:ph type="subTitle" idx="1"/>
          </p:nvPr>
        </p:nvSpPr>
        <p:spPr>
          <a:xfrm flipH="1">
            <a:off x="3059251" y="152727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54" name="Google Shape;254;p23"/>
          <p:cNvSpPr txBox="1">
            <a:spLocks noGrp="1"/>
          </p:cNvSpPr>
          <p:nvPr>
            <p:ph type="subTitle" idx="2"/>
          </p:nvPr>
        </p:nvSpPr>
        <p:spPr>
          <a:xfrm>
            <a:off x="3244987" y="1674244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23"/>
          <p:cNvSpPr txBox="1">
            <a:spLocks noGrp="1"/>
          </p:cNvSpPr>
          <p:nvPr>
            <p:ph type="subTitle" idx="3"/>
          </p:nvPr>
        </p:nvSpPr>
        <p:spPr>
          <a:xfrm flipH="1">
            <a:off x="5005238" y="1527275"/>
            <a:ext cx="17619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56" name="Google Shape;256;p23"/>
          <p:cNvSpPr txBox="1">
            <a:spLocks noGrp="1"/>
          </p:cNvSpPr>
          <p:nvPr>
            <p:ph type="subTitle" idx="4"/>
          </p:nvPr>
        </p:nvSpPr>
        <p:spPr>
          <a:xfrm>
            <a:off x="5177372" y="1674244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57" name="Google Shape;257;p23"/>
          <p:cNvSpPr txBox="1">
            <a:spLocks noGrp="1"/>
          </p:cNvSpPr>
          <p:nvPr>
            <p:ph type="subTitle" idx="5"/>
          </p:nvPr>
        </p:nvSpPr>
        <p:spPr>
          <a:xfrm flipH="1">
            <a:off x="6923988" y="152727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58" name="Google Shape;258;p23"/>
          <p:cNvSpPr txBox="1">
            <a:spLocks noGrp="1"/>
          </p:cNvSpPr>
          <p:nvPr>
            <p:ph type="subTitle" idx="6"/>
          </p:nvPr>
        </p:nvSpPr>
        <p:spPr>
          <a:xfrm>
            <a:off x="7109775" y="1674244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59" name="Google Shape;259;p23"/>
          <p:cNvSpPr txBox="1">
            <a:spLocks noGrp="1"/>
          </p:cNvSpPr>
          <p:nvPr>
            <p:ph type="subTitle" idx="7"/>
          </p:nvPr>
        </p:nvSpPr>
        <p:spPr>
          <a:xfrm flipH="1">
            <a:off x="3059201" y="353722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60" name="Google Shape;260;p23"/>
          <p:cNvSpPr txBox="1">
            <a:spLocks noGrp="1"/>
          </p:cNvSpPr>
          <p:nvPr>
            <p:ph type="subTitle" idx="8"/>
          </p:nvPr>
        </p:nvSpPr>
        <p:spPr>
          <a:xfrm>
            <a:off x="3244987" y="3684188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61" name="Google Shape;261;p23"/>
          <p:cNvSpPr txBox="1">
            <a:spLocks noGrp="1"/>
          </p:cNvSpPr>
          <p:nvPr>
            <p:ph type="subTitle" idx="9"/>
          </p:nvPr>
        </p:nvSpPr>
        <p:spPr>
          <a:xfrm flipH="1">
            <a:off x="4991588" y="353722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62" name="Google Shape;262;p23"/>
          <p:cNvSpPr txBox="1">
            <a:spLocks noGrp="1"/>
          </p:cNvSpPr>
          <p:nvPr>
            <p:ph type="subTitle" idx="13"/>
          </p:nvPr>
        </p:nvSpPr>
        <p:spPr>
          <a:xfrm>
            <a:off x="5177372" y="3684188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63" name="Google Shape;263;p23"/>
          <p:cNvSpPr txBox="1">
            <a:spLocks noGrp="1"/>
          </p:cNvSpPr>
          <p:nvPr>
            <p:ph type="subTitle" idx="14"/>
          </p:nvPr>
        </p:nvSpPr>
        <p:spPr>
          <a:xfrm flipH="1">
            <a:off x="6925188" y="3537225"/>
            <a:ext cx="17868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264" name="Google Shape;264;p23"/>
          <p:cNvSpPr txBox="1">
            <a:spLocks noGrp="1"/>
          </p:cNvSpPr>
          <p:nvPr>
            <p:ph type="subTitle" idx="15"/>
          </p:nvPr>
        </p:nvSpPr>
        <p:spPr>
          <a:xfrm>
            <a:off x="7109775" y="3684188"/>
            <a:ext cx="1417500" cy="2337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 sz="11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65" name="Google Shape;265;p23"/>
          <p:cNvSpPr/>
          <p:nvPr/>
        </p:nvSpPr>
        <p:spPr>
          <a:xfrm>
            <a:off x="33672" y="0"/>
            <a:ext cx="1957071" cy="2650496"/>
          </a:xfrm>
          <a:custGeom>
            <a:avLst/>
            <a:gdLst/>
            <a:ahLst/>
            <a:cxnLst/>
            <a:rect l="l" t="t" r="r" b="b"/>
            <a:pathLst>
              <a:path w="7990" h="10821" extrusionOk="0">
                <a:moveTo>
                  <a:pt x="4049" y="0"/>
                </a:moveTo>
                <a:lnTo>
                  <a:pt x="1016" y="1880"/>
                </a:lnTo>
                <a:lnTo>
                  <a:pt x="1" y="6655"/>
                </a:lnTo>
                <a:cubicBezTo>
                  <a:pt x="1" y="6655"/>
                  <a:pt x="55" y="6826"/>
                  <a:pt x="150" y="7092"/>
                </a:cubicBezTo>
                <a:cubicBezTo>
                  <a:pt x="1293" y="7455"/>
                  <a:pt x="3793" y="8417"/>
                  <a:pt x="4551" y="10030"/>
                </a:cubicBezTo>
                <a:cubicBezTo>
                  <a:pt x="4690" y="10318"/>
                  <a:pt x="4764" y="10574"/>
                  <a:pt x="4797" y="10820"/>
                </a:cubicBezTo>
                <a:cubicBezTo>
                  <a:pt x="5609" y="10403"/>
                  <a:pt x="6271" y="9698"/>
                  <a:pt x="6324" y="8844"/>
                </a:cubicBezTo>
                <a:cubicBezTo>
                  <a:pt x="6409" y="7103"/>
                  <a:pt x="3440" y="7092"/>
                  <a:pt x="3867" y="6516"/>
                </a:cubicBezTo>
                <a:cubicBezTo>
                  <a:pt x="4294" y="5939"/>
                  <a:pt x="6313" y="6558"/>
                  <a:pt x="7135" y="4903"/>
                </a:cubicBezTo>
                <a:cubicBezTo>
                  <a:pt x="7990" y="3173"/>
                  <a:pt x="5908" y="876"/>
                  <a:pt x="5010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3"/>
          <p:cNvSpPr/>
          <p:nvPr/>
        </p:nvSpPr>
        <p:spPr>
          <a:xfrm>
            <a:off x="-186038" y="0"/>
            <a:ext cx="5156722" cy="5057276"/>
          </a:xfrm>
          <a:custGeom>
            <a:avLst/>
            <a:gdLst/>
            <a:ahLst/>
            <a:cxnLst/>
            <a:rect l="l" t="t" r="r" b="b"/>
            <a:pathLst>
              <a:path w="21053" h="20647" extrusionOk="0">
                <a:moveTo>
                  <a:pt x="738" y="0"/>
                </a:moveTo>
                <a:lnTo>
                  <a:pt x="738" y="20647"/>
                </a:lnTo>
                <a:cubicBezTo>
                  <a:pt x="2874" y="19194"/>
                  <a:pt x="4764" y="13661"/>
                  <a:pt x="2628" y="12967"/>
                </a:cubicBezTo>
                <a:cubicBezTo>
                  <a:pt x="866" y="12390"/>
                  <a:pt x="0" y="10831"/>
                  <a:pt x="2051" y="8919"/>
                </a:cubicBezTo>
                <a:cubicBezTo>
                  <a:pt x="4102" y="7007"/>
                  <a:pt x="919" y="5587"/>
                  <a:pt x="2030" y="4187"/>
                </a:cubicBezTo>
                <a:cubicBezTo>
                  <a:pt x="2299" y="3843"/>
                  <a:pt x="2637" y="3724"/>
                  <a:pt x="3010" y="3724"/>
                </a:cubicBezTo>
                <a:cubicBezTo>
                  <a:pt x="3839" y="3724"/>
                  <a:pt x="4845" y="4307"/>
                  <a:pt x="5669" y="4307"/>
                </a:cubicBezTo>
                <a:cubicBezTo>
                  <a:pt x="5994" y="4307"/>
                  <a:pt x="6291" y="4217"/>
                  <a:pt x="6537" y="3963"/>
                </a:cubicBezTo>
                <a:cubicBezTo>
                  <a:pt x="7663" y="2806"/>
                  <a:pt x="7494" y="84"/>
                  <a:pt x="9550" y="84"/>
                </a:cubicBezTo>
                <a:cubicBezTo>
                  <a:pt x="9581" y="84"/>
                  <a:pt x="9613" y="84"/>
                  <a:pt x="9646" y="86"/>
                </a:cubicBezTo>
                <a:cubicBezTo>
                  <a:pt x="11723" y="158"/>
                  <a:pt x="13041" y="3333"/>
                  <a:pt x="15826" y="3333"/>
                </a:cubicBezTo>
                <a:cubicBezTo>
                  <a:pt x="15918" y="3333"/>
                  <a:pt x="16012" y="3330"/>
                  <a:pt x="16107" y="3322"/>
                </a:cubicBezTo>
                <a:cubicBezTo>
                  <a:pt x="18383" y="3151"/>
                  <a:pt x="20070" y="1378"/>
                  <a:pt x="21053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47625" dir="942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3"/>
          <p:cNvSpPr/>
          <p:nvPr/>
        </p:nvSpPr>
        <p:spPr>
          <a:xfrm>
            <a:off x="-5518" y="1713596"/>
            <a:ext cx="3019375" cy="3429895"/>
          </a:xfrm>
          <a:custGeom>
            <a:avLst/>
            <a:gdLst/>
            <a:ahLst/>
            <a:cxnLst/>
            <a:rect l="l" t="t" r="r" b="b"/>
            <a:pathLst>
              <a:path w="12327" h="14003" extrusionOk="0">
                <a:moveTo>
                  <a:pt x="1" y="1"/>
                </a:moveTo>
                <a:lnTo>
                  <a:pt x="1" y="14003"/>
                </a:lnTo>
                <a:lnTo>
                  <a:pt x="12327" y="14003"/>
                </a:lnTo>
                <a:cubicBezTo>
                  <a:pt x="11012" y="12977"/>
                  <a:pt x="11717" y="11204"/>
                  <a:pt x="10671" y="10276"/>
                </a:cubicBezTo>
                <a:cubicBezTo>
                  <a:pt x="10267" y="9919"/>
                  <a:pt x="9798" y="9790"/>
                  <a:pt x="9311" y="9790"/>
                </a:cubicBezTo>
                <a:cubicBezTo>
                  <a:pt x="8056" y="9790"/>
                  <a:pt x="6678" y="10643"/>
                  <a:pt x="5960" y="10643"/>
                </a:cubicBezTo>
                <a:cubicBezTo>
                  <a:pt x="5762" y="10643"/>
                  <a:pt x="5615" y="10578"/>
                  <a:pt x="5534" y="10414"/>
                </a:cubicBezTo>
                <a:cubicBezTo>
                  <a:pt x="5031" y="9421"/>
                  <a:pt x="5928" y="8705"/>
                  <a:pt x="4914" y="8097"/>
                </a:cubicBezTo>
                <a:cubicBezTo>
                  <a:pt x="4732" y="7979"/>
                  <a:pt x="4423" y="7936"/>
                  <a:pt x="4070" y="7904"/>
                </a:cubicBezTo>
                <a:cubicBezTo>
                  <a:pt x="3440" y="7851"/>
                  <a:pt x="2810" y="7840"/>
                  <a:pt x="3194" y="6943"/>
                </a:cubicBezTo>
                <a:cubicBezTo>
                  <a:pt x="3621" y="5918"/>
                  <a:pt x="5704" y="5127"/>
                  <a:pt x="4711" y="3034"/>
                </a:cubicBezTo>
                <a:cubicBezTo>
                  <a:pt x="3867" y="1250"/>
                  <a:pt x="887" y="257"/>
                  <a:pt x="1" y="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200025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23"/>
          <p:cNvSpPr txBox="1">
            <a:spLocks noGrp="1"/>
          </p:cNvSpPr>
          <p:nvPr>
            <p:ph type="ctrTitle"/>
          </p:nvPr>
        </p:nvSpPr>
        <p:spPr>
          <a:xfrm flipH="1">
            <a:off x="834248" y="827965"/>
            <a:ext cx="2308500" cy="348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CUSTOM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3300"/>
              <a:buFont typeface="Squada One"/>
              <a:buNone/>
              <a:defRPr sz="3300" b="1" i="0" u="none" strike="noStrike" cap="none">
                <a:solidFill>
                  <a:srgbClr val="071B55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71B55"/>
              </a:buClr>
              <a:buSzPts val="1100"/>
              <a:buNone/>
              <a:defRPr sz="1400">
                <a:solidFill>
                  <a:srgbClr val="071B55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marR="0" lvl="0" indent="-2857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marR="0" lvl="1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marR="0" lvl="2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marR="0" lvl="3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marR="0" lvl="4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marR="0" lvl="5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marR="0" lvl="6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marR="0" lvl="7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marR="0" lvl="8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C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9" r:id="rId6"/>
    <p:sldLayoutId id="2147483666" r:id="rId7"/>
    <p:sldLayoutId id="2147483669" r:id="rId8"/>
    <p:sldLayoutId id="2147483673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28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08" name="Google Shape;308;p28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309" name="Google Shape;309;p28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jpg"/><Relationship Id="rId4" Type="http://schemas.openxmlformats.org/officeDocument/2006/relationships/image" Target="../media/image12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.png"/><Relationship Id="rId4" Type="http://schemas.openxmlformats.org/officeDocument/2006/relationships/image" Target="../media/image16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sgo.com/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Relationship Id="rId4" Type="http://schemas.openxmlformats.org/officeDocument/2006/relationships/hyperlink" Target="https://slidesgo.com/faqs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Squada+One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Relationship Id="rId4" Type="http://schemas.openxmlformats.org/officeDocument/2006/relationships/hyperlink" Target="https://fonts.google.com/specimen/Roboto+Slab" TargetMode="Externa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636F08E-0C9A-4BB9-9312-F3A8C047D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4155"/>
            <a:ext cx="9144000" cy="539180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4DB36B7-606A-4419-9EEA-D1E42653DA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65634" y="1534784"/>
            <a:ext cx="2073928" cy="2073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7115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FCCFFD6-DD08-4680-A9B9-4DAA2C0394F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2007" t="21223" r="6727" b="12903"/>
          <a:stretch/>
        </p:blipFill>
        <p:spPr>
          <a:xfrm>
            <a:off x="893137" y="1404722"/>
            <a:ext cx="2062717" cy="176698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63D2FFE-E46F-459C-891E-390832A1C20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117" r="16099"/>
          <a:stretch/>
        </p:blipFill>
        <p:spPr>
          <a:xfrm>
            <a:off x="3248972" y="1394068"/>
            <a:ext cx="2225749" cy="177177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9358D8C-A6C6-4633-B176-7C3BDDEA05D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7473" t="6752" r="44373" b="19104"/>
          <a:stretch/>
        </p:blipFill>
        <p:spPr>
          <a:xfrm>
            <a:off x="5767839" y="1394067"/>
            <a:ext cx="1972666" cy="1771777"/>
          </a:xfrm>
          <a:prstGeom prst="rect">
            <a:avLst/>
          </a:prstGeom>
        </p:spPr>
      </p:pic>
      <p:sp>
        <p:nvSpPr>
          <p:cNvPr id="20" name="Google Shape;333;p32">
            <a:extLst>
              <a:ext uri="{FF2B5EF4-FFF2-40B4-BE49-F238E27FC236}">
                <a16:creationId xmlns:a16="http://schemas.microsoft.com/office/drawing/2014/main" id="{69C97239-7341-48A5-82BB-192211B56BE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167963" y="135262"/>
            <a:ext cx="4814507" cy="946200"/>
          </a:xfrm>
          <a:prstGeom prst="rect">
            <a:avLst/>
          </a:prstGeom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dirty="0"/>
              <a:t>SECRETS IN APPLICATION</a:t>
            </a:r>
            <a:endParaRPr sz="40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DE9B06-BB2E-4285-B816-64B280CD21CB}"/>
              </a:ext>
            </a:extLst>
          </p:cNvPr>
          <p:cNvSpPr txBox="1"/>
          <p:nvPr/>
        </p:nvSpPr>
        <p:spPr>
          <a:xfrm>
            <a:off x="1219202" y="3225210"/>
            <a:ext cx="146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EA0498"/>
                </a:solidFill>
              </a:rPr>
              <a:t>PAYMENTS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70E1EC-218D-46DC-AD73-751EF417A6B4}"/>
              </a:ext>
            </a:extLst>
          </p:cNvPr>
          <p:cNvSpPr txBox="1"/>
          <p:nvPr/>
        </p:nvSpPr>
        <p:spPr>
          <a:xfrm>
            <a:off x="3248972" y="3225210"/>
            <a:ext cx="22257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solidFill>
                  <a:srgbClr val="EA0498"/>
                </a:solidFill>
              </a:rPr>
              <a:t>OAUTH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14062B8-BFB4-45EC-9F3A-57E4E76080E5}"/>
              </a:ext>
            </a:extLst>
          </p:cNvPr>
          <p:cNvSpPr txBox="1"/>
          <p:nvPr/>
        </p:nvSpPr>
        <p:spPr>
          <a:xfrm>
            <a:off x="5641297" y="3225210"/>
            <a:ext cx="22257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solidFill>
                  <a:srgbClr val="EA0498"/>
                </a:solidFill>
              </a:rPr>
              <a:t>DATABASE</a:t>
            </a: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E5A6B65D-7435-4852-8E69-E42D52C331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50597" y="3443009"/>
            <a:ext cx="1665051" cy="1665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478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893D545F-BA3E-49D8-B8EB-E36CD0BF0E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4189" y="2904902"/>
            <a:ext cx="715621" cy="71562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1E4DDFD-7693-40DF-9FEA-38F729B318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73842" y="792789"/>
            <a:ext cx="5004390" cy="3753293"/>
          </a:xfrm>
          <a:prstGeom prst="rect">
            <a:avLst/>
          </a:prstGeom>
          <a:ln w="228600" cap="sq" cmpd="thickThin">
            <a:solidFill>
              <a:schemeClr val="accent1">
                <a:lumMod val="90000"/>
                <a:lumOff val="10000"/>
              </a:schemeClr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49E646B-1254-49AE-98AD-41F62B7226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9516" y="3271238"/>
            <a:ext cx="1803079" cy="180307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32"/>
          <p:cNvSpPr txBox="1">
            <a:spLocks noGrp="1"/>
          </p:cNvSpPr>
          <p:nvPr>
            <p:ph type="subTitle" idx="1"/>
          </p:nvPr>
        </p:nvSpPr>
        <p:spPr>
          <a:xfrm flipH="1">
            <a:off x="2406290" y="1389099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Connection </a:t>
            </a:r>
            <a:r>
              <a:rPr lang="es-ES" dirty="0" err="1"/>
              <a:t>string</a:t>
            </a:r>
            <a:r>
              <a:rPr lang="es-ES" dirty="0"/>
              <a:t> / Database credentials</a:t>
            </a:r>
            <a:endParaRPr dirty="0"/>
          </a:p>
        </p:txBody>
      </p:sp>
      <p:sp>
        <p:nvSpPr>
          <p:cNvPr id="328" name="Google Shape;328;p32"/>
          <p:cNvSpPr txBox="1">
            <a:spLocks noGrp="1"/>
          </p:cNvSpPr>
          <p:nvPr>
            <p:ph type="subTitle" idx="2"/>
          </p:nvPr>
        </p:nvSpPr>
        <p:spPr>
          <a:xfrm flipH="1">
            <a:off x="2406290" y="2108561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Passwords</a:t>
            </a:r>
            <a:endParaRPr dirty="0"/>
          </a:p>
        </p:txBody>
      </p:sp>
      <p:sp>
        <p:nvSpPr>
          <p:cNvPr id="329" name="Google Shape;329;p32"/>
          <p:cNvSpPr txBox="1">
            <a:spLocks noGrp="1"/>
          </p:cNvSpPr>
          <p:nvPr>
            <p:ph type="subTitle" idx="3"/>
          </p:nvPr>
        </p:nvSpPr>
        <p:spPr>
          <a:xfrm flipH="1">
            <a:off x="2406290" y="2810183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OAuth Client secrets</a:t>
            </a:r>
            <a:endParaRPr dirty="0"/>
          </a:p>
        </p:txBody>
      </p:sp>
      <p:sp>
        <p:nvSpPr>
          <p:cNvPr id="333" name="Google Shape;333;p32"/>
          <p:cNvSpPr txBox="1">
            <a:spLocks noGrp="1"/>
          </p:cNvSpPr>
          <p:nvPr>
            <p:ph type="ctrTitle"/>
          </p:nvPr>
        </p:nvSpPr>
        <p:spPr>
          <a:xfrm>
            <a:off x="3976577" y="234499"/>
            <a:ext cx="4814507" cy="946200"/>
          </a:xfrm>
          <a:prstGeom prst="rect">
            <a:avLst/>
          </a:prstGeom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800" u="sng" dirty="0"/>
              <a:t>SECRETS IN APPLICATION</a:t>
            </a:r>
            <a:endParaRPr sz="2800" b="0" u="sng" dirty="0"/>
          </a:p>
        </p:txBody>
      </p:sp>
      <p:sp>
        <p:nvSpPr>
          <p:cNvPr id="334" name="Google Shape;334;p32"/>
          <p:cNvSpPr txBox="1">
            <a:spLocks noGrp="1"/>
          </p:cNvSpPr>
          <p:nvPr>
            <p:ph type="title" idx="7"/>
          </p:nvPr>
        </p:nvSpPr>
        <p:spPr>
          <a:xfrm>
            <a:off x="1109465" y="1624139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0" dirty="0"/>
              <a:t>01</a:t>
            </a:r>
            <a:endParaRPr b="0" dirty="0"/>
          </a:p>
        </p:txBody>
      </p:sp>
      <p:sp>
        <p:nvSpPr>
          <p:cNvPr id="335" name="Google Shape;335;p32"/>
          <p:cNvSpPr txBox="1">
            <a:spLocks noGrp="1"/>
          </p:cNvSpPr>
          <p:nvPr>
            <p:ph type="title" idx="8"/>
          </p:nvPr>
        </p:nvSpPr>
        <p:spPr>
          <a:xfrm>
            <a:off x="1109465" y="2340911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0"/>
              <a:t>02</a:t>
            </a:r>
            <a:endParaRPr b="0"/>
          </a:p>
        </p:txBody>
      </p:sp>
      <p:sp>
        <p:nvSpPr>
          <p:cNvPr id="336" name="Google Shape;336;p32"/>
          <p:cNvSpPr txBox="1">
            <a:spLocks noGrp="1"/>
          </p:cNvSpPr>
          <p:nvPr>
            <p:ph type="title" idx="9"/>
          </p:nvPr>
        </p:nvSpPr>
        <p:spPr>
          <a:xfrm>
            <a:off x="1109465" y="3061516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0"/>
              <a:t>03</a:t>
            </a:r>
            <a:endParaRPr b="0"/>
          </a:p>
        </p:txBody>
      </p:sp>
      <p:sp>
        <p:nvSpPr>
          <p:cNvPr id="338" name="Google Shape;338;p32"/>
          <p:cNvSpPr txBox="1">
            <a:spLocks noGrp="1"/>
          </p:cNvSpPr>
          <p:nvPr>
            <p:ph type="title" idx="15"/>
          </p:nvPr>
        </p:nvSpPr>
        <p:spPr>
          <a:xfrm>
            <a:off x="1109465" y="3831516"/>
            <a:ext cx="1230600" cy="4545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0"/>
              <a:t>04</a:t>
            </a:r>
            <a:endParaRPr b="0"/>
          </a:p>
        </p:txBody>
      </p:sp>
      <p:sp>
        <p:nvSpPr>
          <p:cNvPr id="339" name="Google Shape;339;p32"/>
          <p:cNvSpPr txBox="1">
            <a:spLocks noGrp="1"/>
          </p:cNvSpPr>
          <p:nvPr>
            <p:ph type="subTitle" idx="13"/>
          </p:nvPr>
        </p:nvSpPr>
        <p:spPr>
          <a:xfrm flipH="1">
            <a:off x="2406290" y="3580183"/>
            <a:ext cx="6451500" cy="5616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3rd Party API Keys</a:t>
            </a:r>
            <a:endParaRPr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49E646B-1254-49AE-98AD-41F62B72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6489" y="2195520"/>
            <a:ext cx="1256179" cy="1256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681345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C2E3A"/>
            </a:gs>
            <a:gs pos="100000">
              <a:srgbClr val="110F16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3019CA10-F1CF-4D14-BFA8-490588EE5325}"/>
              </a:ext>
            </a:extLst>
          </p:cNvPr>
          <p:cNvCxnSpPr>
            <a:cxnSpLocks/>
          </p:cNvCxnSpPr>
          <p:nvPr/>
        </p:nvCxnSpPr>
        <p:spPr>
          <a:xfrm>
            <a:off x="1359165" y="2732050"/>
            <a:ext cx="784137" cy="778712"/>
          </a:xfrm>
          <a:prstGeom prst="line">
            <a:avLst/>
          </a:prstGeom>
          <a:ln w="38100">
            <a:solidFill>
              <a:srgbClr val="EA04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01E6F1AF-9AB1-49F4-8B9D-66283DD40A89}"/>
              </a:ext>
            </a:extLst>
          </p:cNvPr>
          <p:cNvCxnSpPr>
            <a:cxnSpLocks/>
          </p:cNvCxnSpPr>
          <p:nvPr/>
        </p:nvCxnSpPr>
        <p:spPr>
          <a:xfrm flipV="1">
            <a:off x="3051525" y="2700241"/>
            <a:ext cx="909838" cy="757328"/>
          </a:xfrm>
          <a:prstGeom prst="line">
            <a:avLst/>
          </a:prstGeom>
          <a:ln w="38100">
            <a:solidFill>
              <a:srgbClr val="EA04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ECCEBB37-1A0F-4746-A17A-76D5284BAA8B}"/>
              </a:ext>
            </a:extLst>
          </p:cNvPr>
          <p:cNvCxnSpPr>
            <a:cxnSpLocks/>
          </p:cNvCxnSpPr>
          <p:nvPr/>
        </p:nvCxnSpPr>
        <p:spPr>
          <a:xfrm flipV="1">
            <a:off x="6595140" y="2803989"/>
            <a:ext cx="956855" cy="767022"/>
          </a:xfrm>
          <a:prstGeom prst="line">
            <a:avLst/>
          </a:prstGeom>
          <a:ln w="38100">
            <a:solidFill>
              <a:srgbClr val="EA04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563A6772-0ED0-4D4A-A445-D7422F8932C0}"/>
              </a:ext>
            </a:extLst>
          </p:cNvPr>
          <p:cNvCxnSpPr>
            <a:cxnSpLocks/>
          </p:cNvCxnSpPr>
          <p:nvPr/>
        </p:nvCxnSpPr>
        <p:spPr>
          <a:xfrm>
            <a:off x="4847878" y="2653249"/>
            <a:ext cx="784137" cy="778712"/>
          </a:xfrm>
          <a:prstGeom prst="line">
            <a:avLst/>
          </a:prstGeom>
          <a:ln w="38100">
            <a:solidFill>
              <a:srgbClr val="EA04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oogle Shape;1323;p51">
            <a:extLst>
              <a:ext uri="{FF2B5EF4-FFF2-40B4-BE49-F238E27FC236}">
                <a16:creationId xmlns:a16="http://schemas.microsoft.com/office/drawing/2014/main" id="{E56C2DF2-EA7B-4441-A7D9-AB695FA27C9C}"/>
              </a:ext>
            </a:extLst>
          </p:cNvPr>
          <p:cNvGrpSpPr/>
          <p:nvPr/>
        </p:nvGrpSpPr>
        <p:grpSpPr>
          <a:xfrm>
            <a:off x="3803555" y="1797874"/>
            <a:ext cx="1373162" cy="1193820"/>
            <a:chOff x="1240825" y="240075"/>
            <a:chExt cx="5918800" cy="5145775"/>
          </a:xfrm>
          <a:solidFill>
            <a:srgbClr val="77218F"/>
          </a:solidFill>
        </p:grpSpPr>
        <p:sp>
          <p:nvSpPr>
            <p:cNvPr id="9" name="Google Shape;1324;p51">
              <a:extLst>
                <a:ext uri="{FF2B5EF4-FFF2-40B4-BE49-F238E27FC236}">
                  <a16:creationId xmlns:a16="http://schemas.microsoft.com/office/drawing/2014/main" id="{252BD09A-0A2E-4240-9D40-A6D067DA556C}"/>
                </a:ext>
              </a:extLst>
            </p:cNvPr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25;p51">
              <a:extLst>
                <a:ext uri="{FF2B5EF4-FFF2-40B4-BE49-F238E27FC236}">
                  <a16:creationId xmlns:a16="http://schemas.microsoft.com/office/drawing/2014/main" id="{CC709A71-A0EB-4A35-8A7F-D32D79588F6E}"/>
                </a:ext>
              </a:extLst>
            </p:cNvPr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329;p51">
            <a:extLst>
              <a:ext uri="{FF2B5EF4-FFF2-40B4-BE49-F238E27FC236}">
                <a16:creationId xmlns:a16="http://schemas.microsoft.com/office/drawing/2014/main" id="{37D5426B-082A-451F-9651-9A22EC1D182A}"/>
              </a:ext>
            </a:extLst>
          </p:cNvPr>
          <p:cNvGrpSpPr/>
          <p:nvPr/>
        </p:nvGrpSpPr>
        <p:grpSpPr>
          <a:xfrm>
            <a:off x="399779" y="1797874"/>
            <a:ext cx="1373162" cy="1193820"/>
            <a:chOff x="1240825" y="240075"/>
            <a:chExt cx="5918800" cy="5145775"/>
          </a:xfrm>
          <a:solidFill>
            <a:srgbClr val="0070C0"/>
          </a:solidFill>
        </p:grpSpPr>
        <p:sp>
          <p:nvSpPr>
            <p:cNvPr id="15" name="Google Shape;1330;p51">
              <a:extLst>
                <a:ext uri="{FF2B5EF4-FFF2-40B4-BE49-F238E27FC236}">
                  <a16:creationId xmlns:a16="http://schemas.microsoft.com/office/drawing/2014/main" id="{109F6111-9216-4B76-88AC-5895C6058BD5}"/>
                </a:ext>
              </a:extLst>
            </p:cNvPr>
            <p:cNvSpPr/>
            <p:nvPr/>
          </p:nvSpPr>
          <p:spPr>
            <a:xfrm>
              <a:off x="1410002" y="323648"/>
              <a:ext cx="5749623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dirty="0">
                  <a:latin typeface="Matura MT Script Capitals" panose="03020802060602070202" pitchFamily="66" charset="0"/>
                </a:rPr>
                <a:t> </a:t>
              </a:r>
              <a:endParaRPr sz="7200" dirty="0">
                <a:latin typeface="Matura MT Script Capitals" panose="03020802060602070202" pitchFamily="66" charset="0"/>
              </a:endParaRPr>
            </a:p>
          </p:txBody>
        </p:sp>
        <p:sp>
          <p:nvSpPr>
            <p:cNvPr id="16" name="Google Shape;1331;p51">
              <a:extLst>
                <a:ext uri="{FF2B5EF4-FFF2-40B4-BE49-F238E27FC236}">
                  <a16:creationId xmlns:a16="http://schemas.microsoft.com/office/drawing/2014/main" id="{FCEF0BB1-898A-4273-909A-198B4F8A0FEF}"/>
                </a:ext>
              </a:extLst>
            </p:cNvPr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335;p51">
            <a:extLst>
              <a:ext uri="{FF2B5EF4-FFF2-40B4-BE49-F238E27FC236}">
                <a16:creationId xmlns:a16="http://schemas.microsoft.com/office/drawing/2014/main" id="{DE61B7B0-729F-46FE-9FAD-B7202C042656}"/>
              </a:ext>
            </a:extLst>
          </p:cNvPr>
          <p:cNvGrpSpPr/>
          <p:nvPr/>
        </p:nvGrpSpPr>
        <p:grpSpPr>
          <a:xfrm>
            <a:off x="2031183" y="3148722"/>
            <a:ext cx="1373162" cy="1193820"/>
            <a:chOff x="1240825" y="240075"/>
            <a:chExt cx="5918800" cy="5145775"/>
          </a:xfrm>
          <a:solidFill>
            <a:srgbClr val="C09200"/>
          </a:solidFill>
        </p:grpSpPr>
        <p:sp>
          <p:nvSpPr>
            <p:cNvPr id="21" name="Google Shape;1336;p51">
              <a:extLst>
                <a:ext uri="{FF2B5EF4-FFF2-40B4-BE49-F238E27FC236}">
                  <a16:creationId xmlns:a16="http://schemas.microsoft.com/office/drawing/2014/main" id="{077B1DF4-C429-4B73-965C-58BE4CAF37D6}"/>
                </a:ext>
              </a:extLst>
            </p:cNvPr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37;p51">
              <a:extLst>
                <a:ext uri="{FF2B5EF4-FFF2-40B4-BE49-F238E27FC236}">
                  <a16:creationId xmlns:a16="http://schemas.microsoft.com/office/drawing/2014/main" id="{8AF21F47-ED1A-40E5-B57E-172725C71A8D}"/>
                </a:ext>
              </a:extLst>
            </p:cNvPr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Google Shape;1341;p51">
            <a:extLst>
              <a:ext uri="{FF2B5EF4-FFF2-40B4-BE49-F238E27FC236}">
                <a16:creationId xmlns:a16="http://schemas.microsoft.com/office/drawing/2014/main" id="{C96FC286-E8D5-43C4-9EDD-4B2F141D931D}"/>
              </a:ext>
            </a:extLst>
          </p:cNvPr>
          <p:cNvSpPr txBox="1">
            <a:spLocks/>
          </p:cNvSpPr>
          <p:nvPr/>
        </p:nvSpPr>
        <p:spPr>
          <a:xfrm>
            <a:off x="-24117" y="1427669"/>
            <a:ext cx="2055300" cy="3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857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marR="0" lvl="1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marR="0" lvl="2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marR="0" lvl="3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marR="0" lvl="4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marR="0" lvl="5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marR="0" lvl="6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marR="0" lvl="7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marR="0" lvl="8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600"/>
              </a:spcAft>
              <a:buFont typeface="Roboto Slab Regular"/>
              <a:buNone/>
            </a:pPr>
            <a:r>
              <a:rPr lang="en-US" sz="1400" b="1" dirty="0">
                <a:solidFill>
                  <a:srgbClr val="0070C0"/>
                </a:solidFill>
                <a:latin typeface="Kalam"/>
                <a:ea typeface="Kalam"/>
                <a:cs typeface="Kalam"/>
                <a:sym typeface="Kalam"/>
              </a:rPr>
              <a:t>COMMAND LINE</a:t>
            </a:r>
          </a:p>
        </p:txBody>
      </p:sp>
      <p:sp>
        <p:nvSpPr>
          <p:cNvPr id="30" name="Google Shape;1345;p51">
            <a:extLst>
              <a:ext uri="{FF2B5EF4-FFF2-40B4-BE49-F238E27FC236}">
                <a16:creationId xmlns:a16="http://schemas.microsoft.com/office/drawing/2014/main" id="{CA6995AD-61D4-421A-A2EF-082A9458CC0B}"/>
              </a:ext>
            </a:extLst>
          </p:cNvPr>
          <p:cNvSpPr txBox="1">
            <a:spLocks/>
          </p:cNvSpPr>
          <p:nvPr/>
        </p:nvSpPr>
        <p:spPr>
          <a:xfrm>
            <a:off x="4888811" y="4423406"/>
            <a:ext cx="2609711" cy="3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857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marR="0" lvl="1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marR="0" lvl="2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marR="0" lvl="3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marR="0" lvl="4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marR="0" lvl="5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marR="0" lvl="6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marR="0" lvl="7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marR="0" lvl="8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600"/>
              </a:spcAft>
              <a:buFont typeface="Roboto Slab Regular"/>
              <a:buNone/>
            </a:pPr>
            <a:r>
              <a:rPr lang="en-US" sz="1400" b="1" dirty="0">
                <a:solidFill>
                  <a:srgbClr val="850D2F"/>
                </a:solidFill>
                <a:latin typeface="Kalam"/>
                <a:ea typeface="Kalam"/>
                <a:cs typeface="Kalam"/>
                <a:sym typeface="Kalam"/>
              </a:rPr>
              <a:t>APP SETTINGS [ENVIRONMENT SPECIFIC]</a:t>
            </a:r>
          </a:p>
        </p:txBody>
      </p:sp>
      <p:grpSp>
        <p:nvGrpSpPr>
          <p:cNvPr id="32" name="Google Shape;1323;p51">
            <a:extLst>
              <a:ext uri="{FF2B5EF4-FFF2-40B4-BE49-F238E27FC236}">
                <a16:creationId xmlns:a16="http://schemas.microsoft.com/office/drawing/2014/main" id="{B6A0EA91-7654-4728-81FE-77447A628C97}"/>
              </a:ext>
            </a:extLst>
          </p:cNvPr>
          <p:cNvGrpSpPr/>
          <p:nvPr/>
        </p:nvGrpSpPr>
        <p:grpSpPr>
          <a:xfrm>
            <a:off x="7398491" y="1817263"/>
            <a:ext cx="1373162" cy="1193820"/>
            <a:chOff x="1240825" y="240075"/>
            <a:chExt cx="5918800" cy="5145775"/>
          </a:xfrm>
          <a:solidFill>
            <a:srgbClr val="528A08"/>
          </a:solidFill>
        </p:grpSpPr>
        <p:sp>
          <p:nvSpPr>
            <p:cNvPr id="33" name="Google Shape;1324;p51">
              <a:extLst>
                <a:ext uri="{FF2B5EF4-FFF2-40B4-BE49-F238E27FC236}">
                  <a16:creationId xmlns:a16="http://schemas.microsoft.com/office/drawing/2014/main" id="{53663F9F-7BD9-462C-9CBE-D1B0F6206CAB}"/>
                </a:ext>
              </a:extLst>
            </p:cNvPr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325;p51">
              <a:extLst>
                <a:ext uri="{FF2B5EF4-FFF2-40B4-BE49-F238E27FC236}">
                  <a16:creationId xmlns:a16="http://schemas.microsoft.com/office/drawing/2014/main" id="{C36BBBF8-296C-4F40-9B49-9C272E961735}"/>
                </a:ext>
              </a:extLst>
            </p:cNvPr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1323;p51">
            <a:extLst>
              <a:ext uri="{FF2B5EF4-FFF2-40B4-BE49-F238E27FC236}">
                <a16:creationId xmlns:a16="http://schemas.microsoft.com/office/drawing/2014/main" id="{AA560B92-57B0-44ED-9CEC-8DD09070A738}"/>
              </a:ext>
            </a:extLst>
          </p:cNvPr>
          <p:cNvGrpSpPr/>
          <p:nvPr/>
        </p:nvGrpSpPr>
        <p:grpSpPr>
          <a:xfrm>
            <a:off x="5507086" y="3168111"/>
            <a:ext cx="1373162" cy="1193820"/>
            <a:chOff x="1240825" y="240075"/>
            <a:chExt cx="5918800" cy="5145775"/>
          </a:xfrm>
          <a:solidFill>
            <a:srgbClr val="850D2F"/>
          </a:solidFill>
        </p:grpSpPr>
        <p:sp>
          <p:nvSpPr>
            <p:cNvPr id="36" name="Google Shape;1324;p51">
              <a:extLst>
                <a:ext uri="{FF2B5EF4-FFF2-40B4-BE49-F238E27FC236}">
                  <a16:creationId xmlns:a16="http://schemas.microsoft.com/office/drawing/2014/main" id="{33E6F6D8-ED61-49A6-9531-C6A3E57F2362}"/>
                </a:ext>
              </a:extLst>
            </p:cNvPr>
            <p:cNvSpPr/>
            <p:nvPr/>
          </p:nvSpPr>
          <p:spPr>
            <a:xfrm>
              <a:off x="1410000" y="323650"/>
              <a:ext cx="5749625" cy="4943150"/>
            </a:xfrm>
            <a:custGeom>
              <a:avLst/>
              <a:gdLst/>
              <a:ahLst/>
              <a:cxnLst/>
              <a:rect l="l" t="t" r="r" b="b"/>
              <a:pathLst>
                <a:path w="229985" h="197726" extrusionOk="0">
                  <a:moveTo>
                    <a:pt x="90693" y="0"/>
                  </a:moveTo>
                  <a:cubicBezTo>
                    <a:pt x="87728" y="0"/>
                    <a:pt x="84703" y="126"/>
                    <a:pt x="81621" y="385"/>
                  </a:cubicBezTo>
                  <a:cubicBezTo>
                    <a:pt x="82044" y="1654"/>
                    <a:pt x="81198" y="3134"/>
                    <a:pt x="79295" y="3134"/>
                  </a:cubicBezTo>
                  <a:cubicBezTo>
                    <a:pt x="78882" y="3128"/>
                    <a:pt x="78471" y="3125"/>
                    <a:pt x="78060" y="3125"/>
                  </a:cubicBezTo>
                  <a:cubicBezTo>
                    <a:pt x="49848" y="3125"/>
                    <a:pt x="26253" y="17393"/>
                    <a:pt x="13956" y="38235"/>
                  </a:cubicBezTo>
                  <a:cubicBezTo>
                    <a:pt x="0" y="61284"/>
                    <a:pt x="1480" y="88561"/>
                    <a:pt x="4652" y="113513"/>
                  </a:cubicBezTo>
                  <a:cubicBezTo>
                    <a:pt x="7612" y="136349"/>
                    <a:pt x="13110" y="161724"/>
                    <a:pt x="33410" y="178852"/>
                  </a:cubicBezTo>
                  <a:cubicBezTo>
                    <a:pt x="48634" y="191399"/>
                    <a:pt x="70213" y="197726"/>
                    <a:pt x="91652" y="197726"/>
                  </a:cubicBezTo>
                  <a:cubicBezTo>
                    <a:pt x="97309" y="197726"/>
                    <a:pt x="102957" y="197285"/>
                    <a:pt x="108475" y="196402"/>
                  </a:cubicBezTo>
                  <a:cubicBezTo>
                    <a:pt x="229985" y="176631"/>
                    <a:pt x="201655" y="0"/>
                    <a:pt x="90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25;p51">
              <a:extLst>
                <a:ext uri="{FF2B5EF4-FFF2-40B4-BE49-F238E27FC236}">
                  <a16:creationId xmlns:a16="http://schemas.microsoft.com/office/drawing/2014/main" id="{9AB80A5E-40B0-47F8-AB4E-6FF3F12602C2}"/>
                </a:ext>
              </a:extLst>
            </p:cNvPr>
            <p:cNvSpPr/>
            <p:nvPr/>
          </p:nvSpPr>
          <p:spPr>
            <a:xfrm>
              <a:off x="1240825" y="240075"/>
              <a:ext cx="5918800" cy="5145775"/>
            </a:xfrm>
            <a:custGeom>
              <a:avLst/>
              <a:gdLst/>
              <a:ahLst/>
              <a:cxnLst/>
              <a:rect l="l" t="t" r="r" b="b"/>
              <a:pathLst>
                <a:path w="236752" h="205831" extrusionOk="0">
                  <a:moveTo>
                    <a:pt x="97460" y="3343"/>
                  </a:moveTo>
                  <a:cubicBezTo>
                    <a:pt x="208422" y="3343"/>
                    <a:pt x="236752" y="179974"/>
                    <a:pt x="115242" y="199745"/>
                  </a:cubicBezTo>
                  <a:cubicBezTo>
                    <a:pt x="109644" y="200641"/>
                    <a:pt x="103912" y="201091"/>
                    <a:pt x="98173" y="201091"/>
                  </a:cubicBezTo>
                  <a:cubicBezTo>
                    <a:pt x="76815" y="201091"/>
                    <a:pt x="55343" y="194861"/>
                    <a:pt x="40177" y="182195"/>
                  </a:cubicBezTo>
                  <a:cubicBezTo>
                    <a:pt x="19877" y="165067"/>
                    <a:pt x="14379" y="139692"/>
                    <a:pt x="11419" y="116856"/>
                  </a:cubicBezTo>
                  <a:cubicBezTo>
                    <a:pt x="8247" y="91904"/>
                    <a:pt x="6767" y="64627"/>
                    <a:pt x="20723" y="41578"/>
                  </a:cubicBezTo>
                  <a:cubicBezTo>
                    <a:pt x="33020" y="20736"/>
                    <a:pt x="56615" y="6468"/>
                    <a:pt x="84827" y="6468"/>
                  </a:cubicBezTo>
                  <a:cubicBezTo>
                    <a:pt x="85238" y="6468"/>
                    <a:pt x="85649" y="6471"/>
                    <a:pt x="86062" y="6477"/>
                  </a:cubicBezTo>
                  <a:cubicBezTo>
                    <a:pt x="87965" y="6477"/>
                    <a:pt x="88811" y="4997"/>
                    <a:pt x="88388" y="3728"/>
                  </a:cubicBezTo>
                  <a:cubicBezTo>
                    <a:pt x="91470" y="3469"/>
                    <a:pt x="94495" y="3343"/>
                    <a:pt x="97460" y="3343"/>
                  </a:cubicBezTo>
                  <a:close/>
                  <a:moveTo>
                    <a:pt x="98040" y="1"/>
                  </a:moveTo>
                  <a:cubicBezTo>
                    <a:pt x="91791" y="1"/>
                    <a:pt x="85324" y="586"/>
                    <a:pt x="78661" y="1825"/>
                  </a:cubicBezTo>
                  <a:cubicBezTo>
                    <a:pt x="33833" y="2248"/>
                    <a:pt x="7824" y="42001"/>
                    <a:pt x="4230" y="75199"/>
                  </a:cubicBezTo>
                  <a:cubicBezTo>
                    <a:pt x="1" y="111992"/>
                    <a:pt x="4864" y="165913"/>
                    <a:pt x="43137" y="190864"/>
                  </a:cubicBezTo>
                  <a:cubicBezTo>
                    <a:pt x="58926" y="201081"/>
                    <a:pt x="77776" y="205831"/>
                    <a:pt x="96710" y="205831"/>
                  </a:cubicBezTo>
                  <a:cubicBezTo>
                    <a:pt x="120882" y="205831"/>
                    <a:pt x="145193" y="198089"/>
                    <a:pt x="163453" y="184098"/>
                  </a:cubicBezTo>
                  <a:cubicBezTo>
                    <a:pt x="201303" y="155340"/>
                    <a:pt x="208916" y="110301"/>
                    <a:pt x="194114" y="70970"/>
                  </a:cubicBezTo>
                  <a:cubicBezTo>
                    <a:pt x="179926" y="33261"/>
                    <a:pt x="145137" y="1"/>
                    <a:pt x="98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3874C3DE-FCC7-42A0-BC84-7B90D95A0890}"/>
              </a:ext>
            </a:extLst>
          </p:cNvPr>
          <p:cNvSpPr txBox="1"/>
          <p:nvPr/>
        </p:nvSpPr>
        <p:spPr>
          <a:xfrm>
            <a:off x="2031183" y="1448011"/>
            <a:ext cx="478892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>
              <a:spcBef>
                <a:spcPts val="0"/>
              </a:spcBef>
              <a:spcAft>
                <a:spcPts val="1600"/>
              </a:spcAft>
              <a:buFont typeface="Roboto Slab Regular"/>
              <a:buNone/>
            </a:pPr>
            <a:r>
              <a:rPr lang="en-US" sz="1400" b="1" dirty="0">
                <a:solidFill>
                  <a:srgbClr val="77218F"/>
                </a:solidFill>
                <a:latin typeface="Kalam"/>
                <a:ea typeface="Kalam"/>
                <a:cs typeface="Kalam"/>
                <a:sym typeface="Kalam"/>
              </a:rPr>
              <a:t>USER SECRETS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BDB2FBE-3350-4959-B23F-3AD937F3B399}"/>
              </a:ext>
            </a:extLst>
          </p:cNvPr>
          <p:cNvSpPr txBox="1"/>
          <p:nvPr/>
        </p:nvSpPr>
        <p:spPr>
          <a:xfrm>
            <a:off x="2263752" y="3233018"/>
            <a:ext cx="60785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solidFill>
                  <a:schemeClr val="bg2">
                    <a:lumMod val="95000"/>
                  </a:schemeClr>
                </a:solidFill>
                <a:latin typeface="Matura MT Script Capitals" panose="03020802060602070202" pitchFamily="66" charset="0"/>
              </a:rPr>
              <a:t>2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07B90C3-E9C4-4F0C-8993-202B39CBDDC2}"/>
              </a:ext>
            </a:extLst>
          </p:cNvPr>
          <p:cNvSpPr txBox="1"/>
          <p:nvPr/>
        </p:nvSpPr>
        <p:spPr>
          <a:xfrm>
            <a:off x="670125" y="1893187"/>
            <a:ext cx="5212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solidFill>
                  <a:schemeClr val="bg2">
                    <a:lumMod val="95000"/>
                  </a:schemeClr>
                </a:solidFill>
                <a:latin typeface="Matura MT Script Capitals" panose="03020802060602070202" pitchFamily="66" charset="0"/>
              </a:rPr>
              <a:t>1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CFA6B35-D8E1-49A9-8D7B-F971B9201234}"/>
              </a:ext>
            </a:extLst>
          </p:cNvPr>
          <p:cNvSpPr txBox="1"/>
          <p:nvPr/>
        </p:nvSpPr>
        <p:spPr>
          <a:xfrm>
            <a:off x="4073549" y="1893186"/>
            <a:ext cx="57900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solidFill>
                  <a:schemeClr val="bg2">
                    <a:lumMod val="95000"/>
                  </a:schemeClr>
                </a:solidFill>
                <a:latin typeface="Matura MT Script Capitals" panose="03020802060602070202" pitchFamily="66" charset="0"/>
              </a:rPr>
              <a:t>3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ED3845E-D7A8-4C47-AAED-7E63F98D311C}"/>
              </a:ext>
            </a:extLst>
          </p:cNvPr>
          <p:cNvSpPr txBox="1"/>
          <p:nvPr/>
        </p:nvSpPr>
        <p:spPr>
          <a:xfrm>
            <a:off x="5668564" y="3259566"/>
            <a:ext cx="74251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solidFill>
                  <a:schemeClr val="bg2">
                    <a:lumMod val="95000"/>
                  </a:schemeClr>
                </a:solidFill>
                <a:latin typeface="Matura MT Script Capitals" panose="03020802060602070202" pitchFamily="66" charset="0"/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49B48CB-6EAC-4D97-B112-C1629EDFC561}"/>
              </a:ext>
            </a:extLst>
          </p:cNvPr>
          <p:cNvSpPr txBox="1"/>
          <p:nvPr/>
        </p:nvSpPr>
        <p:spPr>
          <a:xfrm>
            <a:off x="7688969" y="1893185"/>
            <a:ext cx="63671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>
                <a:solidFill>
                  <a:schemeClr val="bg2">
                    <a:lumMod val="95000"/>
                  </a:schemeClr>
                </a:solidFill>
                <a:latin typeface="Matura MT Script Capitals" panose="03020802060602070202" pitchFamily="66" charset="0"/>
              </a:rPr>
              <a:t>5</a:t>
            </a:r>
          </a:p>
        </p:txBody>
      </p:sp>
      <p:sp>
        <p:nvSpPr>
          <p:cNvPr id="46" name="Google Shape;1341;p51">
            <a:extLst>
              <a:ext uri="{FF2B5EF4-FFF2-40B4-BE49-F238E27FC236}">
                <a16:creationId xmlns:a16="http://schemas.microsoft.com/office/drawing/2014/main" id="{D5B73FB2-CD9D-4DC8-8458-7808FE4E9F19}"/>
              </a:ext>
            </a:extLst>
          </p:cNvPr>
          <p:cNvSpPr txBox="1">
            <a:spLocks/>
          </p:cNvSpPr>
          <p:nvPr/>
        </p:nvSpPr>
        <p:spPr>
          <a:xfrm>
            <a:off x="1633725" y="4365993"/>
            <a:ext cx="2055300" cy="3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857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marR="0" lvl="1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marR="0" lvl="2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marR="0" lvl="3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marR="0" lvl="4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marR="0" lvl="5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marR="0" lvl="6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marR="0" lvl="7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marR="0" lvl="8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600"/>
              </a:spcAft>
              <a:buFont typeface="Roboto Slab Regular"/>
              <a:buNone/>
            </a:pPr>
            <a:r>
              <a:rPr lang="en-US" sz="1400" b="1" dirty="0">
                <a:solidFill>
                  <a:srgbClr val="C09200"/>
                </a:solidFill>
                <a:latin typeface="Kalam"/>
                <a:ea typeface="Kalam"/>
                <a:cs typeface="Kalam"/>
                <a:sym typeface="Kalam"/>
              </a:rPr>
              <a:t>ENVIRONMENT VARIABLES</a:t>
            </a:r>
          </a:p>
        </p:txBody>
      </p:sp>
      <p:sp>
        <p:nvSpPr>
          <p:cNvPr id="48" name="Google Shape;1345;p51">
            <a:extLst>
              <a:ext uri="{FF2B5EF4-FFF2-40B4-BE49-F238E27FC236}">
                <a16:creationId xmlns:a16="http://schemas.microsoft.com/office/drawing/2014/main" id="{74CE3CC7-2E72-42BC-8933-265611DC2476}"/>
              </a:ext>
            </a:extLst>
          </p:cNvPr>
          <p:cNvSpPr txBox="1">
            <a:spLocks/>
          </p:cNvSpPr>
          <p:nvPr/>
        </p:nvSpPr>
        <p:spPr>
          <a:xfrm>
            <a:off x="6702469" y="1417415"/>
            <a:ext cx="2609711" cy="38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8575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marR="0" lvl="1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marR="0" lvl="2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marR="0" lvl="3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marR="0" lvl="4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marR="0" lvl="5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marR="0" lvl="6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marR="0" lvl="7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marR="0" lvl="8" indent="-2857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71B55"/>
              </a:buClr>
              <a:buSzPts val="900"/>
              <a:buFont typeface="Roboto Slab Regular"/>
              <a:buChar char="•"/>
              <a:defRPr sz="900" b="0" i="0" u="none" strike="noStrike" cap="none">
                <a:solidFill>
                  <a:srgbClr val="071B5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600"/>
              </a:spcAft>
              <a:buFont typeface="Roboto Slab Regular"/>
              <a:buNone/>
            </a:pPr>
            <a:r>
              <a:rPr lang="en-US" sz="1400" b="1" dirty="0">
                <a:solidFill>
                  <a:srgbClr val="528A08"/>
                </a:solidFill>
                <a:latin typeface="Kalam"/>
                <a:ea typeface="Kalam"/>
                <a:cs typeface="Kalam"/>
                <a:sym typeface="Kalam"/>
              </a:rPr>
              <a:t>APP SETTINGS</a:t>
            </a:r>
          </a:p>
        </p:txBody>
      </p:sp>
      <p:sp>
        <p:nvSpPr>
          <p:cNvPr id="71" name="Google Shape;357;p35">
            <a:extLst>
              <a:ext uri="{FF2B5EF4-FFF2-40B4-BE49-F238E27FC236}">
                <a16:creationId xmlns:a16="http://schemas.microsoft.com/office/drawing/2014/main" id="{AF1D7589-1BFF-4350-B0C8-0411318C980B}"/>
              </a:ext>
            </a:extLst>
          </p:cNvPr>
          <p:cNvSpPr txBox="1">
            <a:spLocks/>
          </p:cNvSpPr>
          <p:nvPr/>
        </p:nvSpPr>
        <p:spPr>
          <a:xfrm flipH="1">
            <a:off x="3502231" y="84988"/>
            <a:ext cx="5422119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90000"/>
              </a:lnSpc>
              <a:buClr>
                <a:schemeClr val="dk1"/>
              </a:buClr>
              <a:buSzPts val="2400"/>
              <a:buFont typeface="Nunito Sans Black"/>
              <a:buNone/>
            </a:pPr>
            <a:r>
              <a:rPr lang="en-US" sz="2800" dirty="0">
                <a:solidFill>
                  <a:srgbClr val="FFFFFF"/>
                </a:solidFill>
              </a:rPr>
              <a:t>DEFAULT FLOW / HIERARCHY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4F325653-707F-426C-95DD-307A3E6FAB66}"/>
              </a:ext>
            </a:extLst>
          </p:cNvPr>
          <p:cNvCxnSpPr>
            <a:cxnSpLocks/>
          </p:cNvCxnSpPr>
          <p:nvPr/>
        </p:nvCxnSpPr>
        <p:spPr>
          <a:xfrm>
            <a:off x="927749" y="1041215"/>
            <a:ext cx="8216251" cy="0"/>
          </a:xfrm>
          <a:prstGeom prst="line">
            <a:avLst/>
          </a:prstGeom>
          <a:ln w="19050">
            <a:solidFill>
              <a:schemeClr val="tx2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39" grpId="0"/>
      <p:bldP spid="5" grpId="0"/>
      <p:bldP spid="38" grpId="0"/>
      <p:bldP spid="40" grpId="0"/>
      <p:bldP spid="42" grpId="0"/>
      <p:bldP spid="44" grpId="0"/>
      <p:bldP spid="46" grpId="0"/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8C3BC40-FEDA-44DA-B871-876F93677284}"/>
              </a:ext>
            </a:extLst>
          </p:cNvPr>
          <p:cNvSpPr txBox="1"/>
          <p:nvPr/>
        </p:nvSpPr>
        <p:spPr>
          <a:xfrm>
            <a:off x="694144" y="1248862"/>
            <a:ext cx="7348572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EA0498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EA0498"/>
                </a:solidFill>
              </a:rPr>
              <a:t>Add a new setting in </a:t>
            </a:r>
            <a:r>
              <a:rPr lang="en-US" dirty="0" err="1">
                <a:solidFill>
                  <a:srgbClr val="EA0498"/>
                </a:solidFill>
              </a:rPr>
              <a:t>AppSetting.Json</a:t>
            </a: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solidFill>
                <a:srgbClr val="EA0498"/>
              </a:solidFill>
            </a:endParaRPr>
          </a:p>
          <a:p>
            <a:pPr marL="285750" indent="-285750">
              <a:buClr>
                <a:srgbClr val="EA0498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EA0498"/>
                </a:solidFill>
              </a:rPr>
              <a:t>Display “</a:t>
            </a:r>
            <a:r>
              <a:rPr lang="en-US" dirty="0" err="1">
                <a:solidFill>
                  <a:srgbClr val="EA0498"/>
                </a:solidFill>
              </a:rPr>
              <a:t>BottomLevelSetting</a:t>
            </a:r>
            <a:r>
              <a:rPr lang="en-US" dirty="0">
                <a:solidFill>
                  <a:srgbClr val="EA0498"/>
                </a:solidFill>
              </a:rPr>
              <a:t>”  value by retrieving it in the controller.</a:t>
            </a:r>
          </a:p>
        </p:txBody>
      </p:sp>
      <p:sp>
        <p:nvSpPr>
          <p:cNvPr id="321" name="Google Shape;321;p31"/>
          <p:cNvSpPr txBox="1">
            <a:spLocks noGrp="1"/>
          </p:cNvSpPr>
          <p:nvPr>
            <p:ph type="ctrTitle"/>
          </p:nvPr>
        </p:nvSpPr>
        <p:spPr>
          <a:xfrm>
            <a:off x="1328122" y="-226931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Nunito Sans Black"/>
              <a:buNone/>
            </a:pPr>
            <a:r>
              <a:rPr lang="es-ES" sz="5400" b="0" dirty="0"/>
              <a:t>ASSIGNMENT 1</a:t>
            </a:r>
            <a:endParaRPr sz="5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11CE762-A0E8-4A54-8AC5-EAAC1846D7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108" y="1796249"/>
            <a:ext cx="6587668" cy="13674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CD4577A-47FA-4E62-B65A-1030DF1D629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903" r="12166"/>
          <a:stretch/>
        </p:blipFill>
        <p:spPr>
          <a:xfrm>
            <a:off x="881027" y="3803050"/>
            <a:ext cx="7081595" cy="1045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584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C2E3A"/>
            </a:gs>
            <a:gs pos="100000">
              <a:srgbClr val="110F16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" name="Google Shape;1669;p59"/>
          <p:cNvSpPr txBox="1">
            <a:spLocks noGrp="1"/>
          </p:cNvSpPr>
          <p:nvPr>
            <p:ph type="subTitle" idx="1"/>
          </p:nvPr>
        </p:nvSpPr>
        <p:spPr>
          <a:xfrm>
            <a:off x="3217225" y="2211365"/>
            <a:ext cx="4601100" cy="7248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lvl="0" indent="0" algn="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/>
              <a:t>THANKS!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0C2E3A"/>
            </a:gs>
            <a:gs pos="100000">
              <a:srgbClr val="110F16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60"/>
          <p:cNvSpPr txBox="1">
            <a:spLocks noGrp="1"/>
          </p:cNvSpPr>
          <p:nvPr>
            <p:ph type="ctrTitle"/>
          </p:nvPr>
        </p:nvSpPr>
        <p:spPr>
          <a:xfrm>
            <a:off x="5060968" y="1950940"/>
            <a:ext cx="3158100" cy="1241400"/>
          </a:xfrm>
          <a:prstGeom prst="rect">
            <a:avLst/>
          </a:prstGeom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solidFill>
                  <a:srgbClr val="FFFFFF"/>
                </a:solidFill>
              </a:rPr>
              <a:t>CREDITS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75" name="Google Shape;1675;p60"/>
          <p:cNvSpPr txBox="1"/>
          <p:nvPr/>
        </p:nvSpPr>
        <p:spPr>
          <a:xfrm>
            <a:off x="906900" y="1474475"/>
            <a:ext cx="3670500" cy="219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500"/>
              </a:spcBef>
              <a:spcAft>
                <a:spcPts val="0"/>
              </a:spcAft>
              <a:buNone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This is where you give credit to the ones who are part of this project.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0" lvl="0" indent="0" algn="l" rtl="0">
              <a:spcBef>
                <a:spcPts val="500"/>
              </a:spcBef>
              <a:spcAft>
                <a:spcPts val="0"/>
              </a:spcAft>
              <a:buNone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Did you like the resources on this template? Get them for free at our other websites.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0" algn="l" rtl="0">
              <a:lnSpc>
                <a:spcPct val="115000"/>
              </a:lnSpc>
              <a:spcBef>
                <a:spcPts val="500"/>
              </a:spcBef>
              <a:spcAft>
                <a:spcPts val="0"/>
              </a:spcAft>
              <a:buNone/>
            </a:pP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5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Presentation template by </a:t>
            </a:r>
            <a:r>
              <a:rPr lang="es-ES" sz="1000" u="sng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Icons by </a:t>
            </a:r>
            <a:r>
              <a:rPr lang="es-ES" sz="1000" u="sng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Infographics by </a:t>
            </a:r>
            <a:r>
              <a:rPr lang="es-ES" sz="1000" u="sng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Quattrocento"/>
                <a:ea typeface="Quattrocento"/>
                <a:cs typeface="Quattrocento"/>
                <a:sym typeface="Quattrocento"/>
              </a:rPr>
              <a:t>Images created by </a:t>
            </a:r>
            <a:r>
              <a:rPr lang="es-ES" sz="1000" u="sng">
                <a:solidFill>
                  <a:srgbClr val="FFFFFF"/>
                </a:solidFill>
                <a:latin typeface="Quattrocento"/>
                <a:ea typeface="Quattrocento"/>
                <a:cs typeface="Quattrocento"/>
                <a:sym typeface="Quattrocen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s-ES" sz="1000">
                <a:solidFill>
                  <a:srgbClr val="FFFFFF"/>
                </a:solidFill>
                <a:latin typeface="Quattrocento"/>
                <a:ea typeface="Quattrocento"/>
                <a:cs typeface="Quattrocento"/>
                <a:sym typeface="Quattrocento"/>
              </a:rPr>
              <a:t> and </a:t>
            </a:r>
            <a:r>
              <a:rPr lang="es-ES" sz="1000" u="sng">
                <a:solidFill>
                  <a:srgbClr val="FFFFFF"/>
                </a:solidFill>
                <a:latin typeface="Quattrocento"/>
                <a:ea typeface="Quattrocento"/>
                <a:cs typeface="Quattrocento"/>
                <a:sym typeface="Quattrocento"/>
              </a:rPr>
              <a:t>rawpixel</a:t>
            </a:r>
            <a:r>
              <a:rPr lang="es-ES" sz="1000">
                <a:solidFill>
                  <a:srgbClr val="FFFFFF"/>
                </a:solidFill>
                <a:latin typeface="Quattrocento"/>
                <a:ea typeface="Quattrocento"/>
                <a:cs typeface="Quattrocento"/>
                <a:sym typeface="Quattrocento"/>
              </a:rPr>
              <a:t> -Freepik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Author introduction slide photo created by Freepik</a:t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marL="3429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Roboto Slab Regular"/>
              <a:buChar char="◂"/>
            </a:pPr>
            <a:r>
              <a:rPr lang="es-ES" sz="10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Text &amp; Image slide photo created by Freepik.com</a:t>
            </a:r>
            <a:endParaRPr sz="1000">
              <a:solidFill>
                <a:srgbClr val="FFFFFF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" name="Google Shape;1680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681" name="Google Shape;1681;p61"/>
          <p:cNvSpPr txBox="1">
            <a:spLocks noGrp="1"/>
          </p:cNvSpPr>
          <p:nvPr>
            <p:ph type="body" idx="4294967295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" dirty="0">
                <a:solidFill>
                  <a:schemeClr val="lt1"/>
                </a:solidFill>
              </a:rPr>
              <a:t>In </a:t>
            </a:r>
            <a:r>
              <a:rPr lang="es-ES" dirty="0" err="1">
                <a:solidFill>
                  <a:schemeClr val="lt1"/>
                </a:solidFill>
              </a:rPr>
              <a:t>order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to</a:t>
            </a:r>
            <a:r>
              <a:rPr lang="es-ES" dirty="0">
                <a:solidFill>
                  <a:schemeClr val="lt1"/>
                </a:solidFill>
              </a:rPr>
              <a:t> use </a:t>
            </a:r>
            <a:r>
              <a:rPr lang="es-ES" dirty="0" err="1">
                <a:solidFill>
                  <a:schemeClr val="lt1"/>
                </a:solidFill>
              </a:rPr>
              <a:t>this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template</a:t>
            </a:r>
            <a:r>
              <a:rPr lang="es-ES" dirty="0">
                <a:solidFill>
                  <a:schemeClr val="lt1"/>
                </a:solidFill>
              </a:rPr>
              <a:t>, </a:t>
            </a:r>
            <a:r>
              <a:rPr lang="es-ES" dirty="0" err="1">
                <a:solidFill>
                  <a:schemeClr val="lt1"/>
                </a:solidFill>
              </a:rPr>
              <a:t>you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must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credit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b="1" u="sng" dirty="0" err="1">
                <a:solidFill>
                  <a:srgbClr val="869FB2"/>
                </a:solidFill>
              </a:rPr>
              <a:t>S</a:t>
            </a:r>
            <a:r>
              <a:rPr lang="es-ES" b="1" u="sng" dirty="0" err="1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lidesgo</a:t>
            </a:r>
            <a:r>
              <a:rPr lang="es-ES" dirty="0"/>
              <a:t> </a:t>
            </a:r>
            <a:r>
              <a:rPr lang="es-ES" dirty="0" err="1">
                <a:solidFill>
                  <a:schemeClr val="lt1"/>
                </a:solidFill>
              </a:rPr>
              <a:t>by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keeping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the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Credits</a:t>
            </a:r>
            <a:r>
              <a:rPr lang="es-ES" dirty="0">
                <a:solidFill>
                  <a:schemeClr val="lt1"/>
                </a:solidFill>
              </a:rPr>
              <a:t> </a:t>
            </a:r>
            <a:r>
              <a:rPr lang="es-ES" dirty="0" err="1">
                <a:solidFill>
                  <a:schemeClr val="lt1"/>
                </a:solidFill>
              </a:rPr>
              <a:t>slide</a:t>
            </a:r>
            <a:r>
              <a:rPr lang="es-ES" dirty="0">
                <a:solidFill>
                  <a:schemeClr val="lt1"/>
                </a:solidFill>
              </a:rPr>
              <a:t>.</a:t>
            </a:r>
            <a:endParaRPr sz="12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-ES" sz="1100" b="1" dirty="0" err="1">
                <a:solidFill>
                  <a:srgbClr val="869FB2"/>
                </a:solidFill>
              </a:rPr>
              <a:t>You</a:t>
            </a:r>
            <a:r>
              <a:rPr lang="es-ES" sz="1100" b="1" dirty="0">
                <a:solidFill>
                  <a:srgbClr val="869FB2"/>
                </a:solidFill>
              </a:rPr>
              <a:t> are </a:t>
            </a:r>
            <a:r>
              <a:rPr lang="es-ES" sz="1100" b="1" dirty="0" err="1">
                <a:solidFill>
                  <a:srgbClr val="869FB2"/>
                </a:solidFill>
              </a:rPr>
              <a:t>allowed</a:t>
            </a:r>
            <a:r>
              <a:rPr lang="es-ES" sz="1100" b="1" dirty="0">
                <a:solidFill>
                  <a:srgbClr val="869FB2"/>
                </a:solidFill>
              </a:rPr>
              <a:t> </a:t>
            </a:r>
            <a:r>
              <a:rPr lang="es-ES" sz="1100" b="1" dirty="0" err="1">
                <a:solidFill>
                  <a:srgbClr val="869FB2"/>
                </a:solidFill>
              </a:rPr>
              <a:t>to</a:t>
            </a:r>
            <a:r>
              <a:rPr lang="es-ES" sz="1100" b="1" dirty="0">
                <a:solidFill>
                  <a:srgbClr val="869FB2"/>
                </a:solidFill>
              </a:rPr>
              <a:t>:</a:t>
            </a:r>
            <a:endParaRPr sz="1100" b="1" dirty="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</a:rPr>
              <a:t>Modify</a:t>
            </a:r>
            <a:r>
              <a:rPr lang="es-ES" sz="1100" dirty="0">
                <a:solidFill>
                  <a:srgbClr val="FFFFFF"/>
                </a:solidFill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this</a:t>
            </a:r>
            <a:r>
              <a:rPr lang="es-ES" sz="1100" dirty="0">
                <a:solidFill>
                  <a:srgbClr val="FFFFFF"/>
                </a:solidFill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template</a:t>
            </a:r>
            <a:r>
              <a:rPr lang="es-ES" sz="1100" dirty="0">
                <a:solidFill>
                  <a:srgbClr val="FFFFFF"/>
                </a:solidFill>
              </a:rPr>
              <a:t>.</a:t>
            </a:r>
            <a:endParaRPr sz="1100" dirty="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</a:rPr>
              <a:t>- Use </a:t>
            </a:r>
            <a:r>
              <a:rPr lang="es-ES" sz="1100" dirty="0" err="1">
                <a:solidFill>
                  <a:srgbClr val="FFFFFF"/>
                </a:solidFill>
              </a:rPr>
              <a:t>it</a:t>
            </a:r>
            <a:r>
              <a:rPr lang="es-ES" sz="1100" dirty="0">
                <a:solidFill>
                  <a:srgbClr val="FFFFFF"/>
                </a:solidFill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for</a:t>
            </a:r>
            <a:r>
              <a:rPr lang="es-ES" sz="1100" dirty="0">
                <a:solidFill>
                  <a:srgbClr val="FFFFFF"/>
                </a:solidFill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both</a:t>
            </a:r>
            <a:r>
              <a:rPr lang="es-ES" sz="1100" dirty="0">
                <a:solidFill>
                  <a:srgbClr val="FFFFFF"/>
                </a:solidFill>
              </a:rPr>
              <a:t> personal and </a:t>
            </a:r>
            <a:r>
              <a:rPr lang="es-ES" sz="1100" dirty="0" err="1">
                <a:solidFill>
                  <a:srgbClr val="FFFFFF"/>
                </a:solidFill>
              </a:rPr>
              <a:t>commercial</a:t>
            </a:r>
            <a:r>
              <a:rPr lang="es-ES" sz="1100" dirty="0">
                <a:solidFill>
                  <a:srgbClr val="FFFFFF"/>
                </a:solidFill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projects</a:t>
            </a:r>
            <a:r>
              <a:rPr lang="es-ES" sz="1100" dirty="0">
                <a:solidFill>
                  <a:srgbClr val="FFFFFF"/>
                </a:solidFill>
              </a:rPr>
              <a:t>.</a:t>
            </a:r>
            <a:endParaRPr sz="1100" dirty="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-ES" sz="1100" b="1" dirty="0" err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</a:t>
            </a:r>
            <a:r>
              <a:rPr lang="es-ES" sz="1100" b="1" dirty="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 are </a:t>
            </a:r>
            <a:r>
              <a:rPr lang="es-ES" sz="1100" b="1" dirty="0" err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not</a:t>
            </a:r>
            <a:r>
              <a:rPr lang="es-ES" sz="1100" b="1" dirty="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b="1" dirty="0" err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allowed</a:t>
            </a:r>
            <a:r>
              <a:rPr lang="es-ES" sz="1100" b="1" dirty="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b="1" dirty="0" err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to</a:t>
            </a:r>
            <a:r>
              <a:rPr lang="es-ES" sz="1100" b="1" dirty="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:</a:t>
            </a:r>
            <a:endParaRPr sz="1100" b="1" dirty="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Sublicense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,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sell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rent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any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of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Content (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a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modified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version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of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Content).</a:t>
            </a:r>
            <a:endParaRPr sz="11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Distribute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Content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unless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it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has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been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expressly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authorized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by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.</a:t>
            </a:r>
            <a:endParaRPr sz="11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Include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Content in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an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online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offline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database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file.</a:t>
            </a:r>
            <a:endParaRPr sz="11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Offer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templates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(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modified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versions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of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</a:rPr>
              <a:t>templates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download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.</a:t>
            </a:r>
            <a:endParaRPr sz="11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Acquire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copyright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of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Slides</a:t>
            </a:r>
            <a:r>
              <a:rPr lang="es-ES" sz="1100" dirty="0" err="1">
                <a:solidFill>
                  <a:srgbClr val="FFFFFF"/>
                </a:solidFill>
              </a:rPr>
              <a:t>g</a:t>
            </a:r>
            <a:r>
              <a:rPr lang="es-ES" sz="1100" dirty="0" err="1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</a:t>
            </a:r>
            <a:r>
              <a:rPr lang="es-ES" sz="1100" dirty="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 Content.</a:t>
            </a:r>
            <a:endParaRPr sz="1100" dirty="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 dirty="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1682" name="Google Shape;1682;p61"/>
          <p:cNvSpPr txBox="1">
            <a:spLocks noGrp="1"/>
          </p:cNvSpPr>
          <p:nvPr>
            <p:ph type="body" idx="4294967295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-ES">
                <a:solidFill>
                  <a:srgbClr val="FFFFFF"/>
                </a:solidFill>
              </a:rPr>
              <a:t>read </a:t>
            </a: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200" b="1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https://slidesgo.com/faqs</a:t>
            </a:r>
            <a:endParaRPr sz="12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688" name="Google Shape;1688;p62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1689" name="Google Shape;1689;p62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1">
                <a:solidFill>
                  <a:srgbClr val="FFFFFF"/>
                </a:solidFill>
              </a:rPr>
              <a:t>Squada One</a:t>
            </a:r>
            <a:br>
              <a:rPr lang="es-ES" b="1">
                <a:solidFill>
                  <a:srgbClr val="FFFFFF"/>
                </a:solidFill>
              </a:rPr>
            </a:br>
            <a:r>
              <a:rPr lang="es-ES">
                <a:solidFill>
                  <a:srgbClr val="FFFFFF"/>
                </a:solidFill>
              </a:rPr>
              <a:t>(</a:t>
            </a:r>
            <a:r>
              <a:rPr lang="es-ES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https://fonts.google.com/specimen/Squada+One</a:t>
            </a:r>
            <a:r>
              <a:rPr lang="es-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1">
                <a:solidFill>
                  <a:srgbClr val="FFFFFF"/>
                </a:solidFill>
              </a:rPr>
              <a:t>Roboto Slab</a:t>
            </a:r>
            <a:br>
              <a:rPr lang="es-ES" b="1">
                <a:solidFill>
                  <a:srgbClr val="FFFFFF"/>
                </a:solidFill>
              </a:rPr>
            </a:br>
            <a:r>
              <a:rPr lang="es-ES">
                <a:solidFill>
                  <a:srgbClr val="FFFFFF"/>
                </a:solidFill>
              </a:rPr>
              <a:t>(</a:t>
            </a:r>
            <a:r>
              <a:rPr lang="es-ES">
                <a:solidFill>
                  <a:srgbClr val="FFFFFF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https://fonts.google.com/specimen/Roboto+Slab</a:t>
            </a:r>
            <a:r>
              <a:rPr lang="es-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1690" name="Google Shape;1690;p62"/>
          <p:cNvGrpSpPr/>
          <p:nvPr/>
        </p:nvGrpSpPr>
        <p:grpSpPr>
          <a:xfrm>
            <a:off x="3171142" y="3550967"/>
            <a:ext cx="2801720" cy="724880"/>
            <a:chOff x="2867439" y="4734623"/>
            <a:chExt cx="3735627" cy="966507"/>
          </a:xfrm>
        </p:grpSpPr>
        <p:grpSp>
          <p:nvGrpSpPr>
            <p:cNvPr id="1691" name="Google Shape;1691;p62"/>
            <p:cNvGrpSpPr/>
            <p:nvPr/>
          </p:nvGrpSpPr>
          <p:grpSpPr>
            <a:xfrm>
              <a:off x="4228166" y="4734623"/>
              <a:ext cx="1014179" cy="966507"/>
              <a:chOff x="2072503" y="3521476"/>
              <a:chExt cx="791400" cy="754200"/>
            </a:xfrm>
          </p:grpSpPr>
          <p:sp>
            <p:nvSpPr>
              <p:cNvPr id="1692" name="Google Shape;1692;p62"/>
              <p:cNvSpPr/>
              <p:nvPr/>
            </p:nvSpPr>
            <p:spPr>
              <a:xfrm>
                <a:off x="207250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110F16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93" name="Google Shape;1693;p62"/>
              <p:cNvSpPr txBox="1"/>
              <p:nvPr/>
            </p:nvSpPr>
            <p:spPr>
              <a:xfrm>
                <a:off x="207250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-ES" sz="1000">
                    <a:solidFill>
                      <a:schemeClr val="lt1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#110f16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1694" name="Google Shape;1694;p62"/>
            <p:cNvGrpSpPr/>
            <p:nvPr/>
          </p:nvGrpSpPr>
          <p:grpSpPr>
            <a:xfrm>
              <a:off x="2867439" y="4734623"/>
              <a:ext cx="1014179" cy="966507"/>
              <a:chOff x="3134343" y="3521476"/>
              <a:chExt cx="791400" cy="754200"/>
            </a:xfrm>
          </p:grpSpPr>
          <p:sp>
            <p:nvSpPr>
              <p:cNvPr id="1695" name="Google Shape;1695;p62"/>
              <p:cNvSpPr/>
              <p:nvPr/>
            </p:nvSpPr>
            <p:spPr>
              <a:xfrm>
                <a:off x="3134343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0C2E3A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62"/>
              <p:cNvSpPr txBox="1"/>
              <p:nvPr/>
            </p:nvSpPr>
            <p:spPr>
              <a:xfrm>
                <a:off x="313434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-ES" sz="1000">
                    <a:solidFill>
                      <a:srgbClr val="FFFFFF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#0c2e3a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  <p:grpSp>
          <p:nvGrpSpPr>
            <p:cNvPr id="1697" name="Google Shape;1697;p62"/>
            <p:cNvGrpSpPr/>
            <p:nvPr/>
          </p:nvGrpSpPr>
          <p:grpSpPr>
            <a:xfrm>
              <a:off x="5588880" y="4734623"/>
              <a:ext cx="1014186" cy="966507"/>
              <a:chOff x="4196177" y="3521476"/>
              <a:chExt cx="791405" cy="754200"/>
            </a:xfrm>
          </p:grpSpPr>
          <p:sp>
            <p:nvSpPr>
              <p:cNvPr id="1698" name="Google Shape;1698;p62"/>
              <p:cNvSpPr/>
              <p:nvPr/>
            </p:nvSpPr>
            <p:spPr>
              <a:xfrm>
                <a:off x="4196177" y="3521476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FFFF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99" name="Google Shape;1699;p62"/>
              <p:cNvSpPr txBox="1"/>
              <p:nvPr/>
            </p:nvSpPr>
            <p:spPr>
              <a:xfrm>
                <a:off x="4196183" y="3678514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-ES" sz="1000">
                    <a:solidFill>
                      <a:srgbClr val="242637"/>
                    </a:solidFill>
                    <a:latin typeface="Proxima Nova Semibold"/>
                    <a:ea typeface="Proxima Nova Semibold"/>
                    <a:cs typeface="Proxima Nova Semibold"/>
                    <a:sym typeface="Proxima Nova Semibold"/>
                  </a:rPr>
                  <a:t>#ffffff</a:t>
                </a:r>
                <a:endParaRPr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endParaRPr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705" name="Google Shape;1705;p63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-ES">
                <a:solidFill>
                  <a:srgbClr val="FFFFFF"/>
                </a:solidFill>
              </a:rPr>
              <a:t>on </a:t>
            </a: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1706" name="Google Shape;1706;p6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1707" name="Google Shape;1707;p63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3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3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3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3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3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3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3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3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3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3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3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3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" name="Google Shape;1720;p6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1721" name="Google Shape;1721;p6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6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1724" name="Google Shape;1724;p6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728;p6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1729" name="Google Shape;1729;p6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" name="Google Shape;1731;p6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1732" name="Google Shape;1732;p63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3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3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" name="Google Shape;1735;p6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1736" name="Google Shape;1736;p6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1739;p6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1740" name="Google Shape;1740;p6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" name="Google Shape;1742;p6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1743" name="Google Shape;1743;p6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" name="Google Shape;1747;p6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1748" name="Google Shape;1748;p6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" name="Google Shape;1752;p6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1753" name="Google Shape;1753;p6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" name="Google Shape;1758;p6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1759" name="Google Shape;1759;p63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3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3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3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3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3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3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3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3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3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3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3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3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3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3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3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3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3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3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3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3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3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781;p6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1782" name="Google Shape;1782;p63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3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3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3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3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3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3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3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3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3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3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3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3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3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3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3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3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3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3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3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3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3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3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3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3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3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3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3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3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3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3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3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3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3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3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3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3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3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3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3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3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3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3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3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3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3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3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3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3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3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3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3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3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3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3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3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3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3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3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" name="Google Shape;1841;p6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1842" name="Google Shape;1842;p6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" name="Google Shape;1854;p6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1855" name="Google Shape;1855;p63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3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3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3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3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3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3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3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3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3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865;p6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1866" name="Google Shape;1866;p6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" name="Google Shape;1870;p6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1871" name="Google Shape;1871;p6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4" name="Google Shape;1874;p6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1875" name="Google Shape;1875;p6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881;p6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1882" name="Google Shape;1882;p6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9" name="Google Shape;1889;p6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1890" name="Google Shape;1890;p63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3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3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3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3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" name="Google Shape;1895;p6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1896" name="Google Shape;1896;p63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3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3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3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6" name="Google Shape;1906;p63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63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8" name="Google Shape;1908;p63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9" name="Google Shape;1909;p63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0" name="Google Shape;1910;p6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1911" name="Google Shape;1911;p6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" name="Google Shape;1913;p6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1914" name="Google Shape;1914;p6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1916;p6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1917" name="Google Shape;1917;p6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" name="Google Shape;1919;p6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1920" name="Google Shape;1920;p6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2" name="Google Shape;1922;p6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1923" name="Google Shape;1923;p6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" name="Google Shape;1925;p6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1926" name="Google Shape;1926;p6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" name="Google Shape;1928;p6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1929" name="Google Shape;1929;p6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1931;p6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1932" name="Google Shape;1932;p6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" name="Google Shape;1935;p6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1936" name="Google Shape;1936;p6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6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1940" name="Google Shape;1940;p63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3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3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6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1944" name="Google Shape;1944;p6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7" name="Google Shape;1947;p6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1948" name="Google Shape;1948;p63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3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3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1951;p6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1952" name="Google Shape;1952;p6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" name="Google Shape;1955;p6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1956" name="Google Shape;1956;p6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8" name="Google Shape;1958;p63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9" name="Google Shape;1959;p63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0" name="Google Shape;1960;p63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1" name="Google Shape;1961;p63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2" name="Google Shape;1962;p63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3" name="Google Shape;1963;p63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4" name="Google Shape;1964;p63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5" name="Google Shape;1965;p63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6" name="Google Shape;1966;p63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7" name="Google Shape;1967;p63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8" name="Google Shape;1968;p63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9" name="Google Shape;1969;p6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1970" name="Google Shape;1970;p6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2" name="Google Shape;1972;p63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3" name="Google Shape;1973;p6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1974" name="Google Shape;1974;p6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976;p6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1977" name="Google Shape;1977;p6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9" name="Google Shape;1979;p63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0" name="Google Shape;1980;p63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1" name="Google Shape;1981;p63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2" name="Google Shape;1982;p6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1983" name="Google Shape;1983;p6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2" name="Google Shape;1992;p6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1993" name="Google Shape;1993;p63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3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3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3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3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3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3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3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3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3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3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3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3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3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3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3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9" name="Google Shape;2009;p6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010" name="Google Shape;2010;p6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2" name="Google Shape;2012;p6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013" name="Google Shape;2013;p6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3" name="Google Shape;2033;p6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034" name="Google Shape;2034;p6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2" name="Google Shape;2112;p63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3" name="Google Shape;2113;p63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4" name="Google Shape;2114;p63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5" name="Google Shape;2115;p63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6" name="Google Shape;2116;p63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63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8" name="Google Shape;2118;p63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9" name="Google Shape;2119;p63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0" name="Google Shape;2120;p63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1" name="Google Shape;2121;p63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63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3" name="Google Shape;2123;p63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4" name="Google Shape;2124;p63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5" name="Google Shape;2125;p63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63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7" name="Google Shape;2127;p63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8" name="Google Shape;2128;p63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9" name="Google Shape;2129;p63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0" name="Google Shape;2130;p63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63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2" name="Google Shape;2132;p63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3" name="Google Shape;2133;p63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63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5" name="Google Shape;2135;p6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136" name="Google Shape;2136;p63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3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3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3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3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3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3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3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3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3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3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3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3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3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3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3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3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3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3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3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3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3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3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3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3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3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3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3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3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3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3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3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3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3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3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3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3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3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3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3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3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3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3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3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3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3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3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3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3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3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3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3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3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3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3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3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3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3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3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3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3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3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3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3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3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3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3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3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3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3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3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3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3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3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3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3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3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3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3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3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3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3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3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3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3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3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3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3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3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3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3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3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3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3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3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3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3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3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3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3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3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3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3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3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3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3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3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3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3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3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3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3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3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3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3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3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3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3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3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3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3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3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3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3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3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3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3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3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3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3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3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3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3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3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3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3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3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3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3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3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3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3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3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3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3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3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3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3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3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3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3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3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3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3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3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3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3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3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3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3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3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3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3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3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3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3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3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3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3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3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3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3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3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3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3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3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3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3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3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3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435;p25">
            <a:extLst>
              <a:ext uri="{FF2B5EF4-FFF2-40B4-BE49-F238E27FC236}">
                <a16:creationId xmlns:a16="http://schemas.microsoft.com/office/drawing/2014/main" id="{4E84D251-FA46-47A5-B6E5-7E6D0F3145A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537460" y="1420798"/>
            <a:ext cx="531114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chemeClr val="bg1">
                    <a:lumMod val="85000"/>
                  </a:schemeClr>
                </a:solidFill>
              </a:rPr>
              <a:t>APPSETTINGS IN </a:t>
            </a:r>
            <a:br>
              <a:rPr lang="en-US" sz="6000" dirty="0">
                <a:solidFill>
                  <a:schemeClr val="bg1">
                    <a:lumMod val="85000"/>
                  </a:schemeClr>
                </a:solidFill>
              </a:rPr>
            </a:br>
            <a:r>
              <a:rPr lang="en-US" sz="6000" dirty="0">
                <a:solidFill>
                  <a:schemeClr val="bg1">
                    <a:lumMod val="85000"/>
                  </a:schemeClr>
                </a:solidFill>
              </a:rPr>
              <a:t>ASP.NET CORE </a:t>
            </a:r>
            <a:endParaRPr sz="6000" dirty="0">
              <a:solidFill>
                <a:schemeClr val="bg1">
                  <a:lumMod val="85000"/>
                </a:schemeClr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146D36E-4F83-456E-843F-C60EEFB965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6793" y="2660920"/>
            <a:ext cx="1844153" cy="1844153"/>
          </a:xfrm>
          <a:prstGeom prst="rect">
            <a:avLst/>
          </a:prstGeom>
        </p:spPr>
      </p:pic>
      <p:sp>
        <p:nvSpPr>
          <p:cNvPr id="10" name="Google Shape;1553;p50">
            <a:extLst>
              <a:ext uri="{FF2B5EF4-FFF2-40B4-BE49-F238E27FC236}">
                <a16:creationId xmlns:a16="http://schemas.microsoft.com/office/drawing/2014/main" id="{8DA7C031-382C-4982-85E6-D69F2C4ECE18}"/>
              </a:ext>
            </a:extLst>
          </p:cNvPr>
          <p:cNvSpPr txBox="1">
            <a:spLocks/>
          </p:cNvSpPr>
          <p:nvPr/>
        </p:nvSpPr>
        <p:spPr>
          <a:xfrm>
            <a:off x="-244738" y="4256158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2400" dirty="0">
                <a:solidFill>
                  <a:schemeClr val="accent1">
                    <a:lumMod val="50000"/>
                    <a:lumOff val="50000"/>
                  </a:schemeClr>
                </a:solidFill>
              </a:rPr>
              <a:t>BHRUGEN PATEL</a:t>
            </a:r>
          </a:p>
        </p:txBody>
      </p:sp>
      <p:sp>
        <p:nvSpPr>
          <p:cNvPr id="11" name="Google Shape;1553;p50">
            <a:extLst>
              <a:ext uri="{FF2B5EF4-FFF2-40B4-BE49-F238E27FC236}">
                <a16:creationId xmlns:a16="http://schemas.microsoft.com/office/drawing/2014/main" id="{33CF7590-87FA-48C2-AA51-0AF6EDEE095A}"/>
              </a:ext>
            </a:extLst>
          </p:cNvPr>
          <p:cNvSpPr txBox="1">
            <a:spLocks/>
          </p:cNvSpPr>
          <p:nvPr/>
        </p:nvSpPr>
        <p:spPr>
          <a:xfrm>
            <a:off x="-400875" y="4636558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1600" i="1" dirty="0">
                <a:solidFill>
                  <a:schemeClr val="accent2">
                    <a:lumMod val="10000"/>
                    <a:lumOff val="90000"/>
                  </a:schemeClr>
                </a:solidFill>
              </a:rPr>
              <a:t>www.dotnetmastery.com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0" name="Google Shape;2320;p6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2321" name="Google Shape;2321;p6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4" name="Google Shape;2324;p6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2325" name="Google Shape;2325;p6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6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2328" name="Google Shape;2328;p6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0" name="Google Shape;2330;p6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2331" name="Google Shape;2331;p6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3" name="Google Shape;2333;p6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2334" name="Google Shape;2334;p6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35" name="Google Shape;2335;p6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2336" name="Google Shape;2336;p6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6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6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39" name="Google Shape;2339;p6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2340" name="Google Shape;2340;p6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41" name="Google Shape;2341;p6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2342" name="Google Shape;2342;p6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6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44" name="Google Shape;2344;p6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2345" name="Google Shape;2345;p6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7" name="Google Shape;2347;p6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2348" name="Google Shape;2348;p6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2349" name="Google Shape;2349;p6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50" name="Google Shape;2350;p6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2351" name="Google Shape;2351;p6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6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353" name="Google Shape;2353;p6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2354;p6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2355" name="Google Shape;2355;p6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9" name="Google Shape;2359;p6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2360" name="Google Shape;2360;p6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6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6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6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64" name="Google Shape;2364;p6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2365" name="Google Shape;2365;p6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2366" name="Google Shape;2366;p6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2367" name="Google Shape;2367;p6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2368;p6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9" name="Google Shape;2369;p6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2370" name="Google Shape;2370;p6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2371" name="Google Shape;2371;p6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2372" name="Google Shape;2372;p6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73" name="Google Shape;2373;p6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2374" name="Google Shape;2374;p6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2375" name="Google Shape;2375;p6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6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77" name="Google Shape;2377;p6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2378" name="Google Shape;2378;p6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2379" name="Google Shape;2379;p6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0" name="Google Shape;2380;p6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6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2382" name="Google Shape;2382;p6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5" name="Google Shape;2385;p6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2386" name="Google Shape;2386;p6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0" name="Google Shape;2390;p6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2391" name="Google Shape;2391;p6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7" name="Google Shape;2397;p6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2398" name="Google Shape;2398;p6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0" name="Google Shape;2400;p6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6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2402" name="Google Shape;2402;p6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2403" name="Google Shape;2403;p6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6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6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06" name="Google Shape;2406;p6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2407" name="Google Shape;2407;p6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6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6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10" name="Google Shape;2410;p6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2411" name="Google Shape;2411;p6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6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6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14" name="Google Shape;2414;p6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2415" name="Google Shape;2415;p6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6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2418" name="Google Shape;2418;p6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2419" name="Google Shape;2419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1" name="Google Shape;2421;p6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2422" name="Google Shape;2422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4" name="Google Shape;2424;p6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2425" name="Google Shape;2425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7" name="Google Shape;2427;p6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2428" name="Google Shape;2428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30" name="Google Shape;2430;p6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2431" name="Google Shape;2431;p6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3" name="Google Shape;2433;p6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2434" name="Google Shape;2434;p6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6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2445" name="Google Shape;2445;p6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2446" name="Google Shape;2446;p6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6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448" name="Google Shape;2448;p6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2449" name="Google Shape;2449;p6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2450" name="Google Shape;2450;p6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1" name="Google Shape;2451;p6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2" name="Google Shape;2452;p6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2453" name="Google Shape;2453;p6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4" name="Google Shape;2454;p6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5" name="Google Shape;2455;p6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2456" name="Google Shape;2456;p6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2457;p6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8" name="Google Shape;2458;p6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2459" name="Google Shape;2459;p6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2460;p6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461" name="Google Shape;2461;p6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2" name="Google Shape;2462;p6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2463" name="Google Shape;2463;p6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2464" name="Google Shape;2464;p6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6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6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67" name="Google Shape;2467;p6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2468" name="Google Shape;2468;p6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6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6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1" name="Google Shape;2471;p6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2472" name="Google Shape;2472;p6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6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6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5" name="Google Shape;2475;p6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2476" name="Google Shape;2476;p6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6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6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9" name="Google Shape;2479;p6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2480" name="Google Shape;2480;p6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6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6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83" name="Google Shape;2483;p6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2484" name="Google Shape;2484;p6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6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6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2503" name="Google Shape;2503;p6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5" name="Google Shape;2505;p6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2506" name="Google Shape;2506;p6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7" name="Google Shape;2517;p6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2518" name="Google Shape;2518;p6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6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2546" name="Google Shape;2546;p6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547" name="Google Shape;2547;p6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548" name="Google Shape;2548;p6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550" name="Google Shape;2550;p6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553" name="Google Shape;2553;p6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554" name="Google Shape;2554;p6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2555" name="Google Shape;2555;p6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2560" name="Google Shape;2560;p6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6" name="Google Shape;2566;p6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1" name="Google Shape;2601;p6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2602" name="Google Shape;2602;p6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03" name="Google Shape;2603;p6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2604" name="Google Shape;2604;p6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6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6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6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08" name="Google Shape;2608;p6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2609" name="Google Shape;2609;p6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6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6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6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13" name="Google Shape;2613;p6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2614" name="Google Shape;2614;p6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8" name="Google Shape;2618;p6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2619" name="Google Shape;2619;p6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2620" name="Google Shape;2620;p6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6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6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6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4" name="Google Shape;2624;p6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2625" name="Google Shape;2625;p6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6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6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8" name="Google Shape;2628;p6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2629" name="Google Shape;2629;p6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0" name="Google Shape;2630;p6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6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632" name="Google Shape;2632;p6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2633" name="Google Shape;2633;p6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6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6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6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37" name="Google Shape;2637;p6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2638" name="Google Shape;2638;p6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6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6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41" name="Google Shape;2641;p6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2642" name="Google Shape;2642;p6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6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44" name="Google Shape;2644;p6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2645" name="Google Shape;2645;p6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2646" name="Google Shape;2646;p6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6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6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6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6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6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6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6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6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6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6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6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6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6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6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6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6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6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6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6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6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6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6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6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6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6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6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6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6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6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6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6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6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9" name="Google Shape;2679;p6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2680" name="Google Shape;2680;p6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6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6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6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6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6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6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87" name="Google Shape;2687;p6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2688" name="Google Shape;2688;p6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4" name="Google Shape;2694;p6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2695" name="Google Shape;2695;p6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9" name="Google Shape;2699;p6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2700" name="Google Shape;2700;p6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3" name="Google Shape;2703;p6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2704" name="Google Shape;2704;p6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2705" name="Google Shape;2705;p6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6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7" name="Google Shape;2707;p6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2708" name="Google Shape;2708;p6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6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0" name="Google Shape;2710;p6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2711" name="Google Shape;2711;p6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6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6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4" name="Google Shape;2714;p6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2715" name="Google Shape;2715;p6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2716" name="Google Shape;2716;p6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6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6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9" name="Google Shape;2719;p6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2720" name="Google Shape;2720;p6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6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6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3" name="Google Shape;2723;p6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2724" name="Google Shape;2724;p6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6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26" name="Google Shape;2726;p6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2727" name="Google Shape;2727;p6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0" name="Google Shape;2740;p6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2741" name="Google Shape;2741;p6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2742" name="Google Shape;2742;p6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6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6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5" name="Google Shape;2745;p6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2746" name="Google Shape;2746;p6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6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6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9" name="Google Shape;2749;p6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2750" name="Google Shape;2750;p6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6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6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53" name="Google Shape;2753;p6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2754" name="Google Shape;2754;p6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5" name="Google Shape;2765;p6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2766" name="Google Shape;2766;p6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6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2769" name="Google Shape;2769;p6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6" name="Google Shape;2806;p6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2807" name="Google Shape;2807;p6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2" name="Google Shape;2822;p6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2823" name="Google Shape;2823;p6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2824" name="Google Shape;2824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6" name="Google Shape;2826;p6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2827" name="Google Shape;2827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9" name="Google Shape;2829;p6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2830" name="Google Shape;2830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1" name="Google Shape;2831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832" name="Google Shape;2832;p6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2833" name="Google Shape;2833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4" name="Google Shape;2834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35" name="Google Shape;2835;p6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2836" name="Google Shape;2836;p6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2837" name="Google Shape;2837;p6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6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6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40" name="Google Shape;2840;p6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2841" name="Google Shape;2841;p6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6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6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44" name="Google Shape;2844;p6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2845" name="Google Shape;2845;p6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6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6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48" name="Google Shape;2848;p6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2849" name="Google Shape;2849;p6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6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6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2" name="Google Shape;2852;p6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2853" name="Google Shape;2853;p6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6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6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6" name="Google Shape;2856;p6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2857" name="Google Shape;2857;p6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6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6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0" name="Google Shape;2860;p6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2861" name="Google Shape;2861;p6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6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6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4" name="Google Shape;2864;p6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2865" name="Google Shape;2865;p6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6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6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8" name="Google Shape;2868;p6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2869" name="Google Shape;2869;p6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6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6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2" name="Google Shape;2872;p6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2873" name="Google Shape;2873;p6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6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6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76" name="Google Shape;2876;p6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2877" name="Google Shape;2877;p6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2878" name="Google Shape;2878;p6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6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0" name="Google Shape;2880;p6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2881" name="Google Shape;2881;p6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6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3" name="Google Shape;2883;p6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2884" name="Google Shape;2884;p6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6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6" name="Google Shape;2886;p6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2887" name="Google Shape;2887;p6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6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9" name="Google Shape;2889;p6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2890" name="Google Shape;2890;p6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6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2" name="Google Shape;2892;p6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2893" name="Google Shape;2893;p6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6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5" name="Google Shape;2895;p6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2896" name="Google Shape;2896;p6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6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8" name="Google Shape;2898;p6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2899" name="Google Shape;2899;p6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6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1" name="Google Shape;2901;p6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2902" name="Google Shape;2902;p6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6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4" name="Google Shape;2904;p6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2905" name="Google Shape;2905;p6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6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907" name="Google Shape;2907;p6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6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6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6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6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6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6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6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6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6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6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6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6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6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6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6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6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6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6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6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6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6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6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6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6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6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6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6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6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6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6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6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6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6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6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42" name="Google Shape;2942;p6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2943" name="Google Shape;2943;p6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6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3897" name="Google Shape;3897;p6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3898" name="Google Shape;3898;p6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6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0" name="Google Shape;3900;p6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2" name="Google Shape;3902;p6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3903" name="Google Shape;3903;p6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3904" name="Google Shape;3904;p6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05" name="Google Shape;3905;p6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6" name="Google Shape;3906;p6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3907" name="Google Shape;3907;p6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908" name="Google Shape;3908;p6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909" name="Google Shape;3909;p6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3910" name="Google Shape;3910;p6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6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2" name="Google Shape;3912;p6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6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6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915" name="Google Shape;3915;p6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916" name="Google Shape;3916;p6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17" name="Google Shape;3917;p6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8" name="Google Shape;3918;p6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919" name="Google Shape;3919;p6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20" name="Google Shape;3920;p6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6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6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6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6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5" name="Google Shape;3925;p6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926" name="Google Shape;3926;p6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6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928" name="Google Shape;3928;p6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929" name="Google Shape;3929;p6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6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31" name="Google Shape;3931;p6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932" name="Google Shape;3932;p6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933" name="Google Shape;3933;p6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6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935" name="Google Shape;3935;p6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936" name="Google Shape;3936;p6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37" name="Google Shape;3937;p6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6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939" name="Google Shape;3939;p6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940" name="Google Shape;3940;p6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941" name="Google Shape;3941;p6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6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943" name="Google Shape;3943;p6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944" name="Google Shape;3944;p6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45" name="Google Shape;3945;p6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6" name="Google Shape;3946;p6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947" name="Google Shape;3947;p6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48" name="Google Shape;3948;p6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9" name="Google Shape;3949;p6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950" name="Google Shape;3950;p6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951" name="Google Shape;3951;p6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52" name="Google Shape;3952;p6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55" name="Google Shape;3955;p6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956" name="Google Shape;3956;p6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6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6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6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6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6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6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6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6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6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6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6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6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6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6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6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72" name="Google Shape;3972;p6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94" name="Google Shape;3994;p6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995" name="Google Shape;3995;p6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6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97" name="Google Shape;3997;p6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98" name="Google Shape;3998;p6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999" name="Google Shape;3999;p6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6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6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6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03" name="Google Shape;4003;p6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10" name="Google Shape;4010;p6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011" name="Google Shape;4011;p6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6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6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6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5" name="Google Shape;4015;p6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44" name="Google Shape;4044;p6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045" name="Google Shape;4045;p6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6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47" name="Google Shape;4047;p6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48" name="Google Shape;4048;p6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049" name="Google Shape;4049;p6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6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1" name="Google Shape;4051;p6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052" name="Google Shape;4052;p6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6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54" name="Google Shape;4054;p6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2" name="Google Shape;4062;p6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063" name="Google Shape;4063;p6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6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6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6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7" name="Google Shape;4067;p6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75" name="Google Shape;4075;p6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076" name="Google Shape;4076;p6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6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6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6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80" name="Google Shape;4080;p6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6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123" name="Google Shape;4123;p6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6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25" name="Google Shape;4125;p6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0" name="Google Shape;4160;p6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161" name="Google Shape;4161;p6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162" name="Google Shape;4162;p6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6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6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6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6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6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6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6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6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6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6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6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6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6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6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6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6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6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6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6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6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6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6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6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6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6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6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6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6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6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6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6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6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6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6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6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6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6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6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6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6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6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6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6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6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6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6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6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6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6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6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6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6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6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6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6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6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6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6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6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6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6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6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6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6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6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6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6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6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6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6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6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6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6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6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6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6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6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6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6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6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6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6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6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6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6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6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6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6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6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6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6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6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6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6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6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6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6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6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6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6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6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6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6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6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6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6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6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6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6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6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6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6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6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6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6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6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6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6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6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6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6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6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6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6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6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6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6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6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6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6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6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6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6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6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6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6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6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6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6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6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6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6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6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6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6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6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6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6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6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6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6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6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6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6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6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6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6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6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6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6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6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6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6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6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6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6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6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6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6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6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6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6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6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6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6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6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6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6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6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6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6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6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6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6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6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6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6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6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6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6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6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6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6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6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6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6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6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6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6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6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6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6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6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6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6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6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6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6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6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6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6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6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6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6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6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6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6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6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6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6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6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6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6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6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6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6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6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6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6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6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6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6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6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6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6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6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6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6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6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6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6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6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6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6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6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6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6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6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6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6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6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6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6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6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6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6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6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6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36" name="Google Shape;4436;p6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37" name="Google Shape;4437;p6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4438" name="Google Shape;4438;p6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6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6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6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6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6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6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6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6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6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6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6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6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6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6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6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6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6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6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6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6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6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6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6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6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6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6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6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6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6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6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6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6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6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6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6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74" name="Google Shape;4474;p6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4475" name="Google Shape;4475;p6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4476" name="Google Shape;4476;p6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6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6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6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6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6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6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6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6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6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6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6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6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6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6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6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2" name="Google Shape;4492;p6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4493" name="Google Shape;4493;p6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6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6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6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6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6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6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6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6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6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6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6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6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6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6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6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6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6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6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6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6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6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6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6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6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6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6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6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6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6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6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6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6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6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6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6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6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6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6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6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6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6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6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6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6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6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6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6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6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6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6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6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6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6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6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6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6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6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6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6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6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6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6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6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6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6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6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6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6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6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6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6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6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6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6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6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6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6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6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6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6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6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6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6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6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6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6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6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6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6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6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6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6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6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6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6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6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6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6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6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6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6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6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6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6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6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6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6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6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6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6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6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6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6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6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6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6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6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6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6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6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6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6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6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6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6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6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6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6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6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6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6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6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6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6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6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6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6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6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6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6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6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6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6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6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6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6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6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6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6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6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6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6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6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6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6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6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6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6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6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6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6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6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6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6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6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6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6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6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6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6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6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6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6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6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6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6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6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6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6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6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6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6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6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6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6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6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6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6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6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6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6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6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6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6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6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6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6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6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6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6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6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6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6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6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6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6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6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6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6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6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6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6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6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6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6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6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6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6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6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6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6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6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6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6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6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6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6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6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6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6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6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6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6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6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6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6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6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6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6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6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6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6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6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6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6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6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6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6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6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6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6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6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6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6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6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6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6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6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6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6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6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6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6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6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6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6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6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6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6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6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6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6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6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6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6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6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6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6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6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6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6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6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6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6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6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6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6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6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6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6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6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6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6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6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6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6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6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6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6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6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6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6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6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6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6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6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6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6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6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6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6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6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06" name="Google Shape;4806;p6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1" name="Google Shape;4811;p6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-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812" name="Google Shape;4812;p65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solidFill>
                  <a:srgbClr val="FFFFFF"/>
                </a:solidFill>
              </a:rPr>
              <a:t>You can change the stroke and fill color; just select the icon and click on the paint bucket/pen tool.</a:t>
            </a:r>
            <a:br>
              <a:rPr lang="es-ES"/>
            </a:br>
            <a:endParaRPr/>
          </a:p>
        </p:txBody>
      </p:sp>
      <p:grpSp>
        <p:nvGrpSpPr>
          <p:cNvPr id="4813" name="Google Shape;4813;p65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4814" name="Google Shape;4814;p65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15" name="Google Shape;4815;p65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16" name="Google Shape;4816;p65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17" name="Google Shape;4817;p65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18" name="Google Shape;4818;p65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19" name="Google Shape;4819;p65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20" name="Google Shape;4820;p65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4821" name="Google Shape;4821;p65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22" name="Google Shape;4822;p65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23" name="Google Shape;4823;p65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4824" name="Google Shape;4824;p65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25" name="Google Shape;4825;p65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26" name="Google Shape;4826;p65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4827" name="Google Shape;4827;p65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28" name="Google Shape;4828;p65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29" name="Google Shape;4829;p65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4830" name="Google Shape;4830;p65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1" name="Google Shape;4831;p65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2" name="Google Shape;4832;p65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3" name="Google Shape;4833;p65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4" name="Google Shape;4834;p65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5" name="Google Shape;4835;p65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36" name="Google Shape;4836;p65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4837" name="Google Shape;4837;p65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8" name="Google Shape;4838;p65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39" name="Google Shape;4839;p65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0" name="Google Shape;4840;p65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1" name="Google Shape;4841;p65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2" name="Google Shape;4842;p65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3" name="Google Shape;4843;p65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4" name="Google Shape;4844;p65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45" name="Google Shape;4845;p65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4846" name="Google Shape;4846;p65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47" name="Google Shape;4847;p65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48" name="Google Shape;4848;p65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4849" name="Google Shape;4849;p65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0" name="Google Shape;4850;p65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51" name="Google Shape;4851;p65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4852" name="Google Shape;4852;p65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3" name="Google Shape;4853;p65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54" name="Google Shape;4854;p65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4855" name="Google Shape;4855;p65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6" name="Google Shape;4856;p65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7" name="Google Shape;4857;p65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8" name="Google Shape;4858;p65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59" name="Google Shape;4859;p65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60" name="Google Shape;4860;p65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4861" name="Google Shape;4861;p65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62" name="Google Shape;4862;p65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63" name="Google Shape;4863;p65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64" name="Google Shape;4864;p65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865" name="Google Shape;4865;p65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866" name="Google Shape;4866;p65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4867" name="Google Shape;4867;p65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68" name="Google Shape;4868;p65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69" name="Google Shape;4869;p65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70" name="Google Shape;4870;p65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4871" name="Google Shape;4871;p65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72" name="Google Shape;4872;p65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73" name="Google Shape;4873;p65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4874" name="Google Shape;4874;p65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75" name="Google Shape;4875;p65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76" name="Google Shape;4876;p65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877" name="Google Shape;4877;p65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878" name="Google Shape;4878;p65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4879" name="Google Shape;4879;p65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0" name="Google Shape;4880;p65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1" name="Google Shape;4881;p65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2" name="Google Shape;4882;p65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83" name="Google Shape;4883;p65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4884" name="Google Shape;4884;p65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5" name="Google Shape;4885;p65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86" name="Google Shape;4886;p65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4887" name="Google Shape;4887;p65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8" name="Google Shape;4888;p65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89" name="Google Shape;4889;p65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0" name="Google Shape;4890;p65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1" name="Google Shape;4891;p65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2" name="Google Shape;4892;p65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893" name="Google Shape;4893;p65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4894" name="Google Shape;4894;p65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5" name="Google Shape;4895;p65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6" name="Google Shape;4896;p65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7" name="Google Shape;4897;p65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8" name="Google Shape;4898;p65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899" name="Google Shape;4899;p65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00" name="Google Shape;4900;p65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01" name="Google Shape;4901;p65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4902" name="Google Shape;4902;p65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03" name="Google Shape;4903;p65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04" name="Google Shape;4904;p65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05" name="Google Shape;4905;p65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06" name="Google Shape;4906;p65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4907" name="Google Shape;4907;p65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08" name="Google Shape;4908;p65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09" name="Google Shape;4909;p65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4910" name="Google Shape;4910;p65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11" name="Google Shape;4911;p65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12" name="Google Shape;4912;p65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13" name="Google Shape;4913;p65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4914" name="Google Shape;4914;p65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15" name="Google Shape;4915;p65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16" name="Google Shape;4916;p65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17" name="Google Shape;4917;p65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4918" name="Google Shape;4918;p65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19" name="Google Shape;4919;p65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20" name="Google Shape;4920;p65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4921" name="Google Shape;4921;p65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2" name="Google Shape;4922;p65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3" name="Google Shape;4923;p65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4" name="Google Shape;4924;p65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5" name="Google Shape;4925;p65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26" name="Google Shape;4926;p65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4927" name="Google Shape;4927;p65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8" name="Google Shape;4928;p65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29" name="Google Shape;4929;p65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0" name="Google Shape;4930;p65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1" name="Google Shape;4931;p65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2" name="Google Shape;4932;p65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3" name="Google Shape;4933;p65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4" name="Google Shape;4934;p65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5" name="Google Shape;4935;p65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6" name="Google Shape;4936;p65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7" name="Google Shape;4937;p65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8" name="Google Shape;4938;p65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39" name="Google Shape;4939;p65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0" name="Google Shape;4940;p65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1" name="Google Shape;4941;p65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2" name="Google Shape;4942;p65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3" name="Google Shape;4943;p65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4" name="Google Shape;4944;p65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5" name="Google Shape;4945;p65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46" name="Google Shape;4946;p65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4947" name="Google Shape;4947;p65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8" name="Google Shape;4948;p65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49" name="Google Shape;4949;p65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0" name="Google Shape;4950;p65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51" name="Google Shape;4951;p65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4952" name="Google Shape;4952;p65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3" name="Google Shape;4953;p65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4" name="Google Shape;4954;p65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55" name="Google Shape;4955;p65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4956" name="Google Shape;4956;p6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7" name="Google Shape;4957;p6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8" name="Google Shape;4958;p6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59" name="Google Shape;4959;p6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60" name="Google Shape;4960;p6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61" name="Google Shape;4961;p65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4962" name="Google Shape;4962;p65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63" name="Google Shape;4963;p65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64" name="Google Shape;4964;p65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65" name="Google Shape;4965;p65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4966" name="Google Shape;4966;p65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67" name="Google Shape;4967;p65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68" name="Google Shape;4968;p65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69" name="Google Shape;4969;p65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4970" name="Google Shape;4970;p65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1" name="Google Shape;4971;p65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2" name="Google Shape;4972;p65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3" name="Google Shape;4973;p65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4" name="Google Shape;4974;p65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75" name="Google Shape;4975;p65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4976" name="Google Shape;4976;p65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7" name="Google Shape;4977;p65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78" name="Google Shape;4978;p65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979" name="Google Shape;4979;p65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980" name="Google Shape;4980;p65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4981" name="Google Shape;4981;p65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2" name="Google Shape;4982;p65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83" name="Google Shape;4983;p65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4984" name="Google Shape;4984;p65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5" name="Google Shape;4985;p65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6" name="Google Shape;4986;p65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7" name="Google Shape;4987;p65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8" name="Google Shape;4988;p65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89" name="Google Shape;4989;p65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90" name="Google Shape;4990;p65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91" name="Google Shape;4991;p65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92" name="Google Shape;4992;p65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4993" name="Google Shape;4993;p65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94" name="Google Shape;4994;p65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95" name="Google Shape;4995;p65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96" name="Google Shape;4996;p65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4997" name="Google Shape;4997;p65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998" name="Google Shape;4998;p65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999" name="Google Shape;4999;p65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000" name="Google Shape;5000;p65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1" name="Google Shape;5001;p65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2" name="Google Shape;5002;p65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03" name="Google Shape;5003;p65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004" name="Google Shape;5004;p65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5" name="Google Shape;5005;p65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6" name="Google Shape;5006;p65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7" name="Google Shape;5007;p65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08" name="Google Shape;5008;p65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09" name="Google Shape;5009;p65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010" name="Google Shape;5010;p65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1" name="Google Shape;5011;p65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012" name="Google Shape;5012;p65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013" name="Google Shape;5013;p65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014" name="Google Shape;5014;p65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5" name="Google Shape;5015;p65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6" name="Google Shape;5016;p65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7" name="Google Shape;5017;p65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8" name="Google Shape;5018;p65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19" name="Google Shape;5019;p65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0" name="Google Shape;5020;p65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21" name="Google Shape;5021;p65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022" name="Google Shape;5022;p65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3" name="Google Shape;5023;p65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4" name="Google Shape;5024;p65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25" name="Google Shape;5025;p65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026" name="Google Shape;5026;p65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7" name="Google Shape;5027;p65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8" name="Google Shape;5028;p65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29" name="Google Shape;5029;p65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30" name="Google Shape;5030;p65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031" name="Google Shape;5031;p65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2" name="Google Shape;5032;p65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3" name="Google Shape;5033;p65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4" name="Google Shape;5034;p65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5" name="Google Shape;5035;p65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6" name="Google Shape;5036;p65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37" name="Google Shape;5037;p65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038" name="Google Shape;5038;p65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39" name="Google Shape;5039;p65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0" name="Google Shape;5040;p65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41" name="Google Shape;5041;p65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042" name="Google Shape;5042;p65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3" name="Google Shape;5043;p65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4" name="Google Shape;5044;p65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5" name="Google Shape;5045;p65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6" name="Google Shape;5046;p65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7" name="Google Shape;5047;p65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48" name="Google Shape;5048;p65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49" name="Google Shape;5049;p65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050" name="Google Shape;5050;p65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1" name="Google Shape;5051;p65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2" name="Google Shape;5052;p65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3" name="Google Shape;5053;p65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4" name="Google Shape;5054;p65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055" name="Google Shape;5055;p65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056" name="Google Shape;5056;p65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057" name="Google Shape;5057;p65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8" name="Google Shape;5058;p65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59" name="Google Shape;5059;p65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60" name="Google Shape;5060;p65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061" name="Google Shape;5061;p65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62" name="Google Shape;5062;p65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063" name="Google Shape;5063;p65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064" name="Google Shape;5064;p65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065" name="Google Shape;5065;p65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66" name="Google Shape;5066;p65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67" name="Google Shape;5067;p65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068" name="Google Shape;5068;p65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69" name="Google Shape;5069;p65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070" name="Google Shape;5070;p65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071" name="Google Shape;5071;p65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072" name="Google Shape;5072;p65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073" name="Google Shape;5073;p6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74" name="Google Shape;5074;p6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75" name="Google Shape;5075;p6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76" name="Google Shape;5076;p6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77" name="Google Shape;5077;p6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78" name="Google Shape;5078;p65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079" name="Google Shape;5079;p6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0" name="Google Shape;5080;p6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1" name="Google Shape;5081;p6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2" name="Google Shape;5082;p6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3" name="Google Shape;5083;p6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4" name="Google Shape;5084;p6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85" name="Google Shape;5085;p65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086" name="Google Shape;5086;p65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7" name="Google Shape;5087;p65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8" name="Google Shape;5088;p65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89" name="Google Shape;5089;p65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90" name="Google Shape;5090;p65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91" name="Google Shape;5091;p65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092" name="Google Shape;5092;p65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93" name="Google Shape;5093;p65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94" name="Google Shape;5094;p65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95" name="Google Shape;5095;p65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96" name="Google Shape;5096;p65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097" name="Google Shape;5097;p65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098" name="Google Shape;5098;p65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099" name="Google Shape;5099;p65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100" name="Google Shape;5100;p65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01" name="Google Shape;5101;p65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02" name="Google Shape;5102;p65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103" name="Google Shape;5103;p65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04" name="Google Shape;5104;p65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05" name="Google Shape;5105;p65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106" name="Google Shape;5106;p65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07" name="Google Shape;5107;p65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08" name="Google Shape;5108;p65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109" name="Google Shape;5109;p65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0" name="Google Shape;5110;p65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1" name="Google Shape;5111;p65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2" name="Google Shape;5112;p65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3" name="Google Shape;5113;p65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4" name="Google Shape;5114;p65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15" name="Google Shape;5115;p65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116" name="Google Shape;5116;p65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7" name="Google Shape;5117;p65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18" name="Google Shape;5118;p65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19" name="Google Shape;5119;p65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120" name="Google Shape;5120;p65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21" name="Google Shape;5121;p65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22" name="Google Shape;5122;p65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23" name="Google Shape;5123;p65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24" name="Google Shape;5124;p65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125" name="Google Shape;5125;p65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26" name="Google Shape;5126;p65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27" name="Google Shape;5127;p65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28" name="Google Shape;5128;p65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129" name="Google Shape;5129;p65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0" name="Google Shape;5130;p65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1" name="Google Shape;5131;p65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2" name="Google Shape;5132;p65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3" name="Google Shape;5133;p65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4" name="Google Shape;5134;p65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5" name="Google Shape;5135;p65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6" name="Google Shape;5136;p65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37" name="Google Shape;5137;p65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138" name="Google Shape;5138;p65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39" name="Google Shape;5139;p65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0" name="Google Shape;5140;p65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1" name="Google Shape;5141;p65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2" name="Google Shape;5142;p65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43" name="Google Shape;5143;p65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144" name="Google Shape;5144;p65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5" name="Google Shape;5145;p65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6" name="Google Shape;5146;p65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7" name="Google Shape;5147;p65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8" name="Google Shape;5148;p65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49" name="Google Shape;5149;p65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50" name="Google Shape;5150;p65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151" name="Google Shape;5151;p65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2" name="Google Shape;5152;p65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3" name="Google Shape;5153;p65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4" name="Google Shape;5154;p65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5" name="Google Shape;5155;p65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6" name="Google Shape;5156;p65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7" name="Google Shape;5157;p65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8" name="Google Shape;5158;p65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59" name="Google Shape;5159;p65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0" name="Google Shape;5160;p65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1" name="Google Shape;5161;p65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2" name="Google Shape;5162;p65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63" name="Google Shape;5163;p65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164" name="Google Shape;5164;p65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5" name="Google Shape;5165;p65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6" name="Google Shape;5166;p65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7" name="Google Shape;5167;p65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8" name="Google Shape;5168;p65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69" name="Google Shape;5169;p65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0" name="Google Shape;5170;p65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71" name="Google Shape;5171;p65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172" name="Google Shape;5172;p65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3" name="Google Shape;5173;p65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4" name="Google Shape;5174;p65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5" name="Google Shape;5175;p65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6" name="Google Shape;5176;p65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77" name="Google Shape;5177;p65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178" name="Google Shape;5178;p65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79" name="Google Shape;5179;p65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180" name="Google Shape;5180;p65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181" name="Google Shape;5181;p65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182" name="Google Shape;5182;p65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3" name="Google Shape;5183;p65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84" name="Google Shape;5184;p65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185" name="Google Shape;5185;p65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6" name="Google Shape;5186;p65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87" name="Google Shape;5187;p65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88" name="Google Shape;5188;p65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189" name="Google Shape;5189;p65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0" name="Google Shape;5190;p65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1" name="Google Shape;5191;p65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92" name="Google Shape;5192;p65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193" name="Google Shape;5193;p65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4" name="Google Shape;5194;p65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95" name="Google Shape;5195;p65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196" name="Google Shape;5196;p65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197" name="Google Shape;5197;p65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198" name="Google Shape;5198;p65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199" name="Google Shape;5199;p65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0" name="Google Shape;5200;p65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1" name="Google Shape;5201;p65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2" name="Google Shape;5202;p65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203" name="Google Shape;5203;p65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4" name="Google Shape;5204;p65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5" name="Google Shape;5205;p65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06" name="Google Shape;5206;p65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207" name="Google Shape;5207;p65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8" name="Google Shape;5208;p65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09" name="Google Shape;5209;p65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0" name="Google Shape;5210;p65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11" name="Google Shape;5211;p65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212" name="Google Shape;5212;p65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3" name="Google Shape;5213;p65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4" name="Google Shape;5214;p65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5" name="Google Shape;5215;p65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16" name="Google Shape;5216;p65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217" name="Google Shape;5217;p65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8" name="Google Shape;5218;p65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19" name="Google Shape;5219;p65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0" name="Google Shape;5220;p65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21" name="Google Shape;5221;p65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222" name="Google Shape;5222;p65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3" name="Google Shape;5223;p65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4" name="Google Shape;5224;p65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25" name="Google Shape;5225;p65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226" name="Google Shape;5226;p6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27" name="Google Shape;5227;p6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28" name="Google Shape;5228;p65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229" name="Google Shape;5229;p65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0" name="Google Shape;5230;p65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31" name="Google Shape;5231;p65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232" name="Google Shape;5232;p65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3" name="Google Shape;5233;p65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4" name="Google Shape;5234;p65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5" name="Google Shape;5235;p65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36" name="Google Shape;5236;p65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237" name="Google Shape;5237;p65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8" name="Google Shape;5238;p65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39" name="Google Shape;5239;p65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0" name="Google Shape;5240;p65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1" name="Google Shape;5241;p65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42" name="Google Shape;5242;p65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243" name="Google Shape;5243;p65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4" name="Google Shape;5244;p65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5" name="Google Shape;5245;p65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6" name="Google Shape;5246;p65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7" name="Google Shape;5247;p65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8" name="Google Shape;5248;p65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49" name="Google Shape;5249;p65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250" name="Google Shape;5250;p65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251" name="Google Shape;5251;p65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252" name="Google Shape;5252;p65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3" name="Google Shape;5253;p65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4" name="Google Shape;5254;p65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5" name="Google Shape;5255;p65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56" name="Google Shape;5256;p65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257" name="Google Shape;5257;p65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8" name="Google Shape;5258;p65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59" name="Google Shape;5259;p65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0" name="Google Shape;5260;p65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1" name="Google Shape;5261;p65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2" name="Google Shape;5262;p65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3" name="Google Shape;5263;p65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4" name="Google Shape;5264;p65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5" name="Google Shape;5265;p65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6" name="Google Shape;5266;p65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67" name="Google Shape;5267;p65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268" name="Google Shape;5268;p65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69" name="Google Shape;5269;p65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0" name="Google Shape;5270;p65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71" name="Google Shape;5271;p65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272" name="Google Shape;5272;p65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3" name="Google Shape;5273;p65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4" name="Google Shape;5274;p65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75" name="Google Shape;5275;p65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276" name="Google Shape;5276;p65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277" name="Google Shape;5277;p65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278" name="Google Shape;5278;p65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279" name="Google Shape;5279;p65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0" name="Google Shape;5280;p65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1" name="Google Shape;5281;p65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82" name="Google Shape;5282;p65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283" name="Google Shape;5283;p65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4" name="Google Shape;5284;p65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5" name="Google Shape;5285;p65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86" name="Google Shape;5286;p65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287" name="Google Shape;5287;p65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8" name="Google Shape;5288;p65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89" name="Google Shape;5289;p65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0" name="Google Shape;5290;p65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91" name="Google Shape;5291;p65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292" name="Google Shape;5292;p65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3" name="Google Shape;5293;p65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4" name="Google Shape;5294;p65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295" name="Google Shape;5295;p65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296" name="Google Shape;5296;p65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297" name="Google Shape;5297;p65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298" name="Google Shape;5298;p65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299" name="Google Shape;5299;p65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300" name="Google Shape;5300;p65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1" name="Google Shape;5301;p65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02" name="Google Shape;5302;p65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303" name="Google Shape;5303;p65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4" name="Google Shape;5304;p65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5" name="Google Shape;5305;p65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06" name="Google Shape;5306;p65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07" name="Google Shape;5307;p65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308" name="Google Shape;5308;p65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09" name="Google Shape;5309;p65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5310" name="Google Shape;5310;p65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1" name="Google Shape;5311;p65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2" name="Google Shape;5312;p65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13" name="Google Shape;5313;p65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5314" name="Google Shape;5314;p65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5" name="Google Shape;5315;p65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6" name="Google Shape;5316;p65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17" name="Google Shape;5317;p65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5318" name="Google Shape;5318;p65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19" name="Google Shape;5319;p65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0" name="Google Shape;5320;p65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21" name="Google Shape;5321;p65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322" name="Google Shape;5322;p65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23" name="Google Shape;5323;p65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5324" name="Google Shape;5324;p65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5" name="Google Shape;5325;p65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26" name="Google Shape;5326;p65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5327" name="Google Shape;5327;p65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8" name="Google Shape;5328;p65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29" name="Google Shape;5329;p65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30" name="Google Shape;5330;p65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31" name="Google Shape;5331;p65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5332" name="Google Shape;5332;p65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3" name="Google Shape;5333;p65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4" name="Google Shape;5334;p65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5" name="Google Shape;5335;p65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36" name="Google Shape;5336;p65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5337" name="Google Shape;5337;p65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8" name="Google Shape;5338;p65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39" name="Google Shape;5339;p65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0" name="Google Shape;5340;p65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1" name="Google Shape;5341;p65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2" name="Google Shape;5342;p65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43" name="Google Shape;5343;p65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5344" name="Google Shape;5344;p65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5" name="Google Shape;5345;p65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46" name="Google Shape;5346;p65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5347" name="Google Shape;5347;p65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8" name="Google Shape;5348;p65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49" name="Google Shape;5349;p65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0" name="Google Shape;5350;p65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51" name="Google Shape;5351;p65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352" name="Google Shape;5352;p65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53" name="Google Shape;5353;p65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5354" name="Google Shape;5354;p65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5" name="Google Shape;5355;p65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6" name="Google Shape;5356;p65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7" name="Google Shape;5357;p65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8" name="Google Shape;5358;p65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59" name="Google Shape;5359;p65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0" name="Google Shape;5360;p65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1" name="Google Shape;5361;p65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62" name="Google Shape;5362;p65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63" name="Google Shape;5363;p65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5364" name="Google Shape;5364;p6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5" name="Google Shape;5365;p6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6" name="Google Shape;5366;p6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67" name="Google Shape;5367;p65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5368" name="Google Shape;5368;p65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69" name="Google Shape;5369;p65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0" name="Google Shape;5370;p65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71" name="Google Shape;5371;p65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5372" name="Google Shape;5372;p65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3" name="Google Shape;5373;p65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4" name="Google Shape;5374;p65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75" name="Google Shape;5375;p65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5376" name="Google Shape;5376;p65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7" name="Google Shape;5377;p65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8" name="Google Shape;5378;p65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9" name="Google Shape;5379;p65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0" name="Google Shape;5380;p65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5381" name="Google Shape;5381;p65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2" name="Google Shape;5382;p65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3" name="Google Shape;5383;p65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4" name="Google Shape;5384;p65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5" name="Google Shape;5385;p65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5386" name="Google Shape;5386;p65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7" name="Google Shape;5387;p65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388" name="Google Shape;5388;p65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389" name="Google Shape;5389;p65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390" name="Google Shape;5390;p65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391" name="Google Shape;5391;p65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5392" name="Google Shape;5392;p65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3" name="Google Shape;5393;p65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4" name="Google Shape;5394;p65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5395" name="Google Shape;5395;p65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6" name="Google Shape;5396;p65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7" name="Google Shape;5397;p65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8" name="Google Shape;5398;p65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9" name="Google Shape;5399;p65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00" name="Google Shape;5400;p65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01" name="Google Shape;5401;p65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5402" name="Google Shape;5402;p65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3" name="Google Shape;5403;p65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4" name="Google Shape;5404;p65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05" name="Google Shape;5405;p65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406" name="Google Shape;5406;p65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07" name="Google Shape;5407;p65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5408" name="Google Shape;5408;p65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9" name="Google Shape;5409;p65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0" name="Google Shape;5410;p65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5411" name="Google Shape;5411;p65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2" name="Google Shape;5412;p65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3" name="Google Shape;5413;p65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5414" name="Google Shape;5414;p65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5" name="Google Shape;5415;p65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16" name="Google Shape;5416;p65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17" name="Google Shape;5417;p65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5418" name="Google Shape;5418;p65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9" name="Google Shape;5419;p65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0" name="Google Shape;5420;p65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1" name="Google Shape;5421;p65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2" name="Google Shape;5422;p65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23" name="Google Shape;5423;p65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5424" name="Google Shape;5424;p65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5" name="Google Shape;5425;p65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6" name="Google Shape;5426;p65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27" name="Google Shape;5427;p65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5428" name="Google Shape;5428;p65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9" name="Google Shape;5429;p65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30" name="Google Shape;5430;p65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31" name="Google Shape;5431;p65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5432" name="Google Shape;5432;p65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3" name="Google Shape;5433;p65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4" name="Google Shape;5434;p65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5435" name="Google Shape;5435;p65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6" name="Google Shape;5436;p65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7" name="Google Shape;5437;p65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8" name="Google Shape;5438;p65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39" name="Google Shape;5439;p65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5440" name="Google Shape;5440;p65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41" name="Google Shape;5441;p65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5442" name="Google Shape;5442;p65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3" name="Google Shape;5443;p65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4" name="Google Shape;5444;p65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5" name="Google Shape;5445;p65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46" name="Google Shape;5446;p65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5447" name="Google Shape;5447;p65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8" name="Google Shape;5448;p65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9" name="Google Shape;5449;p65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0" name="Google Shape;5450;p65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1" name="Google Shape;5451;p65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5452" name="Google Shape;5452;p65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3" name="Google Shape;5453;p65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4" name="Google Shape;5454;p65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5" name="Google Shape;5455;p65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6" name="Google Shape;5456;p65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5457" name="Google Shape;5457;p65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8" name="Google Shape;5458;p65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9" name="Google Shape;5459;p65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0" name="Google Shape;5460;p65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1" name="Google Shape;5461;p65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5462" name="Google Shape;5462;p65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3" name="Google Shape;5463;p65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4" name="Google Shape;5464;p65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5" name="Google Shape;5465;p65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5466" name="Google Shape;5466;p65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7" name="Google Shape;5467;p65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8" name="Google Shape;5468;p65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9" name="Google Shape;5469;p65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0" name="Google Shape;5470;p65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5471" name="Google Shape;5471;p65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2" name="Google Shape;5472;p65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73" name="Google Shape;5473;p65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74" name="Google Shape;5474;p65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5475" name="Google Shape;5475;p65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6" name="Google Shape;5476;p65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7" name="Google Shape;5477;p65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5478" name="Google Shape;5478;p65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9" name="Google Shape;5479;p65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80" name="Google Shape;5480;p65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81" name="Google Shape;5481;p65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5482" name="Google Shape;5482;p65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3" name="Google Shape;5483;p65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4" name="Google Shape;5484;p65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5" name="Google Shape;5485;p65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5486" name="Google Shape;5486;p65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7" name="Google Shape;5487;p65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8" name="Google Shape;5488;p65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5489" name="Google Shape;5489;p65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0" name="Google Shape;5490;p65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1" name="Google Shape;5491;p65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2" name="Google Shape;5492;p65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5493" name="Google Shape;5493;p65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4" name="Google Shape;5494;p65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5" name="Google Shape;5495;p65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6" name="Google Shape;5496;p65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5497" name="Google Shape;5497;p65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8" name="Google Shape;5498;p65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9" name="Google Shape;5499;p65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5500" name="Google Shape;5500;p65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1" name="Google Shape;5501;p65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02" name="Google Shape;5502;p65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5503" name="Google Shape;5503;p65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4" name="Google Shape;5504;p65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5" name="Google Shape;5505;p65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06" name="Google Shape;5506;p65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5507" name="Google Shape;5507;p65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8" name="Google Shape;5508;p65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9" name="Google Shape;5509;p65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10" name="Google Shape;5510;p65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11" name="Google Shape;5511;p65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5512" name="Google Shape;5512;p65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65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4" name="Google Shape;5514;p65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5515" name="Google Shape;5515;p65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6" name="Google Shape;5516;p65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1" name="Google Shape;5521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-ES"/>
              <a:t>I</a:t>
            </a: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522" name="Google Shape;5522;p66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5523" name="Google Shape;5523;p66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6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5" name="Google Shape;5525;p66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5526" name="Google Shape;5526;p66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6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8" name="Google Shape;5528;p66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5529" name="Google Shape;5529;p66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6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1" name="Google Shape;5531;p66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5532" name="Google Shape;5532;p66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6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4" name="Google Shape;5534;p66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35" name="Google Shape;5535;p66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5536" name="Google Shape;5536;p66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6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8" name="Google Shape;5538;p66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5539" name="Google Shape;5539;p66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6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6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6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3" name="Google Shape;5543;p66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5544" name="Google Shape;5544;p66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6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6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7" name="Google Shape;5547;p66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5548" name="Google Shape;5548;p66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6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6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6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6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3" name="Google Shape;5553;p66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5554" name="Google Shape;5554;p66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6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6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7" name="Google Shape;5557;p66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5558" name="Google Shape;5558;p66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6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66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5561" name="Google Shape;5561;p66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6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63" name="Google Shape;5563;p66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64" name="Google Shape;5564;p66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5565" name="Google Shape;5565;p66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6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7" name="Google Shape;5567;p66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5568" name="Google Shape;5568;p66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6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6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1" name="Google Shape;5571;p66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5572" name="Google Shape;5572;p66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6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4" name="Google Shape;5574;p66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75" name="Google Shape;5575;p66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5576" name="Google Shape;5576;p66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6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6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6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6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6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2" name="Google Shape;5582;p66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5583" name="Google Shape;5583;p66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6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5" name="Google Shape;5585;p66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5586" name="Google Shape;5586;p66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6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6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6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6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6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2" name="Google Shape;5592;p66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5593" name="Google Shape;5593;p66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6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6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6" name="Google Shape;5596;p66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5597" name="Google Shape;5597;p66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6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9" name="Google Shape;5599;p66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00" name="Google Shape;5600;p66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5601" name="Google Shape;5601;p66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6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3" name="Google Shape;5603;p66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5604" name="Google Shape;5604;p66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6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6" name="Google Shape;5606;p66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5607" name="Google Shape;5607;p66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6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66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5610" name="Google Shape;5610;p66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6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2" name="Google Shape;5612;p66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5613" name="Google Shape;5613;p66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6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6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6" name="Google Shape;5616;p66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5617" name="Google Shape;5617;p66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6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9" name="Google Shape;5619;p66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5620" name="Google Shape;5620;p66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6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6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6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6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6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6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7" name="Google Shape;5627;p66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8" name="Google Shape;5628;p66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9" name="Google Shape;5629;p66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5630" name="Google Shape;5630;p66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6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2" name="Google Shape;5632;p66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5633" name="Google Shape;5633;p66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6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5" name="Google Shape;5635;p66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5636" name="Google Shape;5636;p66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6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6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6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6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1" name="Google Shape;5641;p66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5642" name="Google Shape;5642;p66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6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6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6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6" name="Google Shape;5646;p66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5647" name="Google Shape;5647;p66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6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6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6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1" name="Google Shape;5651;p66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5652" name="Google Shape;5652;p66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53" name="Google Shape;5653;p6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5654" name="Google Shape;5654;p6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6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6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6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6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6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6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61" name="Google Shape;5661;p66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5662" name="Google Shape;5662;p66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6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4" name="Google Shape;5664;p66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5665" name="Google Shape;5665;p66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6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6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6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6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6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6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6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6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6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5" name="Google Shape;5675;p66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5676" name="Google Shape;5676;p66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6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8" name="Google Shape;5678;p66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5679" name="Google Shape;5679;p66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6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66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5682" name="Google Shape;5682;p66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6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4" name="Google Shape;5684;p66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5685" name="Google Shape;5685;p66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6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6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6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66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5690" name="Google Shape;5690;p66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6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2" name="Google Shape;5692;p66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5693" name="Google Shape;5693;p66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6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6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6" name="Google Shape;5696;p66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5697" name="Google Shape;5697;p66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6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6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6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01" name="Google Shape;5701;p66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02" name="Google Shape;5702;p66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5703" name="Google Shape;5703;p66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6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6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6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7" name="Google Shape;5707;p66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5708" name="Google Shape;5708;p66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6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0" name="Google Shape;5710;p66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1" name="Google Shape;5711;p66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5712" name="Google Shape;5712;p6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4" name="Google Shape;5714;p66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5715" name="Google Shape;5715;p6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8" name="Google Shape;5718;p66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9" name="Google Shape;5719;p66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5720" name="Google Shape;5720;p6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3" name="Google Shape;5723;p66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5724" name="Google Shape;5724;p6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3" name="Google Shape;5733;p66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5734" name="Google Shape;5734;p6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66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5738" name="Google Shape;5738;p6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1" name="Google Shape;5741;p66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5742" name="Google Shape;5742;p6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4" name="Google Shape;5744;p66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5745" name="Google Shape;5745;p6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4" name="Google Shape;5754;p66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5755" name="Google Shape;5755;p6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9" name="Google Shape;5759;p66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0" name="Google Shape;5760;p66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1" name="Google Shape;5761;p66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62" name="Google Shape;5762;p66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5763" name="Google Shape;5763;p6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7" name="Google Shape;5777;p66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5778" name="Google Shape;5778;p6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0" name="Google Shape;5780;p66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5781" name="Google Shape;5781;p6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4" name="Google Shape;5784;p66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5785" name="Google Shape;5785;p6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66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5789" name="Google Shape;5789;p6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4" name="Google Shape;5794;p66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5795" name="Google Shape;5795;p6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9" name="Google Shape;5799;p66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5800" name="Google Shape;5800;p6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2" name="Google Shape;5802;p66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3" name="Google Shape;5803;p66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5804" name="Google Shape;5804;p6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7" name="Google Shape;5807;p66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8" name="Google Shape;5808;p66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5809" name="Google Shape;5809;p6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1" name="Google Shape;5811;p66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5812" name="Google Shape;5812;p6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7" name="Google Shape;5817;p66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5818" name="Google Shape;5818;p6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3" name="Google Shape;5823;p66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4" name="Google Shape;5824;p66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5825" name="Google Shape;5825;p6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8" name="Google Shape;5828;p66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5829" name="Google Shape;5829;p6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66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5836" name="Google Shape;5836;p6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9" name="Google Shape;5839;p66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5840" name="Google Shape;5840;p6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3" name="Google Shape;5843;p66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5844" name="Google Shape;5844;p6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8" name="Google Shape;5848;p66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5849" name="Google Shape;5849;p6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66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5852" name="Google Shape;5852;p6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4" name="Google Shape;5854;p66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5855" name="Google Shape;5855;p6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66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5860" name="Google Shape;5860;p6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4" name="Google Shape;5864;p66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5865" name="Google Shape;5865;p6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2" name="Google Shape;5872;p66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5873" name="Google Shape;5873;p6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75" name="Google Shape;5875;p66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76" name="Google Shape;5876;p66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5877" name="Google Shape;5877;p6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81" name="Google Shape;5881;p66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82" name="Google Shape;5882;p66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5883" name="Google Shape;5883;p6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6" name="Google Shape;5886;p66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5887" name="Google Shape;5887;p6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4" name="Google Shape;5894;p66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5895" name="Google Shape;5895;p6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7" name="Google Shape;5897;p66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8" name="Google Shape;5898;p66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9" name="Google Shape;5899;p66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0" name="Google Shape;5900;p66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5901" name="Google Shape;5901;p6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5" name="Google Shape;5905;p66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5906" name="Google Shape;5906;p6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7" name="Google Shape;5917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918" name="Google Shape;5918;p67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5919" name="Google Shape;5919;p67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7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7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7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3" name="Google Shape;5923;p67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5924" name="Google Shape;5924;p6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8" name="Google Shape;5928;p67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5929" name="Google Shape;5929;p67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7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7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7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3" name="Google Shape;5933;p67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5934" name="Google Shape;5934;p6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6" name="Google Shape;5936;p67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5937" name="Google Shape;5937;p67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7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7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7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1" name="Google Shape;5941;p67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5942" name="Google Shape;5942;p67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7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7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7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6" name="Google Shape;5946;p67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5947" name="Google Shape;5947;p67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7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9" name="Google Shape;5949;p67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5950" name="Google Shape;5950;p67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7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7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7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67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5955" name="Google Shape;5955;p67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7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7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7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9" name="Google Shape;5959;p67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5960" name="Google Shape;5960;p67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7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7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7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4" name="Google Shape;5964;p67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5965" name="Google Shape;5965;p6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9" name="Google Shape;5969;p67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5970" name="Google Shape;5970;p67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7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7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7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7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5" name="Google Shape;5975;p67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5976" name="Google Shape;5976;p67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7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8" name="Google Shape;5978;p67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5979" name="Google Shape;5979;p67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7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7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7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7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7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5" name="Google Shape;5985;p67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5986" name="Google Shape;5986;p6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0" name="Google Shape;5990;p67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5991" name="Google Shape;5991;p67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7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7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7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5" name="Google Shape;5995;p67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5996" name="Google Shape;5996;p67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7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7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7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0" name="Google Shape;6000;p67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001" name="Google Shape;6001;p67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7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7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7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5" name="Google Shape;6005;p67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006" name="Google Shape;6006;p67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7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7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7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7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1" name="Google Shape;6011;p67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012" name="Google Shape;6012;p67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7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7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7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7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7" name="Google Shape;6017;p67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018" name="Google Shape;6018;p67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7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7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7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2" name="Google Shape;6022;p67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023" name="Google Shape;6023;p67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7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5" name="Google Shape;6025;p67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026" name="Google Shape;6026;p6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1" name="Google Shape;6031;p67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032" name="Google Shape;6032;p67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7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7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7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6" name="Google Shape;6036;p67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037" name="Google Shape;6037;p67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7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7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7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1" name="Google Shape;6041;p67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042" name="Google Shape;6042;p67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7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7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5" name="Google Shape;6045;p67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046" name="Google Shape;6046;p67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7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8" name="Google Shape;6048;p67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049" name="Google Shape;6049;p67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7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7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7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3" name="Google Shape;6053;p67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054" name="Google Shape;6054;p67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7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7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7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8" name="Google Shape;6058;p67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059" name="Google Shape;6059;p6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1" name="Google Shape;6061;p67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062" name="Google Shape;6062;p67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7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7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67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066" name="Google Shape;6066;p67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7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7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9" name="Google Shape;6069;p67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070" name="Google Shape;6070;p67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7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7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3" name="Google Shape;6073;p67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074" name="Google Shape;6074;p67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7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7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7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8" name="Google Shape;6078;p67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079" name="Google Shape;6079;p67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7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7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7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3" name="Google Shape;6083;p67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084" name="Google Shape;6084;p67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7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6" name="Google Shape;6086;p67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087" name="Google Shape;6087;p67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7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7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0" name="Google Shape;6090;p67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091" name="Google Shape;6091;p67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7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7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7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5" name="Google Shape;6095;p67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096" name="Google Shape;6096;p67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7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7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7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0" name="Google Shape;6100;p67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101" name="Google Shape;6101;p67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7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7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4" name="Google Shape;6104;p67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105" name="Google Shape;6105;p67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7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7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7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9" name="Google Shape;6109;p67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110" name="Google Shape;6110;p67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7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7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7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67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115" name="Google Shape;6115;p67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7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7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7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7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0" name="Google Shape;6120;p67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121" name="Google Shape;6121;p67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7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7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7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7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67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127" name="Google Shape;6127;p67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7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67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130" name="Google Shape;6130;p67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7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7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7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4" name="Google Shape;6134;p67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135" name="Google Shape;6135;p67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7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7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7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9" name="Google Shape;6139;p67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140" name="Google Shape;6140;p67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7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7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3" name="Google Shape;6143;p67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144" name="Google Shape;6144;p6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1" name="Google Shape;6151;p67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152" name="Google Shape;6152;p6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7" name="Google Shape;6157;p67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158" name="Google Shape;6158;p6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2" name="Google Shape;6162;p67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163" name="Google Shape;6163;p6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7" name="Google Shape;6167;p67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168" name="Google Shape;6168;p6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3" name="Google Shape;6173;p67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174" name="Google Shape;6174;p6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9" name="Google Shape;6179;p67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180" name="Google Shape;6180;p6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8" name="Google Shape;6188;p67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189" name="Google Shape;6189;p6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5" name="Google Shape;6195;p67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196" name="Google Shape;6196;p6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0" name="Google Shape;6200;p67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201" name="Google Shape;6201;p6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2" name="Google Shape;6212;p67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213" name="Google Shape;6213;p6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9" name="Google Shape;6219;p67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220" name="Google Shape;6220;p6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4" name="Google Shape;6224;p67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225" name="Google Shape;6225;p6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9" name="Google Shape;6229;p67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230" name="Google Shape;6230;p6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4" name="Google Shape;6234;p67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235" name="Google Shape;6235;p6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9" name="Google Shape;6239;p67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240" name="Google Shape;6240;p6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6" name="Google Shape;6246;p67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247" name="Google Shape;6247;p6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0" name="Google Shape;6250;p67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251" name="Google Shape;6251;p6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4" name="Google Shape;6254;p67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255" name="Google Shape;6255;p6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3" name="Google Shape;6263;p67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264" name="Google Shape;6264;p6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1" name="Google Shape;6271;p67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272" name="Google Shape;6272;p6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67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277" name="Google Shape;6277;p6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2" name="Google Shape;6282;p67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283" name="Google Shape;6283;p6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1" name="Google Shape;6291;p67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292" name="Google Shape;6292;p6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4" name="Google Shape;6294;p67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295" name="Google Shape;6295;p6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0" name="Google Shape;6300;p67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301" name="Google Shape;6301;p6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4" name="Google Shape;6304;p67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305" name="Google Shape;6305;p6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3" name="Google Shape;6313;p67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314" name="Google Shape;6314;p6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9" name="Google Shape;6319;p67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320" name="Google Shape;6320;p6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67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328" name="Google Shape;6328;p6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7" name="Google Shape;6337;p67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338" name="Google Shape;6338;p6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5" name="Google Shape;6345;p67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346" name="Google Shape;6346;p6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0" name="Google Shape;6350;p67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351" name="Google Shape;6351;p6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67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6359" name="Google Shape;6359;p6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6" name="Google Shape;6366;p67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6367" name="Google Shape;6367;p6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4" name="Google Shape;6374;p67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5" name="Google Shape;6375;p67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6" name="Google Shape;6376;p67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6377" name="Google Shape;6377;p6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4" name="Google Shape;6384;p67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6385" name="Google Shape;6385;p6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3" name="Google Shape;6393;p67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6394" name="Google Shape;6394;p6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67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6401" name="Google Shape;6401;p6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6" name="Google Shape;6406;p67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6407" name="Google Shape;6407;p6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4" name="Google Shape;6414;p67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6415" name="Google Shape;6415;p6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1" name="Google Shape;6421;p67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6422" name="Google Shape;6422;p6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5" name="Google Shape;6425;p67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6426" name="Google Shape;6426;p6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4" name="Google Shape;6434;p67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6435" name="Google Shape;6435;p6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6" name="Google Shape;6446;p67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6447" name="Google Shape;6447;p6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3" name="Google Shape;6453;p67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6454" name="Google Shape;6454;p6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9" name="Google Shape;6459;p67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6460" name="Google Shape;6460;p6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8" name="Google Shape;6468;p67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6469" name="Google Shape;6469;p6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6" name="Google Shape;6476;p67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6477" name="Google Shape;6477;p6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5" name="Google Shape;6485;p67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6486" name="Google Shape;6486;p6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5" name="Google Shape;6495;p67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6496" name="Google Shape;6496;p67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7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7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7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7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501" name="Google Shape;6501;p67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502" name="Google Shape;6502;p67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503" name="Google Shape;6503;p6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5" name="Google Shape;6505;p67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0" name="Google Shape;6510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511" name="Google Shape;6511;p68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6512" name="Google Shape;6512;p68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8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4" name="Google Shape;6514;p68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6515" name="Google Shape;6515;p68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8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7" name="Google Shape;6517;p68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6518" name="Google Shape;6518;p68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8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8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8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8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8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68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6525" name="Google Shape;6525;p68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8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7" name="Google Shape;6527;p68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6528" name="Google Shape;6528;p68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8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8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8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8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8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8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8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68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6537" name="Google Shape;6537;p68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8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9" name="Google Shape;6539;p68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6540" name="Google Shape;6540;p68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8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2" name="Google Shape;6542;p68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6543" name="Google Shape;6543;p68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8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5" name="Google Shape;6545;p68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6546" name="Google Shape;6546;p68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8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8" name="Google Shape;6548;p68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9" name="Google Shape;6549;p68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6550" name="Google Shape;6550;p68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8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2" name="Google Shape;6552;p68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6553" name="Google Shape;6553;p68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8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5" name="Google Shape;6555;p68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6556" name="Google Shape;6556;p68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8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8" name="Google Shape;6558;p68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6559" name="Google Shape;6559;p68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8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8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8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8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8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68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6566" name="Google Shape;6566;p68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8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8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9" name="Google Shape;6569;p68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6570" name="Google Shape;6570;p68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8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8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8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4" name="Google Shape;6574;p68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6575" name="Google Shape;6575;p68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8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8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8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9" name="Google Shape;6579;p68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0" name="Google Shape;6580;p68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6581" name="Google Shape;6581;p68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8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8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84" name="Google Shape;6584;p68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5" name="Google Shape;6585;p68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6586" name="Google Shape;6586;p68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8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8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8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8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8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8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3" name="Google Shape;6593;p68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4" name="Google Shape;6594;p68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5" name="Google Shape;6595;p68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6596" name="Google Shape;6596;p68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8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8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9" name="Google Shape;6599;p68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6600" name="Google Shape;6600;p68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8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8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8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4" name="Google Shape;6604;p68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6605" name="Google Shape;6605;p68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8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8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8" name="Google Shape;6608;p68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6609" name="Google Shape;6609;p68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8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8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68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6613" name="Google Shape;6613;p68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8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8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8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8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8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8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0" name="Google Shape;6620;p68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1" name="Google Shape;6621;p68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2" name="Google Shape;6622;p68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3" name="Google Shape;6623;p68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24" name="Google Shape;6624;p68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8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6626" name="Google Shape;6626;p68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8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8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9" name="Google Shape;6629;p68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6630" name="Google Shape;6630;p68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8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8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8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8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5" name="Google Shape;6635;p68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6636" name="Google Shape;6636;p68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8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8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6639" name="Google Shape;6639;p68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8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8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8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8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8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5" name="Google Shape;6645;p68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6" name="Google Shape;6646;p68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6647" name="Google Shape;6647;p68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8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8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8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8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8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8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4" name="Google Shape;6654;p68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6655" name="Google Shape;6655;p68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8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8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8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9" name="Google Shape;6659;p68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6660" name="Google Shape;6660;p68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8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8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8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8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8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8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7" name="Google Shape;6667;p68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8" name="Google Shape;6668;p68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6669" name="Google Shape;6669;p68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8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8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8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3" name="Google Shape;6673;p68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4" name="Google Shape;6674;p68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6675" name="Google Shape;6675;p68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8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7" name="Google Shape;6677;p68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6678" name="Google Shape;6678;p68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8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8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8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8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8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6684" name="Google Shape;6684;p68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8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8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8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8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8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8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1" name="Google Shape;6691;p68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2" name="Google Shape;6692;p68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6693" name="Google Shape;6693;p68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8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8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8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7" name="Google Shape;6697;p68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6698" name="Google Shape;6698;p68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8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8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8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2" name="Google Shape;6702;p68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3" name="Google Shape;6703;p68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6704" name="Google Shape;6704;p6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8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6708" name="Google Shape;6708;p6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68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6713" name="Google Shape;6713;p6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8" name="Google Shape;6718;p68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6719" name="Google Shape;6719;p6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2" name="Google Shape;6722;p68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6723" name="Google Shape;6723;p6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3" name="Google Shape;6733;p68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6734" name="Google Shape;6734;p6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68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6739" name="Google Shape;6739;p6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4" name="Google Shape;6744;p68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6745" name="Google Shape;6745;p6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9" name="Google Shape;6749;p68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6750" name="Google Shape;6750;p6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2" name="Google Shape;6752;p68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6753" name="Google Shape;6753;p6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68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6759" name="Google Shape;6759;p6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68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6770" name="Google Shape;6770;p6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2" name="Google Shape;6772;p68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6773" name="Google Shape;6773;p6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6" name="Google Shape;6776;p68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6777" name="Google Shape;6777;p6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6" name="Google Shape;6786;p68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6787" name="Google Shape;6787;p6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68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6791" name="Google Shape;6791;p6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5" name="Google Shape;6795;p68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6796" name="Google Shape;6796;p6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1" name="Google Shape;6801;p68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6802" name="Google Shape;6802;p6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7" name="Google Shape;6807;p68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6808" name="Google Shape;6808;p6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8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6811" name="Google Shape;6811;p6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68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6817" name="Google Shape;6817;p6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6" name="Google Shape;6826;p68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6827" name="Google Shape;6827;p6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8" name="Google Shape;6838;p68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6839" name="Google Shape;6839;p6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3" name="Google Shape;6843;p68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6844" name="Google Shape;6844;p6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68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6851" name="Google Shape;6851;p6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7" name="Google Shape;6857;p68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6858" name="Google Shape;6858;p6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6" name="Google Shape;6866;p68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6867" name="Google Shape;6867;p6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3" name="Google Shape;6873;p68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6874" name="Google Shape;6874;p6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8" name="Google Shape;6878;p68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6879" name="Google Shape;6879;p6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68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6890" name="Google Shape;6890;p6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6" name="Google Shape;6896;p68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6897" name="Google Shape;6897;p6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4" name="Google Shape;6904;p68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6905" name="Google Shape;6905;p6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6" name="Google Shape;6916;p68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6917" name="Google Shape;6917;p6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4" name="Google Shape;6924;p68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6925" name="Google Shape;6925;p6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8" name="Google Shape;6938;p68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6939" name="Google Shape;6939;p6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68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6945" name="Google Shape;6945;p6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0" name="Google Shape;6950;p68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6951" name="Google Shape;6951;p6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4" name="Google Shape;6954;p68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6955" name="Google Shape;6955;p6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7" name="Google Shape;6957;p68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6958" name="Google Shape;6958;p6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4" name="Google Shape;6964;p68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6965" name="Google Shape;6965;p6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8" name="Google Shape;6968;p68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6969" name="Google Shape;6969;p6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3" name="Google Shape;6973;p68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6974" name="Google Shape;6974;p6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4" name="Google Shape;6984;p68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6985" name="Google Shape;6985;p6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1" name="Google Shape;6991;p68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6992" name="Google Shape;6992;p6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8" name="Google Shape;6998;p68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6999" name="Google Shape;6999;p6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5" name="Google Shape;7005;p68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006" name="Google Shape;7006;p6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0" name="Google Shape;7010;p68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011" name="Google Shape;7011;p6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4" name="Google Shape;7014;p68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015" name="Google Shape;7015;p6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" name="Google Shape;7021;p68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022" name="Google Shape;7022;p6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6" name="Google Shape;7026;p68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027" name="Google Shape;7027;p6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68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031" name="Google Shape;7031;p68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8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34" name="Google Shape;7034;p68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035" name="Google Shape;7035;p68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036" name="Google Shape;7036;p68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8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8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8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8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" name="Google Shape;7045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-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046" name="Google Shape;7046;p69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7" name="Google Shape;7047;p69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8" name="Google Shape;7048;p69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9" name="Google Shape;7049;p69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050" name="Google Shape;7050;p69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9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9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9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4" name="Google Shape;7054;p69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055" name="Google Shape;7055;p69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9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7" name="Google Shape;7057;p69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8" name="Google Shape;7058;p69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9" name="Google Shape;7059;p69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0" name="Google Shape;7060;p69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1" name="Google Shape;7061;p69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2" name="Google Shape;7062;p69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3" name="Google Shape;7063;p69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064" name="Google Shape;7064;p69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9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9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7" name="Google Shape;7067;p69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068" name="Google Shape;7068;p69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9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0" name="Google Shape;7070;p69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071" name="Google Shape;7071;p69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9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9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9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9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76" name="Google Shape;7076;p69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7" name="Google Shape;7077;p69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8" name="Google Shape;7078;p69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9" name="Google Shape;7079;p69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0" name="Google Shape;7080;p69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1" name="Google Shape;7081;p69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082" name="Google Shape;7082;p69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9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4" name="Google Shape;7084;p69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5" name="Google Shape;7085;p69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6" name="Google Shape;7086;p69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087" name="Google Shape;7087;p69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9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9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9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91" name="Google Shape;7091;p69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2" name="Google Shape;7092;p69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3" name="Google Shape;7093;p69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4" name="Google Shape;7094;p69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5" name="Google Shape;7095;p69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6" name="Google Shape;7096;p69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97" name="Google Shape;7097;p69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098" name="Google Shape;7098;p69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9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0" name="Google Shape;7100;p69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101" name="Google Shape;7101;p69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9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3" name="Google Shape;7103;p69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104" name="Google Shape;7104;p69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9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6" name="Google Shape;7106;p69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07" name="Google Shape;7107;p69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108" name="Google Shape;7108;p69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9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0" name="Google Shape;7110;p69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11" name="Google Shape;7111;p69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112" name="Google Shape;7112;p69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9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9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9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69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117" name="Google Shape;7117;p69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9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9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9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69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122" name="Google Shape;7122;p69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9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9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125" name="Google Shape;7125;p69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9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7" name="Google Shape;7127;p69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8" name="Google Shape;7128;p69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9" name="Google Shape;7129;p69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130" name="Google Shape;7130;p69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9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9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9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9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35" name="Google Shape;7135;p69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36" name="Google Shape;7136;p69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137" name="Google Shape;7137;p69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9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9" name="Google Shape;7139;p69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140" name="Google Shape;7140;p69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9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9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3" name="Google Shape;7143;p69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144" name="Google Shape;7144;p69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9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6" name="Google Shape;7146;p69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147" name="Google Shape;7147;p69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9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9" name="Google Shape;7149;p69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0" name="Google Shape;7150;p69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151" name="Google Shape;7151;p69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9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9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4" name="Google Shape;7154;p69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155" name="Google Shape;7155;p69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9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9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9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9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0" name="Google Shape;7160;p69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1" name="Google Shape;7161;p69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2" name="Google Shape;7162;p69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163" name="Google Shape;7163;p6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6" name="Google Shape;7166;p69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167" name="Google Shape;7167;p6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0" name="Google Shape;7170;p69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171" name="Google Shape;7171;p6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4" name="Google Shape;7174;p69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175" name="Google Shape;7175;p6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9" name="Google Shape;7179;p69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180" name="Google Shape;7180;p6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83" name="Google Shape;7183;p69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84" name="Google Shape;7184;p69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185" name="Google Shape;7185;p6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7" name="Google Shape;7187;p69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188" name="Google Shape;7188;p6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90" name="Google Shape;7190;p69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1" name="Google Shape;7191;p69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92" name="Google Shape;7192;p69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193" name="Google Shape;7193;p6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7" name="Google Shape;7197;p69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198" name="Google Shape;7198;p6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0" name="Google Shape;7200;p69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1" name="Google Shape;7201;p69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202" name="Google Shape;7202;p6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8" name="Google Shape;7208;p69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209" name="Google Shape;7209;p6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6" name="Google Shape;7216;p69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217" name="Google Shape;7217;p6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9" name="Google Shape;7219;p69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220" name="Google Shape;7220;p6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69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225" name="Google Shape;7225;p6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8" name="Google Shape;7228;p69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9" name="Google Shape;7229;p69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230" name="Google Shape;7230;p69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9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2" name="Google Shape;7232;p69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3" name="Google Shape;7233;p69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4" name="Google Shape;7234;p69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235" name="Google Shape;7235;p6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7" name="Google Shape;7237;p69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238" name="Google Shape;7238;p6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2" name="Google Shape;7242;p69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243" name="Google Shape;7243;p6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6" name="Google Shape;7246;p69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7" name="Google Shape;7247;p69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248" name="Google Shape;7248;p6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1" name="Google Shape;7251;p69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252" name="Google Shape;7252;p6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6" name="Google Shape;7256;p69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257" name="Google Shape;7257;p6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9" name="Google Shape;7259;p69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260" name="Google Shape;7260;p69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9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69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263" name="Google Shape;7263;p6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8" name="Google Shape;7268;p69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269" name="Google Shape;7269;p6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3" name="Google Shape;7273;p69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4" name="Google Shape;7274;p69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75" name="Google Shape;7275;p69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276" name="Google Shape;7276;p6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8" name="Google Shape;7278;p69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279" name="Google Shape;7279;p6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1" name="Google Shape;7281;p69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282" name="Google Shape;7282;p6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4" name="Google Shape;7284;p69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285" name="Google Shape;7285;p6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3" name="Google Shape;7293;p69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294" name="Google Shape;7294;p6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6" name="Google Shape;7296;p69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7" name="Google Shape;7297;p69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298" name="Google Shape;7298;p6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0" name="Google Shape;7300;p69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301" name="Google Shape;7301;p6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3" name="Google Shape;7303;p69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304" name="Google Shape;7304;p6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7" name="Google Shape;7307;p69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308" name="Google Shape;7308;p6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0" name="Google Shape;7310;p69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1" name="Google Shape;7311;p69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312" name="Google Shape;7312;p6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69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316" name="Google Shape;7316;p6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8" name="Google Shape;7318;p69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7319" name="Google Shape;7319;p6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9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9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322" name="Google Shape;7322;p6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5" name="Google Shape;7325;p69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0" name="Google Shape;7330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331" name="Google Shape;7331;p70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332" name="Google Shape;7332;p70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0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70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335" name="Google Shape;7335;p70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0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0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8" name="Google Shape;7338;p70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339" name="Google Shape;7339;p70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0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0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0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0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4" name="Google Shape;7344;p70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345" name="Google Shape;7345;p70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0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0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0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9" name="Google Shape;7349;p70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0" name="Google Shape;7350;p70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351" name="Google Shape;7351;p70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0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0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4" name="Google Shape;7354;p70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7355" name="Google Shape;7355;p70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0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0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70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7359" name="Google Shape;7359;p70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0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1" name="Google Shape;7361;p70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2" name="Google Shape;7362;p70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7363" name="Google Shape;7363;p70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0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0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6" name="Google Shape;7366;p70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7" name="Google Shape;7367;p70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7368" name="Google Shape;7368;p70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0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0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0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2" name="Google Shape;7372;p70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7373" name="Google Shape;7373;p70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0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0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0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7" name="Google Shape;7377;p70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7378" name="Google Shape;7378;p70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0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0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70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7382" name="Google Shape;7382;p70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0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4" name="Google Shape;7384;p70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7385" name="Google Shape;7385;p70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0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87" name="Google Shape;7387;p70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8" name="Google Shape;7388;p70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7389" name="Google Shape;7389;p70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0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1" name="Google Shape;7391;p70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2" name="Google Shape;7392;p70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7393" name="Google Shape;7393;p70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0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0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6" name="Google Shape;7396;p70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7397" name="Google Shape;7397;p70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0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0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0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1" name="Google Shape;7401;p70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7402" name="Google Shape;7402;p70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0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0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0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06" name="Google Shape;7406;p70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7" name="Google Shape;7407;p70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7408" name="Google Shape;7408;p70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0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0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1" name="Google Shape;7411;p70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12" name="Google Shape;7412;p70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7413" name="Google Shape;7413;p70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0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0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0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0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0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0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0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0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0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0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4" name="Google Shape;7424;p70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7425" name="Google Shape;7425;p70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0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0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8" name="Google Shape;7428;p70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9" name="Google Shape;7429;p70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0" name="Google Shape;7430;p70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7431" name="Google Shape;7431;p70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0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0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70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7435" name="Google Shape;7435;p70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0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0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8" name="Google Shape;7438;p70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7439" name="Google Shape;7439;p70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0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0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2" name="Google Shape;7442;p70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7443" name="Google Shape;7443;p70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0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5" name="Google Shape;7445;p70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6" name="Google Shape;7446;p70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47" name="Google Shape;7447;p70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7448" name="Google Shape;7448;p70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70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0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0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0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0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0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0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0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0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0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9" name="Google Shape;7459;p70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7460" name="Google Shape;7460;p70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0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0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3" name="Google Shape;7463;p70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7464" name="Google Shape;7464;p70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0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0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0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8" name="Google Shape;7468;p70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9" name="Google Shape;7469;p70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7470" name="Google Shape;7470;p70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0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2" name="Google Shape;7472;p70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7473" name="Google Shape;7473;p70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0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0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0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0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8" name="Google Shape;7478;p70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7479" name="Google Shape;7479;p70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0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0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0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3" name="Google Shape;7483;p70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4" name="Google Shape;7484;p70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5" name="Google Shape;7485;p70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6" name="Google Shape;7486;p70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7487" name="Google Shape;7487;p70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0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9" name="Google Shape;7489;p70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7490" name="Google Shape;7490;p70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0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0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0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4" name="Google Shape;7494;p70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7495" name="Google Shape;7495;p70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0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0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8" name="Google Shape;7498;p70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7499" name="Google Shape;7499;p70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0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0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2" name="Google Shape;7502;p70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7503" name="Google Shape;7503;p70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0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0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0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70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0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0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0" name="Google Shape;7510;p70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7511" name="Google Shape;7511;p70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0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0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0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0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70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0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8" name="Google Shape;7518;p70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9" name="Google Shape;7519;p70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7520" name="Google Shape;7520;p70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0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0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0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0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5" name="Google Shape;7525;p70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7526" name="Google Shape;7526;p70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0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0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0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0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1" name="Google Shape;7531;p70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7532" name="Google Shape;7532;p70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0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0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5" name="Google Shape;7535;p70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7536" name="Google Shape;7536;p70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0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0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0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0" name="Google Shape;7540;p70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1" name="Google Shape;7541;p70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2" name="Google Shape;7542;p70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7543" name="Google Shape;7543;p70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0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0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0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0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8" name="Google Shape;7548;p70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7549" name="Google Shape;7549;p70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0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0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0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0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0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0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0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7557" name="Google Shape;7557;p70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0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0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0" name="Google Shape;7560;p70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7561" name="Google Shape;7561;p70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0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0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0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0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0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0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0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70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7570" name="Google Shape;7570;p70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0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0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0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0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0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70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7" name="Google Shape;7577;p70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7578" name="Google Shape;7578;p70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0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0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7581" name="Google Shape;7581;p70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0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0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0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0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0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0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0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0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0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1" name="Google Shape;7591;p70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7592" name="Google Shape;7592;p70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0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0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0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70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7597" name="Google Shape;7597;p70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0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0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0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0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0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0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4" name="Google Shape;7604;p70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7605" name="Google Shape;7605;p70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0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0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70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7609" name="Google Shape;7609;p70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0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0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0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70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0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5" name="Google Shape;7615;p70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7616" name="Google Shape;7616;p70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0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0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70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0" name="Google Shape;7620;p70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7621" name="Google Shape;7621;p70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0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3" name="Google Shape;7623;p70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7624" name="Google Shape;7624;p70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0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6" name="Google Shape;7626;p70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7627" name="Google Shape;7627;p70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0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0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0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0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0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0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70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7635" name="Google Shape;7635;p70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0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0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0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0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0" name="Google Shape;7640;p70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7641" name="Google Shape;7641;p70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0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0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0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5" name="Google Shape;7645;p70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7646" name="Google Shape;7646;p70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0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0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0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70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7651" name="Google Shape;7651;p70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0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0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0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5" name="Google Shape;7655;p70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7656" name="Google Shape;7656;p70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0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8" name="Google Shape;7658;p70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7659" name="Google Shape;7659;p70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0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0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0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0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70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7665" name="Google Shape;7665;p70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0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0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0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0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0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0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2" name="Google Shape;7672;p70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7673" name="Google Shape;7673;p70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0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0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6" name="Google Shape;7676;p70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7" name="Google Shape;7677;p70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7678" name="Google Shape;7678;p70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0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0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0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0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3" name="Google Shape;7683;p70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7684" name="Google Shape;7684;p70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0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0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0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0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9" name="Google Shape;7689;p70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7690" name="Google Shape;7690;p70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0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0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0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0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0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0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0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0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9" name="Google Shape;7699;p70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7700" name="Google Shape;7700;p70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0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0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0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0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0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0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0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8" name="Google Shape;7708;p70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7709" name="Google Shape;7709;p70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0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0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0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3" name="Google Shape;7713;p70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7714" name="Google Shape;7714;p70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0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6" name="Google Shape;7716;p70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7717" name="Google Shape;7717;p70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0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0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0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0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0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70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7724" name="Google Shape;7724;p70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0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0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0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8" name="Google Shape;7728;p70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7729" name="Google Shape;7729;p70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0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0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0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7733" name="Google Shape;7733;p70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0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0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0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0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0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0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0" name="Google Shape;7740;p70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7741" name="Google Shape;7741;p70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70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3" name="Google Shape;7743;p70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7744" name="Google Shape;7744;p70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0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6" name="Google Shape;7746;p70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7747" name="Google Shape;7747;p70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0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9" name="Google Shape;7749;p70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7750" name="Google Shape;7750;p70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0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0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0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0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0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70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7" name="Google Shape;7757;p70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7758" name="Google Shape;7758;p70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0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0" name="Google Shape;7760;p70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7761" name="Google Shape;7761;p70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0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3" name="Google Shape;7763;p70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4" name="Google Shape;7764;p70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7765" name="Google Shape;7765;p70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0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0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773" name="Google Shape;7773;p71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4" name="Google Shape;7774;p71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7775" name="Google Shape;7775;p71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1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7" name="Google Shape;7777;p71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7778" name="Google Shape;7778;p71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1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1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71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7782" name="Google Shape;7782;p71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1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71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71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1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7" name="Google Shape;7787;p71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7788" name="Google Shape;7788;p71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1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1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1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1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3" name="Google Shape;7793;p71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7794" name="Google Shape;7794;p71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1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1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1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1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1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1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1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1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1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1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1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6" name="Google Shape;7806;p71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7807" name="Google Shape;7807;p71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1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9" name="Google Shape;7809;p71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7810" name="Google Shape;7810;p71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1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1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1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4" name="Google Shape;7814;p71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5" name="Google Shape;7815;p71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7816" name="Google Shape;7816;p71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1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1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1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1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1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2" name="Google Shape;7822;p71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3" name="Google Shape;7823;p71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24" name="Google Shape;7824;p71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7825" name="Google Shape;7825;p71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1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1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1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1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0" name="Google Shape;7830;p71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7831" name="Google Shape;7831;p71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1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1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1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1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1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1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1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9" name="Google Shape;7839;p71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7840" name="Google Shape;7840;p71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71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2" name="Google Shape;7842;p71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7843" name="Google Shape;7843;p71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1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1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6" name="Google Shape;7846;p71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7847" name="Google Shape;7847;p71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1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9" name="Google Shape;7849;p71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7850" name="Google Shape;7850;p71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1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1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1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1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1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1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7" name="Google Shape;7857;p71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7858" name="Google Shape;7858;p71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1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71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7861" name="Google Shape;7861;p71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1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1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71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7865" name="Google Shape;7865;p71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1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7" name="Google Shape;7867;p71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7868" name="Google Shape;7868;p71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1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1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1" name="Google Shape;7871;p71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2" name="Google Shape;7872;p71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3" name="Google Shape;7873;p71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7874" name="Google Shape;7874;p71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1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1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1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1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1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0" name="Google Shape;7880;p71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1" name="Google Shape;7881;p71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7882" name="Google Shape;7882;p71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1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71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5" name="Google Shape;7885;p71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7886" name="Google Shape;7886;p71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1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8" name="Google Shape;7888;p71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9" name="Google Shape;7889;p71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7890" name="Google Shape;7890;p71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1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1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3" name="Google Shape;7893;p71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7894" name="Google Shape;7894;p71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1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6" name="Google Shape;7896;p71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7" name="Google Shape;7897;p71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8" name="Google Shape;7898;p71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9" name="Google Shape;7899;p71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7900" name="Google Shape;7900;p71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1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2" name="Google Shape;7902;p71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3" name="Google Shape;7903;p71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7904" name="Google Shape;7904;p71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1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6" name="Google Shape;7906;p71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7" name="Google Shape;7907;p71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8" name="Google Shape;7908;p71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9" name="Google Shape;7909;p71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7910" name="Google Shape;7910;p71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1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71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3" name="Google Shape;7913;p71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7914" name="Google Shape;7914;p71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1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6" name="Google Shape;7916;p71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7917" name="Google Shape;7917;p71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1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19" name="Google Shape;7919;p71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0" name="Google Shape;7920;p71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7921" name="Google Shape;7921;p71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1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1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1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1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71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1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1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1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0" name="Google Shape;7930;p71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31" name="Google Shape;7931;p71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7932" name="Google Shape;7932;p71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1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1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1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6" name="Google Shape;7936;p71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7937" name="Google Shape;7937;p71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1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9" name="Google Shape;7939;p71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7940" name="Google Shape;7940;p71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1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2" name="Google Shape;7942;p71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3" name="Google Shape;7943;p71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7944" name="Google Shape;7944;p71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1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1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7" name="Google Shape;7947;p71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7948" name="Google Shape;7948;p71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1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71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71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1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1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4" name="Google Shape;7954;p71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7955" name="Google Shape;7955;p71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1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7" name="Google Shape;7957;p71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7958" name="Google Shape;7958;p71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1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71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7961" name="Google Shape;7961;p71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1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1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1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1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71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7967" name="Google Shape;7967;p71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1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1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1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1" name="Google Shape;7971;p71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2" name="Google Shape;7972;p71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7973" name="Google Shape;7973;p71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1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1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1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7" name="Google Shape;7977;p71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7978" name="Google Shape;7978;p7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1" name="Google Shape;7981;p71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7982" name="Google Shape;7982;p71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1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1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1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7986" name="Google Shape;7986;p71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1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1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1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1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1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1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1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1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5" name="Google Shape;7995;p71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6" name="Google Shape;7996;p71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7997" name="Google Shape;7997;p71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1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1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0" name="Google Shape;8000;p71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001" name="Google Shape;8001;p71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1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3" name="Google Shape;8003;p71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004" name="Google Shape;8004;p71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1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6" name="Google Shape;8006;p71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7" name="Google Shape;8007;p71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008" name="Google Shape;8008;p71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1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0" name="Google Shape;8010;p71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011" name="Google Shape;8011;p71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1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3" name="Google Shape;8013;p71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014" name="Google Shape;8014;p71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1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6" name="Google Shape;8016;p71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017" name="Google Shape;8017;p71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71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9" name="Google Shape;8019;p71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020" name="Google Shape;8020;p71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1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1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1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4" name="Google Shape;8024;p71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025" name="Google Shape;8025;p71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1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7" name="Google Shape;8027;p71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028" name="Google Shape;8028;p71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1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0" name="Google Shape;8030;p71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031" name="Google Shape;8031;p71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1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1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1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1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6" name="Google Shape;8036;p71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037" name="Google Shape;8037;p71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1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1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1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1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1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1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71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5" name="Google Shape;8045;p71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046" name="Google Shape;8046;p71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1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1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9" name="Google Shape;8049;p71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050" name="Google Shape;8050;p71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1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1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1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71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055" name="Google Shape;8055;p71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1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7" name="Google Shape;8057;p71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8" name="Google Shape;8058;p71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059" name="Google Shape;8059;p71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1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1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1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3" name="Google Shape;8063;p71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064" name="Google Shape;8064;p71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1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1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1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8" name="Google Shape;8068;p71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069" name="Google Shape;8069;p71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1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1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2" name="Google Shape;8072;p71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073" name="Google Shape;8073;p71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1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5" name="Google Shape;8075;p71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076" name="Google Shape;8076;p71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1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1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9" name="Google Shape;8079;p71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080" name="Google Shape;8080;p71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1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2" name="Google Shape;8082;p71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083" name="Google Shape;8083;p71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1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5" name="Google Shape;8085;p71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086" name="Google Shape;8086;p71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1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1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1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0" name="Google Shape;8090;p71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1" name="Google Shape;8091;p71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092" name="Google Shape;8092;p71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71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71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5" name="Google Shape;8095;p71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6" name="Google Shape;8096;p71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097" name="Google Shape;8097;p71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1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1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0" name="Google Shape;8100;p71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1" name="Google Shape;8101;p71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102" name="Google Shape;8102;p71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1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1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5" name="Google Shape;8105;p71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106" name="Google Shape;8106;p71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1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1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71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110" name="Google Shape;8110;p71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1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1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1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1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5" name="Google Shape;8115;p71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6" name="Google Shape;8116;p71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117" name="Google Shape;8117;p71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1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1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20" name="Google Shape;8120;p71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21" name="Google Shape;8121;p71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122" name="Google Shape;8122;p71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1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1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71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1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1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1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1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1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1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1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33" name="Google Shape;8133;p71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139" name="Google Shape;8139;p72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40" name="Google Shape;8140;p72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141" name="Google Shape;8141;p72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2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2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4" name="Google Shape;8144;p72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145" name="Google Shape;8145;p72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2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2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2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2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2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2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2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2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2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2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2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57" name="Google Shape;8157;p72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8" name="Google Shape;8158;p72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9" name="Google Shape;8159;p72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0" name="Google Shape;8160;p72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161" name="Google Shape;8161;p7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7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5" name="Google Shape;8165;p72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6" name="Google Shape;8166;p72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167" name="Google Shape;8167;p72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2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2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72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72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2" name="Google Shape;8172;p72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3" name="Google Shape;8173;p72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4" name="Google Shape;8174;p72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5" name="Google Shape;8175;p72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176" name="Google Shape;8176;p72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2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8" name="Google Shape;8178;p72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179" name="Google Shape;8179;p72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72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72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2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3" name="Google Shape;8183;p72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4" name="Google Shape;8184;p72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5" name="Google Shape;8185;p72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186" name="Google Shape;8186;p72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2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2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9" name="Google Shape;8189;p72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90" name="Google Shape;8190;p72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191" name="Google Shape;8191;p72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2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72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94" name="Google Shape;8194;p72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5" name="Google Shape;8195;p72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96" name="Google Shape;8196;p72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197" name="Google Shape;8197;p7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9" name="Google Shape;8199;p72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200" name="Google Shape;8200;p72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2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2" name="Google Shape;8202;p72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203" name="Google Shape;8203;p72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2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2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206" name="Google Shape;8206;p72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2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2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2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2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2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2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2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2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5" name="Google Shape;8215;p72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216" name="Google Shape;8216;p72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72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72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9" name="Google Shape;8219;p72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220" name="Google Shape;8220;p72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2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2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2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2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2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2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2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8" name="Google Shape;8228;p72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229" name="Google Shape;8229;p72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2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2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2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2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2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2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6" name="Google Shape;8236;p72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237" name="Google Shape;8237;p72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2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9" name="Google Shape;8239;p72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40" name="Google Shape;8240;p72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241" name="Google Shape;8241;p72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72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2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2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2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2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2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8" name="Google Shape;8248;p72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249" name="Google Shape;8249;p72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2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2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72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253" name="Google Shape;8253;p72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72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2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56" name="Google Shape;8256;p72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57" name="Google Shape;8257;p72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258" name="Google Shape;8258;p72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2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2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1" name="Google Shape;8261;p72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262" name="Google Shape;8262;p72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2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2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5" name="Google Shape;8265;p72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66" name="Google Shape;8266;p72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7" name="Google Shape;8267;p72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268" name="Google Shape;8268;p72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2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72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2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2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3" name="Google Shape;8273;p72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274" name="Google Shape;8274;p72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2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2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2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2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2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0" name="Google Shape;8280;p72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281" name="Google Shape;8281;p72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2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2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4" name="Google Shape;8284;p72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285" name="Google Shape;8285;p72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2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7" name="Google Shape;8287;p72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288" name="Google Shape;8288;p72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72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72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72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292" name="Google Shape;8292;p72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2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2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2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2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7" name="Google Shape;8297;p72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98" name="Google Shape;8298;p72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99" name="Google Shape;8299;p72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00" name="Google Shape;8300;p72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1" name="Google Shape;8301;p72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302" name="Google Shape;8302;p72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2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2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2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6" name="Google Shape;8306;p72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8307" name="Google Shape;8307;p72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2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2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2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2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2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2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2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2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2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2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2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9" name="Google Shape;8319;p72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8320" name="Google Shape;8320;p72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2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2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2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2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2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2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2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2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9" name="Google Shape;8329;p72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8330" name="Google Shape;8330;p72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72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72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3" name="Google Shape;8333;p72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8334" name="Google Shape;8334;p72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72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72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72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72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72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0" name="Google Shape;8340;p72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8341" name="Google Shape;8341;p72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72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2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2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2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6" name="Google Shape;8346;p72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8347" name="Google Shape;8347;p72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2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2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2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2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2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2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2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8355" name="Google Shape;8355;p72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2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2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72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72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2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1" name="Google Shape;8361;p72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8362" name="Google Shape;8362;p72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2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2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72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72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72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2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2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2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72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8372" name="Google Shape;8372;p72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72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72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5" name="Google Shape;8375;p72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8376" name="Google Shape;8376;p72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2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2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2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0" name="Google Shape;8380;p72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8381" name="Google Shape;8381;p72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2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3" name="Google Shape;8383;p72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8384" name="Google Shape;8384;p72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2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72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72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8" name="Google Shape;8388;p72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8389" name="Google Shape;8389;p72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2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2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2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3" name="Google Shape;8393;p72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8394" name="Google Shape;8394;p72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72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72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2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2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2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2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2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2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2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8404" name="Google Shape;8404;p72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2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72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8407" name="Google Shape;8407;p72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2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2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2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2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2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2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72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8415" name="Google Shape;8415;p72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2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2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2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2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72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2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2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2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2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2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2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2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2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2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2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2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2" name="Google Shape;8432;p72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8433" name="Google Shape;8433;p72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2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2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72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72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72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9" name="Google Shape;8439;p72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8440" name="Google Shape;8440;p72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2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2" name="Google Shape;8442;p72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8443" name="Google Shape;8443;p72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2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2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2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2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2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2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72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8451" name="Google Shape;8451;p72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2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2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2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2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2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7" name="Google Shape;8457;p72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8458" name="Google Shape;8458;p72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2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2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2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2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3" name="Google Shape;8463;p72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8464" name="Google Shape;8464;p72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2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2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2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2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2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2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1" name="Google Shape;8471;p72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8472" name="Google Shape;8472;p72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2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2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2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6" name="Google Shape;8476;p72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8477" name="Google Shape;8477;p72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2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2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0" name="Google Shape;8480;p72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8481" name="Google Shape;8481;p72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2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2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4" name="Google Shape;8484;p72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8485" name="Google Shape;8485;p72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2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2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2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2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2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2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2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2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94" name="Google Shape;8494;p72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95" name="Google Shape;8495;p72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8496" name="Google Shape;8496;p72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2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2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2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2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2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2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3" name="Google Shape;8503;p72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8504" name="Google Shape;8504;p72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2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2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2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2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2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0" name="Google Shape;8510;p72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8511" name="Google Shape;8511;p72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2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2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2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2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72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2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2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9" name="Google Shape;8519;p72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8520" name="Google Shape;8520;p72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2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72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2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2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5" name="Google Shape;8525;p72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8526" name="Google Shape;8526;p72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2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2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2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72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2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72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8533" name="Google Shape;8533;p72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2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2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6" name="Google Shape;8536;p72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8537" name="Google Shape;8537;p72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2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2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2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2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2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2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4" name="Google Shape;8544;p72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8545" name="Google Shape;8545;p72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2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2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2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2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2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72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72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8553" name="Google Shape;8553;p72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2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2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2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2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2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2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0" name="Google Shape;8560;p72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8561" name="Google Shape;8561;p72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2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2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2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2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6" name="Google Shape;8566;p72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8567" name="Google Shape;8567;p72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72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72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0" name="Google Shape;8570;p72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8571" name="Google Shape;8571;p72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2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2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2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2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6" name="Google Shape;8576;p72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8577" name="Google Shape;8577;p72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2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2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2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2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2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72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8584" name="Google Shape;8584;p72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2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2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2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2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2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2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1" name="Google Shape;8591;p72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8592" name="Google Shape;8592;p72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2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2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72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6" name="Google Shape;8596;p72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8597" name="Google Shape;8597;p72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2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2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2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2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2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2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72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8605" name="Google Shape;8605;p72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2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2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2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09" name="Google Shape;8609;p72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10" name="Google Shape;8610;p72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8611" name="Google Shape;8611;p72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2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2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2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5" name="Google Shape;8615;p72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16" name="Google Shape;8616;p72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8617" name="Google Shape;8617;p72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2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2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20" name="Google Shape;8620;p7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8621" name="Google Shape;8621;p7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7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8623" name="Google Shape;8623;p72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8624" name="Google Shape;8624;p7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2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2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2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2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72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72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1" name="Google Shape;8631;p72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8632" name="Google Shape;8632;p72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72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72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637" name="Google Shape;8637;p72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" name="Google Shape;8642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/>
              <a:t>Performing </a:t>
            </a: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643" name="Google Shape;8643;p73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8644" name="Google Shape;8644;p7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7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9" name="Google Shape;8649;p73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0" name="Google Shape;8650;p73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51" name="Google Shape;8651;p73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8652" name="Google Shape;8652;p7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73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8656" name="Google Shape;8656;p73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3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73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8659" name="Google Shape;8659;p7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63" name="Google Shape;8663;p73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64" name="Google Shape;8664;p73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8665" name="Google Shape;8665;p7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67" name="Google Shape;8667;p73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68" name="Google Shape;8668;p73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8669" name="Google Shape;8669;p7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1" name="Google Shape;8671;p73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8672" name="Google Shape;8672;p7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7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73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8681" name="Google Shape;8681;p7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7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3" name="Google Shape;8683;p73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8684" name="Google Shape;8684;p7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87" name="Google Shape;8687;p73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8" name="Google Shape;8688;p73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9" name="Google Shape;8689;p73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8690" name="Google Shape;8690;p7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2" name="Google Shape;8692;p73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8693" name="Google Shape;8693;p7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7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7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7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9" name="Google Shape;8699;p73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0" name="Google Shape;8700;p73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8701" name="Google Shape;8701;p73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73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73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3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5" name="Google Shape;8705;p73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8706" name="Google Shape;8706;p7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7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9" name="Google Shape;8709;p73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10" name="Google Shape;8710;p73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8711" name="Google Shape;8711;p7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7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7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7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19" name="Google Shape;8719;p73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0" name="Google Shape;8720;p73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8721" name="Google Shape;8721;p7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7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7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5" name="Google Shape;8725;p73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26" name="Google Shape;8726;p73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7" name="Google Shape;8727;p73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8728" name="Google Shape;8728;p7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7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0" name="Google Shape;8730;p73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8731" name="Google Shape;8731;p7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7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4" name="Google Shape;8734;p73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35" name="Google Shape;8735;p73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8736" name="Google Shape;8736;p7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9" name="Google Shape;8739;p73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8740" name="Google Shape;8740;p7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7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7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7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6" name="Google Shape;8746;p73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8747" name="Google Shape;8747;p7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7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7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1" name="Google Shape;8751;p73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8752" name="Google Shape;8752;p73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3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4" name="Google Shape;8754;p73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5" name="Google Shape;8755;p73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8756" name="Google Shape;8756;p7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7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7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7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7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2" name="Google Shape;8762;p73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8763" name="Google Shape;8763;p7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7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5" name="Google Shape;8765;p73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8766" name="Google Shape;8766;p7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8" name="Google Shape;8768;p73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9" name="Google Shape;8769;p73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70" name="Google Shape;8770;p73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8771" name="Google Shape;8771;p73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3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3" name="Google Shape;8773;p73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8774" name="Google Shape;8774;p73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3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3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3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3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3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0" name="Google Shape;8780;p73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1" name="Google Shape;8781;p73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8782" name="Google Shape;8782;p73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73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73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5" name="Google Shape;8785;p73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8786" name="Google Shape;8786;p73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3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3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73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3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3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73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3" name="Google Shape;8793;p73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8794" name="Google Shape;8794;p73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73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3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3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3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3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0" name="Google Shape;8800;p73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8801" name="Google Shape;8801;p73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73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3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3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73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73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7" name="Google Shape;8807;p73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8808" name="Google Shape;8808;p73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73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3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1" name="Google Shape;8811;p73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8812" name="Google Shape;8812;p73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73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73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3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3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73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8818" name="Google Shape;8818;p73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3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3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3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73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73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4" name="Google Shape;8824;p73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8825" name="Google Shape;8825;p73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73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73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3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3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0" name="Google Shape;8830;p73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8831" name="Google Shape;8831;p73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73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73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73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3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3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73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73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73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3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1" name="Google Shape;8841;p73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8842" name="Google Shape;8842;p73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73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3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3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3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73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73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3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3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73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73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3" name="Google Shape;8853;p73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8854" name="Google Shape;8854;p73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3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3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3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3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9" name="Google Shape;8859;p73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60" name="Google Shape;8860;p73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8861" name="Google Shape;8861;p73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3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73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73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3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3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73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73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3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3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3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2" name="Google Shape;8872;p73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8873" name="Google Shape;8873;p73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3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3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73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73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3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3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3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1" name="Google Shape;8881;p73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8882" name="Google Shape;8882;p73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3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73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5" name="Google Shape;8885;p73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8886" name="Google Shape;8886;p73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73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73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9" name="Google Shape;8889;p73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8890" name="Google Shape;8890;p73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3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3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3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3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3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73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8897" name="Google Shape;8897;p73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3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3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73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73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73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3" name="Google Shape;8903;p73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8904" name="Google Shape;8904;p73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3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73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73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8" name="Google Shape;8908;p73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8909" name="Google Shape;8909;p73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73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3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2" name="Google Shape;8912;p73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8913" name="Google Shape;8913;p73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73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73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3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7" name="Google Shape;8917;p73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8918" name="Google Shape;8918;p73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73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73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73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3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73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73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5" name="Google Shape;8925;p73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8926" name="Google Shape;8926;p73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3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73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3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3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3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73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8933" name="Google Shape;8933;p73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73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3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3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3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8" name="Google Shape;8938;p73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8939" name="Google Shape;8939;p73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73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3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73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73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3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73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73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3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8" name="Google Shape;8948;p73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8949" name="Google Shape;8949;p73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73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3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3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73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73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73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3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3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73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8959" name="Google Shape;8959;p73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3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3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3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73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73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73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6" name="Google Shape;8966;p73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8967" name="Google Shape;8967;p73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3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3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3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3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3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3" name="Google Shape;8973;p73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8974" name="Google Shape;8974;p73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73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3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73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73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3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3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73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73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3" name="Google Shape;8983;p73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8984" name="Google Shape;8984;p73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3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3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3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73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3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0" name="Google Shape;8990;p73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8991" name="Google Shape;8991;p73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73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3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73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5" name="Google Shape;8995;p73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8996" name="Google Shape;8996;p73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3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3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3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3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3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73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73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3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3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6" name="Google Shape;9006;p73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07" name="Google Shape;9007;p73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008" name="Google Shape;9008;p73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73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73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3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3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3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4" name="Google Shape;9014;p73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015" name="Google Shape;9015;p73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73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73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018" name="Google Shape;9018;p73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73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0" name="Google Shape;9020;p73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021" name="Google Shape;9021;p73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73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73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3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3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3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7" name="Google Shape;9027;p73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028" name="Google Shape;9028;p73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73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3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73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032" name="Google Shape;9032;p7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44"/>
          <p:cNvSpPr txBox="1">
            <a:spLocks noGrp="1"/>
          </p:cNvSpPr>
          <p:nvPr>
            <p:ph type="ctrTitle"/>
          </p:nvPr>
        </p:nvSpPr>
        <p:spPr>
          <a:xfrm flipH="1">
            <a:off x="834225" y="827975"/>
            <a:ext cx="1741200" cy="348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 Sans Black"/>
              <a:buNone/>
            </a:pPr>
            <a:r>
              <a:rPr lang="es-ES" sz="2800" dirty="0"/>
              <a:t>COURSE OVERVIEW</a:t>
            </a:r>
            <a:endParaRPr sz="2800" dirty="0"/>
          </a:p>
        </p:txBody>
      </p:sp>
      <p:sp>
        <p:nvSpPr>
          <p:cNvPr id="440" name="Google Shape;440;p44"/>
          <p:cNvSpPr txBox="1">
            <a:spLocks noGrp="1"/>
          </p:cNvSpPr>
          <p:nvPr>
            <p:ph type="subTitle" idx="1"/>
          </p:nvPr>
        </p:nvSpPr>
        <p:spPr>
          <a:xfrm flipH="1">
            <a:off x="3059251" y="152727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ct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sz="1400" dirty="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SECRETS IN WEB APPLICATION</a:t>
            </a:r>
            <a:endParaRPr sz="1400" dirty="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42" name="Google Shape;442;p44"/>
          <p:cNvSpPr txBox="1">
            <a:spLocks noGrp="1"/>
          </p:cNvSpPr>
          <p:nvPr>
            <p:ph type="subTitle" idx="3"/>
          </p:nvPr>
        </p:nvSpPr>
        <p:spPr>
          <a:xfrm flipH="1">
            <a:off x="5005238" y="1527275"/>
            <a:ext cx="17619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ct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sz="1400" dirty="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rPr>
              <a:t>WHY THEY MUST BE SECURE?</a:t>
            </a:r>
            <a:endParaRPr sz="1400" dirty="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44" name="Google Shape;444;p44"/>
          <p:cNvSpPr txBox="1">
            <a:spLocks noGrp="1"/>
          </p:cNvSpPr>
          <p:nvPr>
            <p:ph type="subTitle" idx="5"/>
          </p:nvPr>
        </p:nvSpPr>
        <p:spPr>
          <a:xfrm flipH="1">
            <a:off x="6923988" y="152727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ct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HOW TO ACCESS SECRETS?</a:t>
            </a:r>
            <a:endParaRPr sz="1400" dirty="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46" name="Google Shape;446;p44"/>
          <p:cNvSpPr txBox="1">
            <a:spLocks noGrp="1"/>
          </p:cNvSpPr>
          <p:nvPr>
            <p:ph type="subTitle" idx="7"/>
          </p:nvPr>
        </p:nvSpPr>
        <p:spPr>
          <a:xfrm flipH="1">
            <a:off x="3059201" y="353722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ct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.NET CORE’S HIERARCHY OF READING SECRETS</a:t>
            </a:r>
            <a:endParaRPr lang="es-ES" sz="1400" dirty="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448" name="Google Shape;448;p44"/>
          <p:cNvSpPr txBox="1">
            <a:spLocks noGrp="1"/>
          </p:cNvSpPr>
          <p:nvPr>
            <p:ph type="subTitle" idx="9"/>
          </p:nvPr>
        </p:nvSpPr>
        <p:spPr>
          <a:xfrm flipH="1">
            <a:off x="4991588" y="3537225"/>
            <a:ext cx="1789200" cy="23370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ctr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s-ES" dirty="0"/>
              <a:t>ENVIRONMENTS WITH DIFFERENT SECRETS</a:t>
            </a:r>
            <a:endParaRPr lang="es-ES" sz="1400" dirty="0">
              <a:solidFill>
                <a:srgbClr val="FFFFFF"/>
              </a:solidFill>
              <a:latin typeface="Squada One"/>
              <a:ea typeface="Squada One"/>
              <a:cs typeface="Squada One"/>
              <a:sym typeface="Squada One"/>
            </a:endParaRPr>
          </a:p>
        </p:txBody>
      </p:sp>
      <p:sp>
        <p:nvSpPr>
          <p:cNvPr id="36" name="Google Shape;448;p44">
            <a:extLst>
              <a:ext uri="{FF2B5EF4-FFF2-40B4-BE49-F238E27FC236}">
                <a16:creationId xmlns:a16="http://schemas.microsoft.com/office/drawing/2014/main" id="{C7219CDE-5654-44A7-B121-DC9F086C4F26}"/>
              </a:ext>
            </a:extLst>
          </p:cNvPr>
          <p:cNvSpPr txBox="1">
            <a:spLocks/>
          </p:cNvSpPr>
          <p:nvPr/>
        </p:nvSpPr>
        <p:spPr>
          <a:xfrm flipH="1">
            <a:off x="6923988" y="3537225"/>
            <a:ext cx="1789200" cy="23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8575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marL="914400" marR="0" lvl="1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marL="1371600" marR="0" lvl="2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marL="1828800" marR="0" lvl="3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marL="2286000" marR="0" lvl="4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marL="2743200" marR="0" lvl="5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marL="3200400" marR="0" lvl="6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marL="3657600" marR="0" lvl="7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marL="4114800" marR="0" lvl="8" indent="-28575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Squada One"/>
              <a:buNone/>
              <a:defRPr sz="1400" b="0" i="0" u="none" strike="noStrike" cap="none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pPr marL="0" indent="0"/>
            <a:r>
              <a:rPr lang="es-ES" dirty="0"/>
              <a:t>AZURE KEY VAULT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8" name="Google Shape;9038;p7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039" name="Google Shape;9039;p74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0" name="Google Shape;9040;p74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041" name="Google Shape;9041;p74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74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3" name="Google Shape;9043;p74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4" name="Google Shape;9044;p74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045" name="Google Shape;9045;p74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4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7" name="Google Shape;9047;p74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8" name="Google Shape;9048;p74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049" name="Google Shape;9049;p74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4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1" name="Google Shape;9051;p74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052" name="Google Shape;9052;p7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7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7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5" name="Google Shape;9055;p74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056" name="Google Shape;9056;p74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4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74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74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4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1" name="Google Shape;9061;p74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062" name="Google Shape;9062;p74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74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74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4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4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4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4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74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70" name="Google Shape;9070;p74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1" name="Google Shape;9071;p74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2" name="Google Shape;9072;p74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3" name="Google Shape;9073;p74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074" name="Google Shape;9074;p74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74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74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74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8" name="Google Shape;9078;p74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079" name="Google Shape;9079;p74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74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1" name="Google Shape;9081;p74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082" name="Google Shape;9082;p74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4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4" name="Google Shape;9084;p74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085" name="Google Shape;9085;p74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4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74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74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74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0" name="Google Shape;9090;p74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091" name="Google Shape;9091;p74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74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74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4" name="Google Shape;9094;p74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095" name="Google Shape;9095;p74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4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74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74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74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4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4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2" name="Google Shape;9102;p74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103" name="Google Shape;9103;p74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4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74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6" name="Google Shape;9106;p74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107" name="Google Shape;9107;p74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74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74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74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74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74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4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4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5" name="Google Shape;9115;p74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116" name="Google Shape;9116;p74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74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4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74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74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74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74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74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74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5" name="Google Shape;9125;p74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126" name="Google Shape;9126;p74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74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8" name="Google Shape;9128;p74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129" name="Google Shape;9129;p74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4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74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2" name="Google Shape;9132;p74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133" name="Google Shape;9133;p74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4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74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36" name="Google Shape;9136;p74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7" name="Google Shape;9137;p74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138" name="Google Shape;9138;p74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74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74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4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74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74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74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5" name="Google Shape;9145;p74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6" name="Google Shape;9146;p74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147" name="Google Shape;9147;p7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9" name="Google Shape;9149;p74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150" name="Google Shape;9150;p74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74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2" name="Google Shape;9152;p74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153" name="Google Shape;9153;p74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4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4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4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7" name="Google Shape;9157;p74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158" name="Google Shape;9158;p74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74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0" name="Google Shape;9160;p74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161" name="Google Shape;9161;p74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4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3" name="Google Shape;9163;p74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164" name="Google Shape;9164;p74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4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6" name="Google Shape;9166;p74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167" name="Google Shape;9167;p74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74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9" name="Google Shape;9169;p74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0" name="Google Shape;9170;p74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71" name="Google Shape;9171;p74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172" name="Google Shape;9172;p74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4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74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175" name="Google Shape;9175;p74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4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74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8" name="Google Shape;9178;p74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179" name="Google Shape;9179;p74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74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74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2" name="Google Shape;9182;p74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3" name="Google Shape;9183;p74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84" name="Google Shape;9184;p74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185" name="Google Shape;9185;p74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74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74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74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74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74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74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2" name="Google Shape;9192;p74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193" name="Google Shape;9193;p74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74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74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74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7" name="Google Shape;9197;p74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198" name="Google Shape;9198;p74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4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74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74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2" name="Google Shape;9202;p74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203" name="Google Shape;9203;p74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74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4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4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7" name="Google Shape;9207;p74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8" name="Google Shape;9208;p74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209" name="Google Shape;9209;p74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4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4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74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74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74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5" name="Google Shape;9215;p74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216" name="Google Shape;9216;p74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4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4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9" name="Google Shape;9219;p74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220" name="Google Shape;9220;p7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2" name="Google Shape;9222;p74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223" name="Google Shape;9223;p7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7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7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8" name="Google Shape;9228;p74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229" name="Google Shape;9229;p7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7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7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7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7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7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41" name="Google Shape;9241;p74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42" name="Google Shape;9242;p74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243" name="Google Shape;9243;p7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7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7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74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247" name="Google Shape;9247;p7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7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7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3" name="Google Shape;9253;p74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254" name="Google Shape;9254;p7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7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7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8" name="Google Shape;9258;p74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259" name="Google Shape;9259;p7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7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3" name="Google Shape;9263;p74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264" name="Google Shape;9264;p7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7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6" name="Google Shape;9266;p74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267" name="Google Shape;9267;p7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7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7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7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1" name="Google Shape;9271;p74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272" name="Google Shape;9272;p7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7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5" name="Google Shape;9275;p74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276" name="Google Shape;9276;p7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9" name="Google Shape;9279;p74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280" name="Google Shape;9280;p7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7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4" name="Google Shape;9284;p74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285" name="Google Shape;9285;p7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7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7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8" name="Google Shape;9288;p74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289" name="Google Shape;9289;p7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7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7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2" name="Google Shape;9292;p74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293" name="Google Shape;9293;p7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7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5" name="Google Shape;9295;p74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296" name="Google Shape;9296;p7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7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7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7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7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1" name="Google Shape;9301;p74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302" name="Google Shape;9302;p7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7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4" name="Google Shape;9304;p74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9305" name="Google Shape;9305;p7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7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7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7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9" name="Google Shape;9309;p74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9310" name="Google Shape;9310;p7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7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7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7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7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7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7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7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74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9320" name="Google Shape;9320;p7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2" name="Google Shape;9322;p74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9323" name="Google Shape;9323;p7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6" name="Google Shape;9326;p74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9327" name="Google Shape;9327;p7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1" name="Google Shape;9331;p74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9332" name="Google Shape;9332;p7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4" name="Google Shape;9334;p74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9335" name="Google Shape;9335;p7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7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7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8" name="Google Shape;9338;p74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9339" name="Google Shape;9339;p7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7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3" name="Google Shape;9343;p74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9344" name="Google Shape;9344;p7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6" name="Google Shape;9346;p74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9347" name="Google Shape;9347;p7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7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7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1" name="Google Shape;9351;p74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9352" name="Google Shape;9352;p7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7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4" name="Google Shape;9354;p74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9355" name="Google Shape;9355;p7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7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7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7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7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7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2" name="Google Shape;9362;p74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9363" name="Google Shape;9363;p7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7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7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7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7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8" name="Google Shape;9368;p74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9369" name="Google Shape;9369;p7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1" name="Google Shape;9371;p74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9372" name="Google Shape;9372;p7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7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7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7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7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7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7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7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1" name="Google Shape;9381;p74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9382" name="Google Shape;9382;p7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5" name="Google Shape;9385;p74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9386" name="Google Shape;9386;p7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7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7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9389" name="Google Shape;9389;p74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9390" name="Google Shape;9390;p7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5" name="Google Shape;9395;p74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9396" name="Google Shape;9396;p7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9" name="Google Shape;9399;p74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9400" name="Google Shape;9400;p7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7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7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4" name="Google Shape;9404;p74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9405" name="Google Shape;9405;p7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7" name="Google Shape;9407;p74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9408" name="Google Shape;9408;p7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7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7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7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7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5" name="Google Shape;9415;p74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9416" name="Google Shape;9416;p7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7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9" name="Google Shape;9419;p74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9420" name="Google Shape;9420;p7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7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7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7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7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7" name="Google Shape;9427;p74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9428" name="Google Shape;9428;p7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7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74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9434" name="Google Shape;9434;p7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7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6" name="Google Shape;9436;p74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9437" name="Google Shape;9437;p7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7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9" name="Google Shape;9439;p74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9440" name="Google Shape;9440;p7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7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7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3" name="Google Shape;9443;p74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9444" name="Google Shape;9444;p7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7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7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7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9" name="Google Shape;9449;p74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9450" name="Google Shape;9450;p7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3" name="Google Shape;9453;p74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9454" name="Google Shape;9454;p7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7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7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8" name="Google Shape;9458;p74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9459" name="Google Shape;9459;p7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7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5" name="Google Shape;9465;p74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9466" name="Google Shape;9466;p74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7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8" name="Google Shape;9468;p74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9469" name="Google Shape;9469;p74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5" name="Google Shape;9475;p75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-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476" name="Google Shape;9476;p75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9477" name="Google Shape;9477;p7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7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7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7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1" name="Google Shape;9481;p75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9482" name="Google Shape;9482;p7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7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7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5" name="Google Shape;9485;p75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6" name="Google Shape;9486;p75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9487" name="Google Shape;9487;p7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7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9" name="Google Shape;9489;p75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9490" name="Google Shape;9490;p7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2" name="Google Shape;9492;p75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93" name="Google Shape;9493;p75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9494" name="Google Shape;9494;p7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7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7" name="Google Shape;9497;p75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8" name="Google Shape;9498;p75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9" name="Google Shape;9499;p75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0" name="Google Shape;9500;p75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1" name="Google Shape;9501;p75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9502" name="Google Shape;9502;p7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6" name="Google Shape;9506;p75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9507" name="Google Shape;9507;p7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9" name="Google Shape;9509;p75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9510" name="Google Shape;9510;p7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7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3" name="Google Shape;9513;p75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9514" name="Google Shape;9514;p7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7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16" name="Google Shape;9516;p75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17" name="Google Shape;9517;p75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9518" name="Google Shape;9518;p7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7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7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7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3" name="Google Shape;9523;p75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4" name="Google Shape;9524;p75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5" name="Google Shape;9525;p75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9526" name="Google Shape;9526;p7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7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7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75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9531" name="Google Shape;9531;p7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33" name="Google Shape;9533;p75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34" name="Google Shape;9534;p75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9535" name="Google Shape;9535;p7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7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7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7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39" name="Google Shape;9539;p75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0" name="Google Shape;9540;p75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1" name="Google Shape;9541;p75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2" name="Google Shape;9542;p75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9543" name="Google Shape;9543;p7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7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5" name="Google Shape;9545;p75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9546" name="Google Shape;9546;p7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9" name="Google Shape;9549;p75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0" name="Google Shape;9550;p75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9551" name="Google Shape;9551;p7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7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75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9557" name="Google Shape;9557;p7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7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7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1" name="Google Shape;9561;p75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9562" name="Google Shape;9562;p7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4" name="Google Shape;9564;p75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5" name="Google Shape;9565;p75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9566" name="Google Shape;9566;p7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7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9" name="Google Shape;9569;p75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9570" name="Google Shape;9570;p7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2" name="Google Shape;9572;p75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73" name="Google Shape;9573;p75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9574" name="Google Shape;9574;p7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7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7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2" name="Google Shape;9582;p75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83" name="Google Shape;9583;p75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9584" name="Google Shape;9584;p7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6" name="Google Shape;9586;p75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9587" name="Google Shape;9587;p7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1" name="Google Shape;9591;p75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9592" name="Google Shape;9592;p7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6" name="Google Shape;9596;p75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9597" name="Google Shape;9597;p7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9" name="Google Shape;9599;p75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9600" name="Google Shape;9600;p7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4" name="Google Shape;9604;p75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9605" name="Google Shape;9605;p7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7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7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9" name="Google Shape;9609;p75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9610" name="Google Shape;9610;p7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7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7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7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7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7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7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7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7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7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6" name="Google Shape;9626;p75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9627" name="Google Shape;9627;p7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0" name="Google Shape;9630;p75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31" name="Google Shape;9631;p75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9632" name="Google Shape;9632;p7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7" name="Google Shape;9637;p75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9638" name="Google Shape;9638;p7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7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0" name="Google Shape;9640;p75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1" name="Google Shape;9641;p75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9642" name="Google Shape;9642;p7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5" name="Google Shape;9645;p75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9646" name="Google Shape;9646;p7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1" name="Google Shape;9651;p75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9652" name="Google Shape;9652;p7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7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9" name="Google Shape;9659;p75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9660" name="Google Shape;9660;p7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3" name="Google Shape;9663;p75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9664" name="Google Shape;9664;p7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7" name="Google Shape;9667;p75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9668" name="Google Shape;9668;p7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2" name="Google Shape;9672;p75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9673" name="Google Shape;9673;p7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7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7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7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75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9679" name="Google Shape;9679;p7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75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9682" name="Google Shape;9682;p7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7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7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9" name="Google Shape;9689;p75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9690" name="Google Shape;9690;p7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7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7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7" name="Google Shape;9697;p75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9698" name="Google Shape;9698;p7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7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7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3" name="Google Shape;9703;p75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9704" name="Google Shape;9704;p7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7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7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7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0" name="Google Shape;9710;p75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9711" name="Google Shape;9711;p7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7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7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5" name="Google Shape;9715;p75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9716" name="Google Shape;9716;p7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7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7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7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7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7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7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75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9725" name="Google Shape;9725;p7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7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7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7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7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0" name="Google Shape;9730;p75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9731" name="Google Shape;9731;p7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7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7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5" name="Google Shape;9735;p75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9736" name="Google Shape;9736;p7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7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7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1" name="Google Shape;9741;p75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9742" name="Google Shape;9742;p7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7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7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7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7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7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7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7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7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4" name="Google Shape;9754;p75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9755" name="Google Shape;9755;p7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7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7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7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1" name="Google Shape;9761;p75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9762" name="Google Shape;9762;p7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7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7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7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7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9" name="Google Shape;9769;p75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9770" name="Google Shape;9770;p7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3" name="Google Shape;9773;p75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4" name="Google Shape;9774;p75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9775" name="Google Shape;9775;p7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7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7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7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75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9780" name="Google Shape;9780;p7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7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7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85" name="Google Shape;9785;p75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86" name="Google Shape;9786;p75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9787" name="Google Shape;9787;p7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7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0" name="Google Shape;9790;p75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9791" name="Google Shape;9791;p7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7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7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7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7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75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9798" name="Google Shape;9798;p7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7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7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7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7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75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9806" name="Google Shape;9806;p7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7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9" name="Google Shape;9809;p75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9810" name="Google Shape;9810;p7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7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7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7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7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7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6" name="Google Shape;9816;p75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9817" name="Google Shape;9817;p7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7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7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0" name="Google Shape;9820;p75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9821" name="Google Shape;9821;p7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7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7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75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9825" name="Google Shape;9825;p7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7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7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8" name="Google Shape;9828;p75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9829" name="Google Shape;9829;p7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7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7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7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7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7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7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7" name="Google Shape;9837;p75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9838" name="Google Shape;9838;p7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7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7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7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7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7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7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6" name="Google Shape;9846;p75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9847" name="Google Shape;9847;p7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7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7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0" name="Google Shape;9850;p75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9851" name="Google Shape;9851;p7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7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7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7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7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7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9" name="Google Shape;9859;p75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9860" name="Google Shape;9860;p7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7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7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7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7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7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8" name="Google Shape;9868;p75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9869" name="Google Shape;9869;p7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7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7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7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3" name="Google Shape;9873;p75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9874" name="Google Shape;9874;p7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7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7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7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1" name="Google Shape;9881;p75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9882" name="Google Shape;9882;p7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7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7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7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7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8" name="Google Shape;9888;p75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9889" name="Google Shape;9889;p7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7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7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75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9895" name="Google Shape;9895;p7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7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7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8" name="Google Shape;9898;p75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9899" name="Google Shape;9899;p7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7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7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6" name="Google Shape;9906;p75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9907" name="Google Shape;9907;p7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7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0" name="Google Shape;9910;p75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9911" name="Google Shape;9911;p7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7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7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7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7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6" name="Google Shape;9916;p75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9917" name="Google Shape;9917;p7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7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7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1" name="Google Shape;9921;p75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9922" name="Google Shape;9922;p7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7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7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7" name="Google Shape;9927;p75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9928" name="Google Shape;9928;p7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7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7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7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7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7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7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75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9936" name="Google Shape;9936;p7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7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7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7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7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7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46" name="Google Shape;9946;p76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435;p25">
            <a:extLst>
              <a:ext uri="{FF2B5EF4-FFF2-40B4-BE49-F238E27FC236}">
                <a16:creationId xmlns:a16="http://schemas.microsoft.com/office/drawing/2014/main" id="{4E84D251-FA46-47A5-B6E5-7E6D0F3145A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537460" y="1420798"/>
            <a:ext cx="531114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chemeClr val="bg1">
                    <a:lumMod val="85000"/>
                  </a:schemeClr>
                </a:solidFill>
              </a:rPr>
              <a:t>APPSETTINGS IN </a:t>
            </a:r>
            <a:br>
              <a:rPr lang="en-US" sz="6000" dirty="0">
                <a:solidFill>
                  <a:schemeClr val="bg1">
                    <a:lumMod val="85000"/>
                  </a:schemeClr>
                </a:solidFill>
              </a:rPr>
            </a:br>
            <a:r>
              <a:rPr lang="en-US" sz="6000" dirty="0">
                <a:solidFill>
                  <a:schemeClr val="bg1">
                    <a:lumMod val="85000"/>
                  </a:schemeClr>
                </a:solidFill>
              </a:rPr>
              <a:t>ASP.NET CORE </a:t>
            </a:r>
            <a:endParaRPr sz="6000" dirty="0">
              <a:solidFill>
                <a:schemeClr val="bg1">
                  <a:lumMod val="85000"/>
                </a:schemeClr>
              </a:solidFill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146D36E-4F83-456E-843F-C60EEFB965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6793" y="2660920"/>
            <a:ext cx="1844153" cy="1844153"/>
          </a:xfrm>
          <a:prstGeom prst="rect">
            <a:avLst/>
          </a:prstGeom>
        </p:spPr>
      </p:pic>
      <p:sp>
        <p:nvSpPr>
          <p:cNvPr id="10" name="Google Shape;1553;p50">
            <a:extLst>
              <a:ext uri="{FF2B5EF4-FFF2-40B4-BE49-F238E27FC236}">
                <a16:creationId xmlns:a16="http://schemas.microsoft.com/office/drawing/2014/main" id="{8DA7C031-382C-4982-85E6-D69F2C4ECE18}"/>
              </a:ext>
            </a:extLst>
          </p:cNvPr>
          <p:cNvSpPr txBox="1">
            <a:spLocks/>
          </p:cNvSpPr>
          <p:nvPr/>
        </p:nvSpPr>
        <p:spPr>
          <a:xfrm>
            <a:off x="-244738" y="4256158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2400" dirty="0">
                <a:solidFill>
                  <a:schemeClr val="accent1">
                    <a:lumMod val="50000"/>
                    <a:lumOff val="50000"/>
                  </a:schemeClr>
                </a:solidFill>
              </a:rPr>
              <a:t>BHRUGEN PATEL</a:t>
            </a:r>
          </a:p>
        </p:txBody>
      </p:sp>
      <p:sp>
        <p:nvSpPr>
          <p:cNvPr id="11" name="Google Shape;1553;p50">
            <a:extLst>
              <a:ext uri="{FF2B5EF4-FFF2-40B4-BE49-F238E27FC236}">
                <a16:creationId xmlns:a16="http://schemas.microsoft.com/office/drawing/2014/main" id="{33CF7590-87FA-48C2-AA51-0AF6EDEE095A}"/>
              </a:ext>
            </a:extLst>
          </p:cNvPr>
          <p:cNvSpPr txBox="1">
            <a:spLocks/>
          </p:cNvSpPr>
          <p:nvPr/>
        </p:nvSpPr>
        <p:spPr>
          <a:xfrm>
            <a:off x="-400875" y="4636558"/>
            <a:ext cx="3230371" cy="380400"/>
          </a:xfrm>
          <a:prstGeom prst="rect">
            <a:avLst/>
          </a:prstGeom>
        </p:spPr>
        <p:txBody>
          <a:bodyPr spcFirstLastPara="1" wrap="square" lIns="68575" tIns="34275" rIns="68575" bIns="3427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Bef>
                <a:spcPts val="800"/>
              </a:spcBef>
            </a:pPr>
            <a:r>
              <a:rPr lang="es-ES" sz="1600" i="1" dirty="0">
                <a:solidFill>
                  <a:schemeClr val="accent2">
                    <a:lumMod val="10000"/>
                    <a:lumOff val="90000"/>
                  </a:schemeClr>
                </a:solidFill>
              </a:rPr>
              <a:t>www.dotnetmastery.com</a:t>
            </a:r>
          </a:p>
        </p:txBody>
      </p:sp>
    </p:spTree>
    <p:extLst>
      <p:ext uri="{BB962C8B-B14F-4D97-AF65-F5344CB8AC3E}">
        <p14:creationId xmlns:p14="http://schemas.microsoft.com/office/powerpoint/2010/main" val="117165482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435;p25">
            <a:extLst>
              <a:ext uri="{FF2B5EF4-FFF2-40B4-BE49-F238E27FC236}">
                <a16:creationId xmlns:a16="http://schemas.microsoft.com/office/drawing/2014/main" id="{4E84D251-FA46-47A5-B6E5-7E6D0F3145A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63808" y="993633"/>
            <a:ext cx="531114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chemeClr val="bg1">
                    <a:lumMod val="85000"/>
                  </a:schemeClr>
                </a:solidFill>
              </a:rPr>
              <a:t>USER SECRETS</a:t>
            </a:r>
            <a:endParaRPr sz="60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7060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1"/>
          <p:cNvSpPr txBox="1">
            <a:spLocks noGrp="1"/>
          </p:cNvSpPr>
          <p:nvPr>
            <p:ph type="ctrTitle"/>
          </p:nvPr>
        </p:nvSpPr>
        <p:spPr>
          <a:xfrm>
            <a:off x="1328122" y="-226931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Nunito Sans Black"/>
              <a:buNone/>
            </a:pPr>
            <a:r>
              <a:rPr lang="es-ES" sz="5400" b="0" dirty="0"/>
              <a:t>USER SECRETS</a:t>
            </a:r>
            <a:endParaRPr sz="5400" b="0" dirty="0"/>
          </a:p>
        </p:txBody>
      </p:sp>
      <p:sp>
        <p:nvSpPr>
          <p:cNvPr id="6" name="Google Shape;328;p32">
            <a:extLst>
              <a:ext uri="{FF2B5EF4-FFF2-40B4-BE49-F238E27FC236}">
                <a16:creationId xmlns:a16="http://schemas.microsoft.com/office/drawing/2014/main" id="{A25C62DE-A53E-4542-A3C1-D69AA60CB7AB}"/>
              </a:ext>
            </a:extLst>
          </p:cNvPr>
          <p:cNvSpPr txBox="1">
            <a:spLocks/>
          </p:cNvSpPr>
          <p:nvPr/>
        </p:nvSpPr>
        <p:spPr>
          <a:xfrm flipH="1">
            <a:off x="1328122" y="548916"/>
            <a:ext cx="6451500" cy="2683697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Only applies </a:t>
            </a:r>
            <a:r>
              <a:rPr lang="es-ES" sz="2000" dirty="0" err="1">
                <a:solidFill>
                  <a:schemeClr val="bg2"/>
                </a:solidFill>
              </a:rPr>
              <a:t>to</a:t>
            </a:r>
            <a:r>
              <a:rPr lang="es-ES" sz="2000" dirty="0">
                <a:solidFill>
                  <a:schemeClr val="bg2"/>
                </a:solidFill>
              </a:rPr>
              <a:t> development environment</a:t>
            </a: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Secrets are </a:t>
            </a:r>
            <a:r>
              <a:rPr lang="es-ES" sz="2000" dirty="0" err="1">
                <a:solidFill>
                  <a:schemeClr val="bg2"/>
                </a:solidFill>
              </a:rPr>
              <a:t>stored</a:t>
            </a:r>
            <a:r>
              <a:rPr lang="es-ES" sz="2000" dirty="0">
                <a:solidFill>
                  <a:schemeClr val="bg2"/>
                </a:solidFill>
              </a:rPr>
              <a:t> in a </a:t>
            </a:r>
            <a:r>
              <a:rPr lang="es-ES" sz="2000" dirty="0" err="1">
                <a:solidFill>
                  <a:schemeClr val="bg2"/>
                </a:solidFill>
              </a:rPr>
              <a:t>plain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text</a:t>
            </a:r>
            <a:endParaRPr lang="es-ES" sz="2000" dirty="0">
              <a:solidFill>
                <a:schemeClr val="bg2"/>
              </a:solidFill>
            </a:endParaRP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 err="1">
                <a:solidFill>
                  <a:schemeClr val="bg2"/>
                </a:solidFill>
              </a:rPr>
              <a:t>Keep</a:t>
            </a:r>
            <a:r>
              <a:rPr lang="es-ES" sz="2000" dirty="0">
                <a:solidFill>
                  <a:schemeClr val="bg2"/>
                </a:solidFill>
              </a:rPr>
              <a:t> secrets </a:t>
            </a:r>
            <a:r>
              <a:rPr lang="es-ES" sz="2000" dirty="0" err="1">
                <a:solidFill>
                  <a:schemeClr val="bg2"/>
                </a:solidFill>
              </a:rPr>
              <a:t>out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of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source</a:t>
            </a:r>
            <a:r>
              <a:rPr lang="es-ES" sz="2000" dirty="0">
                <a:solidFill>
                  <a:schemeClr val="bg2"/>
                </a:solidFill>
              </a:rPr>
              <a:t> control</a:t>
            </a: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Light-</a:t>
            </a:r>
            <a:r>
              <a:rPr lang="es-ES" sz="2000" dirty="0" err="1">
                <a:solidFill>
                  <a:schemeClr val="bg2"/>
                </a:solidFill>
              </a:rPr>
              <a:t>weight</a:t>
            </a:r>
            <a:r>
              <a:rPr lang="es-ES" sz="2000" dirty="0">
                <a:solidFill>
                  <a:schemeClr val="bg2"/>
                </a:solidFill>
              </a:rPr>
              <a:t> and simple </a:t>
            </a:r>
            <a:r>
              <a:rPr lang="es-ES" sz="2000" dirty="0" err="1">
                <a:solidFill>
                  <a:schemeClr val="bg2"/>
                </a:solidFill>
              </a:rPr>
              <a:t>to</a:t>
            </a:r>
            <a:r>
              <a:rPr lang="es-ES" sz="2000" dirty="0">
                <a:solidFill>
                  <a:schemeClr val="bg2"/>
                </a:solidFill>
              </a:rPr>
              <a:t> use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1"/>
          <p:cNvSpPr txBox="1">
            <a:spLocks noGrp="1"/>
          </p:cNvSpPr>
          <p:nvPr>
            <p:ph type="ctrTitle"/>
          </p:nvPr>
        </p:nvSpPr>
        <p:spPr>
          <a:xfrm>
            <a:off x="1328122" y="-226931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Nunito Sans Black"/>
              <a:buNone/>
            </a:pPr>
            <a:r>
              <a:rPr lang="es-ES" sz="5400" b="0" dirty="0"/>
              <a:t>USER SECRETS</a:t>
            </a:r>
            <a:endParaRPr sz="5400" b="0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B5E0B9A-D70C-48D8-8685-7B9E88C73AFC}"/>
              </a:ext>
            </a:extLst>
          </p:cNvPr>
          <p:cNvSpPr/>
          <p:nvPr/>
        </p:nvSpPr>
        <p:spPr>
          <a:xfrm>
            <a:off x="1197217" y="1823800"/>
            <a:ext cx="3610879" cy="1635241"/>
          </a:xfrm>
          <a:prstGeom prst="roundRect">
            <a:avLst/>
          </a:prstGeom>
          <a:noFill/>
          <a:ln>
            <a:prstDash val="sysDot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9A7476B-FFE3-4DD3-8284-E9D796B7C2BF}"/>
              </a:ext>
            </a:extLst>
          </p:cNvPr>
          <p:cNvSpPr/>
          <p:nvPr/>
        </p:nvSpPr>
        <p:spPr>
          <a:xfrm>
            <a:off x="5105955" y="1794645"/>
            <a:ext cx="2195895" cy="1635241"/>
          </a:xfrm>
          <a:prstGeom prst="roundRect">
            <a:avLst/>
          </a:prstGeom>
          <a:noFill/>
          <a:ln>
            <a:prstDash val="sysDot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F340E25-5DB5-43E3-A5BC-037722C284D9}"/>
              </a:ext>
            </a:extLst>
          </p:cNvPr>
          <p:cNvSpPr txBox="1"/>
          <p:nvPr/>
        </p:nvSpPr>
        <p:spPr>
          <a:xfrm>
            <a:off x="2087181" y="1447764"/>
            <a:ext cx="18309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EA0498"/>
                </a:solidFill>
              </a:rPr>
              <a:t>.NET APPLICATION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3122F7E-B72E-43F7-B836-038F0906B35B}"/>
              </a:ext>
            </a:extLst>
          </p:cNvPr>
          <p:cNvSpPr txBox="1"/>
          <p:nvPr/>
        </p:nvSpPr>
        <p:spPr>
          <a:xfrm>
            <a:off x="5475178" y="1447763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EA0498"/>
                </a:solidFill>
              </a:rPr>
              <a:t>Secret Manager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08F2BF9-D4F6-4581-A924-C2B7448EC5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9479" y="2286329"/>
            <a:ext cx="502670" cy="50267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2285D20-70FD-4AB4-8854-177711332E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93595" y="2346542"/>
            <a:ext cx="409062" cy="409062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9149B0D-5F64-42B6-BBD1-353DAF45365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02657" y="2612266"/>
            <a:ext cx="176733" cy="17673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A54248DE-D962-4BC0-A85D-2D5E55EAE3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98518" y="2308235"/>
            <a:ext cx="517938" cy="517938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8CAD7845-44AA-439D-94CD-05F3AD99AF02}"/>
              </a:ext>
            </a:extLst>
          </p:cNvPr>
          <p:cNvSpPr txBox="1"/>
          <p:nvPr/>
        </p:nvSpPr>
        <p:spPr>
          <a:xfrm>
            <a:off x="1260073" y="2867439"/>
            <a:ext cx="71846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EA0498"/>
                </a:solidFill>
              </a:rPr>
              <a:t>C# Code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A6ACC1A-C04C-4598-A97D-34013E06C18D}"/>
              </a:ext>
            </a:extLst>
          </p:cNvPr>
          <p:cNvSpPr txBox="1"/>
          <p:nvPr/>
        </p:nvSpPr>
        <p:spPr>
          <a:xfrm>
            <a:off x="2403549" y="2867439"/>
            <a:ext cx="98937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EA0498"/>
                </a:solidFill>
              </a:rPr>
              <a:t>Configuration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F3236E2-8F74-4313-A5F9-9144AC18592B}"/>
              </a:ext>
            </a:extLst>
          </p:cNvPr>
          <p:cNvSpPr txBox="1"/>
          <p:nvPr/>
        </p:nvSpPr>
        <p:spPr>
          <a:xfrm>
            <a:off x="3644408" y="2867439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EA0498"/>
                </a:solidFill>
              </a:rPr>
              <a:t>Static Files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5952F612-815A-4CD1-BC17-AE3E02594F2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8064" r="33848"/>
          <a:stretch/>
        </p:blipFill>
        <p:spPr>
          <a:xfrm>
            <a:off x="5920558" y="2218994"/>
            <a:ext cx="682093" cy="844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579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7" grpId="0"/>
      <p:bldP spid="8" grpId="0"/>
      <p:bldP spid="20" grpId="0"/>
      <p:bldP spid="22" grpId="0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1"/>
          <p:cNvSpPr txBox="1">
            <a:spLocks noGrp="1"/>
          </p:cNvSpPr>
          <p:nvPr>
            <p:ph type="ctrTitle"/>
          </p:nvPr>
        </p:nvSpPr>
        <p:spPr>
          <a:xfrm>
            <a:off x="1328122" y="-226931"/>
            <a:ext cx="66345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Nunito Sans Black"/>
              <a:buNone/>
            </a:pPr>
            <a:r>
              <a:rPr lang="es-ES" sz="5400" b="0" dirty="0"/>
              <a:t>AZURE KEY VAULT</a:t>
            </a:r>
            <a:endParaRPr sz="5400" b="0" dirty="0"/>
          </a:p>
        </p:txBody>
      </p:sp>
      <p:sp>
        <p:nvSpPr>
          <p:cNvPr id="6" name="Google Shape;328;p32">
            <a:extLst>
              <a:ext uri="{FF2B5EF4-FFF2-40B4-BE49-F238E27FC236}">
                <a16:creationId xmlns:a16="http://schemas.microsoft.com/office/drawing/2014/main" id="{A25C62DE-A53E-4542-A3C1-D69AA60CB7AB}"/>
              </a:ext>
            </a:extLst>
          </p:cNvPr>
          <p:cNvSpPr txBox="1">
            <a:spLocks/>
          </p:cNvSpPr>
          <p:nvPr/>
        </p:nvSpPr>
        <p:spPr>
          <a:xfrm flipH="1">
            <a:off x="1105872" y="1014469"/>
            <a:ext cx="7720628" cy="2546350"/>
          </a:xfrm>
          <a:prstGeom prst="rect">
            <a:avLst/>
          </a:prstGeom>
        </p:spPr>
        <p:txBody>
          <a:bodyPr spcFirstLastPara="1" wrap="square" lIns="68575" tIns="34275" rIns="68575" bIns="3427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Key </a:t>
            </a:r>
            <a:r>
              <a:rPr lang="es-ES" sz="2000" dirty="0" err="1">
                <a:solidFill>
                  <a:schemeClr val="bg2"/>
                </a:solidFill>
              </a:rPr>
              <a:t>Vault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is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best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for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all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environments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other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than</a:t>
            </a:r>
            <a:r>
              <a:rPr lang="es-ES" sz="2000" dirty="0">
                <a:solidFill>
                  <a:schemeClr val="bg2"/>
                </a:solidFill>
              </a:rPr>
              <a:t> Development</a:t>
            </a: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Key </a:t>
            </a:r>
            <a:r>
              <a:rPr lang="es-ES" sz="2000" dirty="0" err="1">
                <a:solidFill>
                  <a:schemeClr val="bg2"/>
                </a:solidFill>
              </a:rPr>
              <a:t>Vault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secures</a:t>
            </a:r>
            <a:r>
              <a:rPr lang="es-ES" sz="2000" dirty="0">
                <a:solidFill>
                  <a:schemeClr val="bg2"/>
                </a:solidFill>
              </a:rPr>
              <a:t>, </a:t>
            </a:r>
            <a:r>
              <a:rPr lang="es-ES" sz="2000" dirty="0" err="1">
                <a:solidFill>
                  <a:schemeClr val="bg2"/>
                </a:solidFill>
              </a:rPr>
              <a:t>sensitive</a:t>
            </a:r>
            <a:r>
              <a:rPr lang="es-ES" sz="2000" dirty="0">
                <a:solidFill>
                  <a:schemeClr val="bg2"/>
                </a:solidFill>
              </a:rPr>
              <a:t> data</a:t>
            </a: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>
                <a:solidFill>
                  <a:schemeClr val="bg2"/>
                </a:solidFill>
              </a:rPr>
              <a:t>Key </a:t>
            </a:r>
            <a:r>
              <a:rPr lang="es-ES" sz="2000" dirty="0" err="1">
                <a:solidFill>
                  <a:schemeClr val="bg2"/>
                </a:solidFill>
              </a:rPr>
              <a:t>never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leaves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Vault</a:t>
            </a:r>
            <a:endParaRPr lang="es-ES" sz="2000" dirty="0">
              <a:solidFill>
                <a:schemeClr val="bg2"/>
              </a:solidFill>
            </a:endParaRP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 err="1">
                <a:solidFill>
                  <a:schemeClr val="bg2"/>
                </a:solidFill>
              </a:rPr>
              <a:t>Compliance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friendly</a:t>
            </a:r>
            <a:endParaRPr lang="es-ES" sz="2000" dirty="0">
              <a:solidFill>
                <a:schemeClr val="bg2"/>
              </a:solidFill>
            </a:endParaRPr>
          </a:p>
          <a:p>
            <a:pPr marL="285750" indent="-285750">
              <a:spcBef>
                <a:spcPts val="800"/>
              </a:spcBef>
              <a:buClr>
                <a:schemeClr val="bg2">
                  <a:lumMod val="85000"/>
                </a:schemeClr>
              </a:buClr>
              <a:buFont typeface="Arial" panose="020B0604020202020204" pitchFamily="34" charset="0"/>
              <a:buChar char="•"/>
            </a:pPr>
            <a:r>
              <a:rPr lang="es-ES" sz="2000" dirty="0" err="1">
                <a:solidFill>
                  <a:schemeClr val="bg2"/>
                </a:solidFill>
              </a:rPr>
              <a:t>Prebuilt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configuration</a:t>
            </a:r>
            <a:r>
              <a:rPr lang="es-ES" sz="2000" dirty="0">
                <a:solidFill>
                  <a:schemeClr val="bg2"/>
                </a:solidFill>
              </a:rPr>
              <a:t> </a:t>
            </a:r>
            <a:r>
              <a:rPr lang="es-ES" sz="2000" dirty="0" err="1">
                <a:solidFill>
                  <a:schemeClr val="bg2"/>
                </a:solidFill>
              </a:rPr>
              <a:t>for</a:t>
            </a:r>
            <a:r>
              <a:rPr lang="es-ES" sz="2000" dirty="0">
                <a:solidFill>
                  <a:schemeClr val="bg2"/>
                </a:solidFill>
              </a:rPr>
              <a:t> .NET</a:t>
            </a:r>
          </a:p>
        </p:txBody>
      </p:sp>
    </p:spTree>
    <p:extLst>
      <p:ext uri="{BB962C8B-B14F-4D97-AF65-F5344CB8AC3E}">
        <p14:creationId xmlns:p14="http://schemas.microsoft.com/office/powerpoint/2010/main" val="2632759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1"/>
          <p:cNvSpPr txBox="1">
            <a:spLocks noGrp="1"/>
          </p:cNvSpPr>
          <p:nvPr>
            <p:ph type="ctrTitle"/>
          </p:nvPr>
        </p:nvSpPr>
        <p:spPr>
          <a:xfrm>
            <a:off x="0" y="-226931"/>
            <a:ext cx="9144000" cy="12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/>
          <a:p>
            <a:pPr marL="0" lvl="0" indent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Nunito Sans Black"/>
              <a:buNone/>
            </a:pPr>
            <a:r>
              <a:rPr lang="es-ES" sz="5400" b="0" dirty="0" err="1"/>
              <a:t>Authentication</a:t>
            </a:r>
            <a:r>
              <a:rPr lang="es-ES" sz="5400" b="0" dirty="0"/>
              <a:t> </a:t>
            </a:r>
            <a:r>
              <a:rPr lang="es-ES" sz="5400" b="0" dirty="0" err="1"/>
              <a:t>Options</a:t>
            </a:r>
            <a:endParaRPr sz="5400" b="0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B5E0B9A-D70C-48D8-8685-7B9E88C73AFC}"/>
              </a:ext>
            </a:extLst>
          </p:cNvPr>
          <p:cNvSpPr/>
          <p:nvPr/>
        </p:nvSpPr>
        <p:spPr>
          <a:xfrm>
            <a:off x="2467217" y="1823800"/>
            <a:ext cx="3610879" cy="1635241"/>
          </a:xfrm>
          <a:prstGeom prst="roundRect">
            <a:avLst/>
          </a:prstGeom>
          <a:noFill/>
          <a:ln>
            <a:prstDash val="sysDot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F340E25-5DB5-43E3-A5BC-037722C284D9}"/>
              </a:ext>
            </a:extLst>
          </p:cNvPr>
          <p:cNvSpPr txBox="1"/>
          <p:nvPr/>
        </p:nvSpPr>
        <p:spPr>
          <a:xfrm>
            <a:off x="2942362" y="1435055"/>
            <a:ext cx="26548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EA0498"/>
                </a:solidFill>
              </a:rPr>
              <a:t>Azure Key Vault Authentication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CAD7845-44AA-439D-94CD-05F3AD99AF02}"/>
              </a:ext>
            </a:extLst>
          </p:cNvPr>
          <p:cNvSpPr txBox="1"/>
          <p:nvPr/>
        </p:nvSpPr>
        <p:spPr>
          <a:xfrm>
            <a:off x="2522859" y="2867439"/>
            <a:ext cx="1083951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dirty="0">
                <a:solidFill>
                  <a:srgbClr val="EA0498"/>
                </a:solidFill>
              </a:rPr>
              <a:t>OAuth ClientID</a:t>
            </a:r>
          </a:p>
          <a:p>
            <a:pPr algn="ctr"/>
            <a:r>
              <a:rPr lang="en-US" sz="1050" dirty="0">
                <a:solidFill>
                  <a:srgbClr val="EA0498"/>
                </a:solidFill>
              </a:rPr>
              <a:t>And Secret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A6ACC1A-C04C-4598-A97D-34013E06C18D}"/>
              </a:ext>
            </a:extLst>
          </p:cNvPr>
          <p:cNvSpPr txBox="1"/>
          <p:nvPr/>
        </p:nvSpPr>
        <p:spPr>
          <a:xfrm>
            <a:off x="3840044" y="2867439"/>
            <a:ext cx="8595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EA0498"/>
                </a:solidFill>
              </a:rPr>
              <a:t>Certificates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F3236E2-8F74-4313-A5F9-9144AC18592B}"/>
              </a:ext>
            </a:extLst>
          </p:cNvPr>
          <p:cNvSpPr txBox="1"/>
          <p:nvPr/>
        </p:nvSpPr>
        <p:spPr>
          <a:xfrm>
            <a:off x="4914408" y="2867439"/>
            <a:ext cx="122020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EA0498"/>
                </a:solidFill>
              </a:rPr>
              <a:t>Managed Identity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37CA0FC-F0FB-468F-83BC-825E09CD7E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8131" y="2150821"/>
            <a:ext cx="666599" cy="66659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820E466-E497-46C3-AD1E-A022F76B1F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2960" y="2185914"/>
            <a:ext cx="647395" cy="64739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EFBE76-8F36-47F4-A2D4-51FD0F03D7D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04485" y="2265771"/>
            <a:ext cx="520700" cy="520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3176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20" grpId="0"/>
      <p:bldP spid="22" grpId="0"/>
      <p:bldP spid="24" grpId="0"/>
    </p:bldLst>
  </p:timing>
</p:sld>
</file>

<file path=ppt/theme/theme1.xml><?xml version="1.0" encoding="utf-8"?>
<a:theme xmlns:a="http://schemas.openxmlformats.org/drawingml/2006/main" name="Elegant waves by slidesgo">
  <a:themeElements>
    <a:clrScheme name="Personalizado 1">
      <a:dk1>
        <a:srgbClr val="00072D"/>
      </a:dk1>
      <a:lt1>
        <a:srgbClr val="FFFFFF"/>
      </a:lt1>
      <a:dk2>
        <a:srgbClr val="FFFFFF"/>
      </a:dk2>
      <a:lt2>
        <a:srgbClr val="FFFFFF"/>
      </a:lt2>
      <a:accent1>
        <a:srgbClr val="0C2E3A"/>
      </a:accent1>
      <a:accent2>
        <a:srgbClr val="110F16"/>
      </a:accent2>
      <a:accent3>
        <a:srgbClr val="0A2472"/>
      </a:accent3>
      <a:accent4>
        <a:srgbClr val="001C55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5821</TotalTime>
  <Words>600</Words>
  <Application>Microsoft Office PowerPoint</Application>
  <PresentationFormat>On-screen Show (16:9)</PresentationFormat>
  <Paragraphs>122</Paragraphs>
  <Slides>32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32</vt:i4>
      </vt:variant>
    </vt:vector>
  </HeadingPairs>
  <TitlesOfParts>
    <vt:vector size="48" baseType="lpstr">
      <vt:lpstr>Proxima Nova</vt:lpstr>
      <vt:lpstr>Kalam</vt:lpstr>
      <vt:lpstr>Arial</vt:lpstr>
      <vt:lpstr>Roboto Slab</vt:lpstr>
      <vt:lpstr>Nunito Sans SemiBold</vt:lpstr>
      <vt:lpstr>Quattrocento</vt:lpstr>
      <vt:lpstr>Roboto Slab Regular</vt:lpstr>
      <vt:lpstr>Nunito Sans ExtraBold</vt:lpstr>
      <vt:lpstr>Matura MT Script Capitals</vt:lpstr>
      <vt:lpstr>Arvo</vt:lpstr>
      <vt:lpstr>Squada One</vt:lpstr>
      <vt:lpstr>Calibri</vt:lpstr>
      <vt:lpstr>Nunito Sans Black</vt:lpstr>
      <vt:lpstr>Proxima Nova Semibold</vt:lpstr>
      <vt:lpstr>Elegant waves by slidesgo</vt:lpstr>
      <vt:lpstr>SlidesGo Final Pages</vt:lpstr>
      <vt:lpstr>PowerPoint Presentation</vt:lpstr>
      <vt:lpstr>APPSETTINGS IN  ASP.NET CORE </vt:lpstr>
      <vt:lpstr>COURSE OVERVIEW</vt:lpstr>
      <vt:lpstr>APPSETTINGS IN  ASP.NET CORE </vt:lpstr>
      <vt:lpstr>USER SECRETS</vt:lpstr>
      <vt:lpstr>USER SECRETS</vt:lpstr>
      <vt:lpstr>USER SECRETS</vt:lpstr>
      <vt:lpstr>AZURE KEY VAULT</vt:lpstr>
      <vt:lpstr>Authentication Options</vt:lpstr>
      <vt:lpstr>SECRETS IN APPLICATION</vt:lpstr>
      <vt:lpstr>PowerPoint Presentation</vt:lpstr>
      <vt:lpstr>SECRETS IN APPLICATION</vt:lpstr>
      <vt:lpstr>PowerPoint Presentation</vt:lpstr>
      <vt:lpstr>ASSIGNMENT 1</vt:lpstr>
      <vt:lpstr>PowerPoint Presentation</vt:lpstr>
      <vt:lpstr>CREDITS</vt:lpstr>
      <vt:lpstr>Instructions for use</vt:lpstr>
      <vt:lpstr>Fonts &amp; colors used</vt:lpstr>
      <vt:lpstr>Use our editable graphic resources...</vt:lpstr>
      <vt:lpstr>PowerPoint Presentation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HELLO WORLD</dc:title>
  <dc:creator>Bhrugen Patel</dc:creator>
  <cp:lastModifiedBy>bhrugen patel</cp:lastModifiedBy>
  <cp:revision>23</cp:revision>
  <dcterms:modified xsi:type="dcterms:W3CDTF">2020-10-17T16:23:51Z</dcterms:modified>
</cp:coreProperties>
</file>