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9" r:id="rId1"/>
  </p:sldMasterIdLst>
  <p:notesMasterIdLst>
    <p:notesMasterId r:id="rId52"/>
  </p:notesMasterIdLst>
  <p:sldIdLst>
    <p:sldId id="256" r:id="rId2"/>
    <p:sldId id="385" r:id="rId3"/>
    <p:sldId id="386" r:id="rId4"/>
    <p:sldId id="356" r:id="rId5"/>
    <p:sldId id="390" r:id="rId6"/>
    <p:sldId id="359" r:id="rId7"/>
    <p:sldId id="361" r:id="rId8"/>
    <p:sldId id="380" r:id="rId9"/>
    <p:sldId id="377" r:id="rId10"/>
    <p:sldId id="394" r:id="rId11"/>
    <p:sldId id="313" r:id="rId12"/>
    <p:sldId id="314" r:id="rId13"/>
    <p:sldId id="319" r:id="rId14"/>
    <p:sldId id="318" r:id="rId15"/>
    <p:sldId id="257" r:id="rId16"/>
    <p:sldId id="327" r:id="rId17"/>
    <p:sldId id="388" r:id="rId18"/>
    <p:sldId id="325" r:id="rId19"/>
    <p:sldId id="326" r:id="rId20"/>
    <p:sldId id="330" r:id="rId21"/>
    <p:sldId id="391" r:id="rId22"/>
    <p:sldId id="315" r:id="rId23"/>
    <p:sldId id="322" r:id="rId24"/>
    <p:sldId id="258" r:id="rId25"/>
    <p:sldId id="393" r:id="rId26"/>
    <p:sldId id="392" r:id="rId27"/>
    <p:sldId id="353" r:id="rId28"/>
    <p:sldId id="352" r:id="rId29"/>
    <p:sldId id="351" r:id="rId30"/>
    <p:sldId id="350" r:id="rId31"/>
    <p:sldId id="331" r:id="rId32"/>
    <p:sldId id="332" r:id="rId33"/>
    <p:sldId id="259" r:id="rId34"/>
    <p:sldId id="260" r:id="rId35"/>
    <p:sldId id="261" r:id="rId36"/>
    <p:sldId id="365" r:id="rId37"/>
    <p:sldId id="378" r:id="rId38"/>
    <p:sldId id="375" r:id="rId39"/>
    <p:sldId id="366" r:id="rId40"/>
    <p:sldId id="367" r:id="rId41"/>
    <p:sldId id="368" r:id="rId42"/>
    <p:sldId id="370" r:id="rId43"/>
    <p:sldId id="371" r:id="rId44"/>
    <p:sldId id="372" r:id="rId45"/>
    <p:sldId id="373" r:id="rId46"/>
    <p:sldId id="374" r:id="rId47"/>
    <p:sldId id="369" r:id="rId48"/>
    <p:sldId id="262" r:id="rId49"/>
    <p:sldId id="364" r:id="rId50"/>
    <p:sldId id="363" r:id="rId51"/>
  </p:sldIdLst>
  <p:sldSz cx="9144000" cy="5143500" type="screen16x9"/>
  <p:notesSz cx="6858000" cy="9144000"/>
  <p:embeddedFontLst>
    <p:embeddedFont>
      <p:font typeface="Abadi" panose="020B0604020104020204" pitchFamily="34" charset="0"/>
      <p:regular r:id="rId53"/>
    </p:embeddedFont>
    <p:embeddedFont>
      <p:font typeface="Architects Daughter" panose="020B0604020202020204" charset="0"/>
      <p:regular r:id="rId54"/>
    </p:embeddedFont>
    <p:embeddedFont>
      <p:font typeface="Calibri" panose="020F0502020204030204" pitchFamily="34" charset="0"/>
      <p:regular r:id="rId55"/>
      <p:bold r:id="rId56"/>
      <p:italic r:id="rId57"/>
      <p:boldItalic r:id="rId58"/>
    </p:embeddedFont>
    <p:embeddedFont>
      <p:font typeface="Comic Sans MS" panose="030F0702030302020204" pitchFamily="66" charset="0"/>
      <p:regular r:id="rId59"/>
      <p:bold r:id="rId60"/>
      <p:italic r:id="rId61"/>
      <p:boldItalic r:id="rId62"/>
    </p:embeddedFont>
    <p:embeddedFont>
      <p:font typeface="Consolas" panose="020B0609020204030204" pitchFamily="49" charset="0"/>
      <p:regular r:id="rId63"/>
      <p:bold r:id="rId64"/>
      <p:italic r:id="rId65"/>
      <p:boldItalic r:id="rId66"/>
    </p:embeddedFont>
    <p:embeddedFont>
      <p:font typeface="Lato" panose="020F0502020204030203" pitchFamily="34" charset="0"/>
      <p:regular r:id="rId67"/>
      <p:bold r:id="rId68"/>
      <p:italic r:id="rId69"/>
      <p:boldItalic r:id="rId70"/>
    </p:embeddedFont>
    <p:embeddedFont>
      <p:font typeface="Lato Black" panose="020F0A02020204030203" pitchFamily="34" charset="0"/>
      <p:bold r:id="rId71"/>
      <p:boldItalic r:id="rId72"/>
    </p:embeddedFont>
    <p:embeddedFont>
      <p:font typeface="Libre Baskerville" panose="02000000000000000000" pitchFamily="2" charset="0"/>
      <p:regular r:id="rId73"/>
      <p:bold r:id="rId74"/>
      <p:italic r:id="rId75"/>
    </p:embeddedFont>
    <p:embeddedFont>
      <p:font typeface="Montserrat" panose="00000500000000000000" pitchFamily="2" charset="0"/>
      <p:regular r:id="rId76"/>
      <p:bold r:id="rId77"/>
      <p:italic r:id="rId78"/>
      <p:boldItalic r:id="rId79"/>
    </p:embeddedFont>
    <p:embeddedFont>
      <p:font typeface="Open Sans" panose="020B0606030504020204" pitchFamily="34" charset="0"/>
      <p:regular r:id="rId80"/>
      <p:bold r:id="rId81"/>
      <p:italic r:id="rId82"/>
      <p:boldItalic r:id="rId83"/>
    </p:embeddedFont>
    <p:embeddedFont>
      <p:font typeface="Open Sans ExtraBold" panose="020B0906030804020204" pitchFamily="34" charset="0"/>
      <p:bold r:id="rId84"/>
      <p:boldItalic r:id="rId85"/>
    </p:embeddedFont>
    <p:embeddedFont>
      <p:font typeface="Roboto" panose="02000000000000000000" pitchFamily="2" charset="0"/>
      <p:regular r:id="rId86"/>
      <p:bold r:id="rId87"/>
      <p:italic r:id="rId88"/>
      <p:boldItalic r:id="rId89"/>
    </p:embeddedFont>
    <p:embeddedFont>
      <p:font typeface="Roboto Mono" panose="00000009000000000000" pitchFamily="49" charset="0"/>
      <p:regular r:id="rId90"/>
      <p:bold r:id="rId91"/>
      <p:italic r:id="rId92"/>
      <p:boldItalic r:id="rId93"/>
    </p:embeddedFont>
    <p:embeddedFont>
      <p:font typeface="Roboto Slab" pitchFamily="2" charset="0"/>
      <p:regular r:id="rId94"/>
      <p:bold r:id="rId9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hrugen Patel" initials="BP" lastIdx="1" clrIdx="0">
    <p:extLst>
      <p:ext uri="{19B8F6BF-5375-455C-9EA6-DF929625EA0E}">
        <p15:presenceInfo xmlns:p15="http://schemas.microsoft.com/office/powerpoint/2012/main" userId="f021a6139b3c29b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F0960"/>
    <a:srgbClr val="FFA01D"/>
    <a:srgbClr val="F3F3F3"/>
    <a:srgbClr val="00A1DA"/>
    <a:srgbClr val="DBDBDB"/>
    <a:srgbClr val="FEE6F3"/>
    <a:srgbClr val="FCC0DF"/>
    <a:srgbClr val="A90F9E"/>
    <a:srgbClr val="007A37"/>
    <a:srgbClr val="E40C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7826708-A9AA-4CF8-9B91-DECD09F0E7AA}" v="1135" dt="2023-05-19T03:06:17.446"/>
  </p1510:revLst>
</p1510:revInfo>
</file>

<file path=ppt/tableStyles.xml><?xml version="1.0" encoding="utf-8"?>
<a:tblStyleLst xmlns:a="http://schemas.openxmlformats.org/drawingml/2006/main" def="{8F87EC2E-1213-4EA6-B7A9-4A9163DE6B1B}">
  <a:tblStyle styleId="{8F87EC2E-1213-4EA6-B7A9-4A9163DE6B1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4988" autoAdjust="0"/>
  </p:normalViewPr>
  <p:slideViewPr>
    <p:cSldViewPr snapToGrid="0">
      <p:cViewPr varScale="1">
        <p:scale>
          <a:sx n="124" d="100"/>
          <a:sy n="124" d="100"/>
        </p:scale>
        <p:origin x="1260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11.fntdata"/><Relationship Id="rId68" Type="http://schemas.openxmlformats.org/officeDocument/2006/relationships/font" Target="fonts/font16.fntdata"/><Relationship Id="rId84" Type="http://schemas.openxmlformats.org/officeDocument/2006/relationships/font" Target="fonts/font32.fntdata"/><Relationship Id="rId89" Type="http://schemas.openxmlformats.org/officeDocument/2006/relationships/font" Target="fonts/font37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font" Target="fonts/font1.fntdata"/><Relationship Id="rId58" Type="http://schemas.openxmlformats.org/officeDocument/2006/relationships/font" Target="fonts/font6.fntdata"/><Relationship Id="rId74" Type="http://schemas.openxmlformats.org/officeDocument/2006/relationships/font" Target="fonts/font22.fntdata"/><Relationship Id="rId79" Type="http://schemas.openxmlformats.org/officeDocument/2006/relationships/font" Target="fonts/font27.fntdata"/><Relationship Id="rId5" Type="http://schemas.openxmlformats.org/officeDocument/2006/relationships/slide" Target="slides/slide4.xml"/><Relationship Id="rId90" Type="http://schemas.openxmlformats.org/officeDocument/2006/relationships/font" Target="fonts/font38.fntdata"/><Relationship Id="rId95" Type="http://schemas.openxmlformats.org/officeDocument/2006/relationships/font" Target="fonts/font43.fntdata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font" Target="fonts/font12.fntdata"/><Relationship Id="rId69" Type="http://schemas.openxmlformats.org/officeDocument/2006/relationships/font" Target="fonts/font17.fntdata"/><Relationship Id="rId80" Type="http://schemas.openxmlformats.org/officeDocument/2006/relationships/font" Target="fonts/font28.fntdata"/><Relationship Id="rId85" Type="http://schemas.openxmlformats.org/officeDocument/2006/relationships/font" Target="fonts/font33.fntdata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7.fntdata"/><Relationship Id="rId67" Type="http://schemas.openxmlformats.org/officeDocument/2006/relationships/font" Target="fonts/font15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2.fntdata"/><Relationship Id="rId62" Type="http://schemas.openxmlformats.org/officeDocument/2006/relationships/font" Target="fonts/font10.fntdata"/><Relationship Id="rId70" Type="http://schemas.openxmlformats.org/officeDocument/2006/relationships/font" Target="fonts/font18.fntdata"/><Relationship Id="rId75" Type="http://schemas.openxmlformats.org/officeDocument/2006/relationships/font" Target="fonts/font23.fntdata"/><Relationship Id="rId83" Type="http://schemas.openxmlformats.org/officeDocument/2006/relationships/font" Target="fonts/font31.fntdata"/><Relationship Id="rId88" Type="http://schemas.openxmlformats.org/officeDocument/2006/relationships/font" Target="fonts/font36.fntdata"/><Relationship Id="rId91" Type="http://schemas.openxmlformats.org/officeDocument/2006/relationships/font" Target="fonts/font39.fntdata"/><Relationship Id="rId96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5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60" Type="http://schemas.openxmlformats.org/officeDocument/2006/relationships/font" Target="fonts/font8.fntdata"/><Relationship Id="rId65" Type="http://schemas.openxmlformats.org/officeDocument/2006/relationships/font" Target="fonts/font13.fntdata"/><Relationship Id="rId73" Type="http://schemas.openxmlformats.org/officeDocument/2006/relationships/font" Target="fonts/font21.fntdata"/><Relationship Id="rId78" Type="http://schemas.openxmlformats.org/officeDocument/2006/relationships/font" Target="fonts/font26.fntdata"/><Relationship Id="rId81" Type="http://schemas.openxmlformats.org/officeDocument/2006/relationships/font" Target="fonts/font29.fntdata"/><Relationship Id="rId86" Type="http://schemas.openxmlformats.org/officeDocument/2006/relationships/font" Target="fonts/font34.fntdata"/><Relationship Id="rId94" Type="http://schemas.openxmlformats.org/officeDocument/2006/relationships/font" Target="fonts/font42.fntdata"/><Relationship Id="rId99" Type="http://schemas.openxmlformats.org/officeDocument/2006/relationships/theme" Target="theme/theme1.xml"/><Relationship Id="rId10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font" Target="fonts/font3.fntdata"/><Relationship Id="rId76" Type="http://schemas.openxmlformats.org/officeDocument/2006/relationships/font" Target="fonts/font24.fntdata"/><Relationship Id="rId97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font" Target="fonts/font19.fntdata"/><Relationship Id="rId92" Type="http://schemas.openxmlformats.org/officeDocument/2006/relationships/font" Target="fonts/font40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font" Target="fonts/font14.fntdata"/><Relationship Id="rId87" Type="http://schemas.openxmlformats.org/officeDocument/2006/relationships/font" Target="fonts/font35.fntdata"/><Relationship Id="rId61" Type="http://schemas.openxmlformats.org/officeDocument/2006/relationships/font" Target="fonts/font9.fntdata"/><Relationship Id="rId82" Type="http://schemas.openxmlformats.org/officeDocument/2006/relationships/font" Target="fonts/font30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font" Target="fonts/font4.fntdata"/><Relationship Id="rId77" Type="http://schemas.openxmlformats.org/officeDocument/2006/relationships/font" Target="fonts/font25.fntdata"/><Relationship Id="rId100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20.fntdata"/><Relationship Id="rId93" Type="http://schemas.openxmlformats.org/officeDocument/2006/relationships/font" Target="fonts/font41.fntdata"/><Relationship Id="rId98" Type="http://schemas.openxmlformats.org/officeDocument/2006/relationships/viewProps" Target="viewProps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7" name="Google Shape;1357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8" name="Google Shape;1358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7" name="Google Shape;2167;gbfdbf46ddb_0_11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68" name="Google Shape;2168;gbfdbf46ddb_0_11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69419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" name="Google Shape;1374;gc0248371d8_2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5" name="Google Shape;1375;gc0248371d8_2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021086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7" name="Google Shape;2167;gbfdbf46ddb_0_11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68" name="Google Shape;2168;gbfdbf46ddb_0_11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61419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" name="Google Shape;1374;gc0248371d8_2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5" name="Google Shape;1375;gc0248371d8_2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" name="Google Shape;1374;gc0248371d8_2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5" name="Google Shape;1375;gc0248371d8_2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693539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" name="Google Shape;1374;gc0248371d8_2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5" name="Google Shape;1375;gc0248371d8_2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560072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" name="Google Shape;1374;gc0248371d8_2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5" name="Google Shape;1375;gc0248371d8_2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307593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" name="Google Shape;1374;gc0248371d8_2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5" name="Google Shape;1375;gc0248371d8_2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481050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" name="Google Shape;1374;gc0248371d8_2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5" name="Google Shape;1375;gc0248371d8_2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501228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" name="Google Shape;1374;gc0248371d8_2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5" name="Google Shape;1375;gc0248371d8_2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356541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2" name="Google Shape;1632;gc04172c273_0_5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3" name="Google Shape;1633;gc04172c273_0_5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1966102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" name="Google Shape;1374;gc0248371d8_2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5" name="Google Shape;1375;gc0248371d8_2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0592842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" name="Google Shape;1525;gc04172c273_0_2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6" name="Google Shape;1526;gc04172c273_0_2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2771457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0" name="Google Shape;1380;gc0248371d8_2_1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1" name="Google Shape;1381;gc0248371d8_2_1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" name="Google Shape;1374;gc0248371d8_2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5" name="Google Shape;1375;gc0248371d8_2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773586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" name="Google Shape;1374;gc0248371d8_2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5" name="Google Shape;1375;gc0248371d8_2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097909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" name="Google Shape;1374;gc0248371d8_2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5" name="Google Shape;1375;gc0248371d8_2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7149499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" name="Google Shape;1374;gc0248371d8_2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5" name="Google Shape;1375;gc0248371d8_2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4231038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" name="Google Shape;1374;gc0248371d8_2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5" name="Google Shape;1375;gc0248371d8_2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4222876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" name="Google Shape;1374;gc0248371d8_2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5" name="Google Shape;1375;gc0248371d8_2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2249304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" name="Google Shape;1439;gc0248371d8_2_1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0" name="Google Shape;1440;gc0248371d8_2_1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349950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2" name="Google Shape;1632;gc04172c273_0_5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3" name="Google Shape;1633;gc04172c273_0_5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2893722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" name="Google Shape;1439;gc0248371d8_2_1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0" name="Google Shape;1440;gc0248371d8_2_1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02602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7" name="Google Shape;1397;gc0248371d8_2_1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8" name="Google Shape;1398;gc0248371d8_2_1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" name="Google Shape;1439;gc0248371d8_2_1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0" name="Google Shape;1440;gc0248371d8_2_1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3" name="Google Shape;1453;gbee80388c8_0_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4" name="Google Shape;1454;gbee80388c8_0_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" name="Google Shape;1374;gc0248371d8_2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5" name="Google Shape;1375;gc0248371d8_2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3496580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" name="Google Shape;1374;gc0248371d8_2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5" name="Google Shape;1375;gc0248371d8_2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1889742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5" name="Google Shape;1465;gbee80388c8_0_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6" name="Google Shape;1466;gbee80388c8_0_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9091558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1" name="Google Shape;1471;gc04172c273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2" name="Google Shape;1472;gc04172c273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8219110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5" name="Google Shape;1465;gbee80388c8_0_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6" name="Google Shape;1466;gbee80388c8_0_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9120017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5" name="Google Shape;1465;gbee80388c8_0_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6" name="Google Shape;1466;gbee80388c8_0_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634666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7" name="Google Shape;2167;gbfdbf46ddb_0_11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68" name="Google Shape;2168;gbfdbf46ddb_0_11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7534577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5" name="Google Shape;1465;gbee80388c8_0_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6" name="Google Shape;1466;gbee80388c8_0_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1007354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5" name="Google Shape;1465;gbee80388c8_0_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6" name="Google Shape;1466;gbee80388c8_0_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3947280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5" name="Google Shape;1465;gbee80388c8_0_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6" name="Google Shape;1466;gbee80388c8_0_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8565295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5" name="Google Shape;1465;gbee80388c8_0_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6" name="Google Shape;1466;gbee80388c8_0_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4588008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5" name="Google Shape;1465;gbee80388c8_0_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6" name="Google Shape;1466;gbee80388c8_0_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7543444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5" name="Google Shape;1465;gbee80388c8_0_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6" name="Google Shape;1466;gbee80388c8_0_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1981224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5" name="Google Shape;1465;gbee80388c8_0_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6" name="Google Shape;1466;gbee80388c8_0_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5" name="Google Shape;1465;gbee80388c8_0_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6" name="Google Shape;1466;gbee80388c8_0_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3080513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5" name="Google Shape;1465;gbee80388c8_0_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6" name="Google Shape;1466;gbee80388c8_0_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529384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" name="Google Shape;1374;gc0248371d8_2_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5" name="Google Shape;1375;gc0248371d8_2_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528066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7" name="Google Shape;2167;gbfdbf46ddb_0_11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68" name="Google Shape;2168;gbfdbf46ddb_0_11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59683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" name="Google Shape;1115;gc6f19fb589_2_1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6" name="Google Shape;1116;gc6f19fb589_2_1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604349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" name="Google Shape;1115;gc6f19fb589_2_1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6" name="Google Shape;1116;gc6f19fb589_2_1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807204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" name="Google Shape;1832;gc043887245_0_5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3" name="Google Shape;1833;gc043887245_0_5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625088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-40" y="0"/>
            <a:ext cx="9143957" cy="5143500"/>
            <a:chOff x="-19200" y="0"/>
            <a:chExt cx="9163200" cy="5143500"/>
          </a:xfrm>
        </p:grpSpPr>
        <p:cxnSp>
          <p:nvCxnSpPr>
            <p:cNvPr id="10" name="Google Shape;10;p2"/>
            <p:cNvCxnSpPr/>
            <p:nvPr/>
          </p:nvCxnSpPr>
          <p:spPr>
            <a:xfrm>
              <a:off x="458597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" name="Google Shape;11;p2"/>
            <p:cNvCxnSpPr/>
            <p:nvPr/>
          </p:nvCxnSpPr>
          <p:spPr>
            <a:xfrm>
              <a:off x="941120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" name="Google Shape;12;p2"/>
            <p:cNvCxnSpPr/>
            <p:nvPr/>
          </p:nvCxnSpPr>
          <p:spPr>
            <a:xfrm>
              <a:off x="1423642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" name="Google Shape;13;p2"/>
            <p:cNvCxnSpPr/>
            <p:nvPr/>
          </p:nvCxnSpPr>
          <p:spPr>
            <a:xfrm>
              <a:off x="1906164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" name="Google Shape;14;p2"/>
            <p:cNvCxnSpPr/>
            <p:nvPr/>
          </p:nvCxnSpPr>
          <p:spPr>
            <a:xfrm>
              <a:off x="2388687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" name="Google Shape;15;p2"/>
            <p:cNvCxnSpPr/>
            <p:nvPr/>
          </p:nvCxnSpPr>
          <p:spPr>
            <a:xfrm>
              <a:off x="2871209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" name="Google Shape;16;p2"/>
            <p:cNvCxnSpPr/>
            <p:nvPr/>
          </p:nvCxnSpPr>
          <p:spPr>
            <a:xfrm>
              <a:off x="3353732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" name="Google Shape;17;p2"/>
            <p:cNvCxnSpPr/>
            <p:nvPr/>
          </p:nvCxnSpPr>
          <p:spPr>
            <a:xfrm>
              <a:off x="3836254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" name="Google Shape;18;p2"/>
            <p:cNvCxnSpPr/>
            <p:nvPr/>
          </p:nvCxnSpPr>
          <p:spPr>
            <a:xfrm>
              <a:off x="4318776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" name="Google Shape;19;p2"/>
            <p:cNvCxnSpPr/>
            <p:nvPr/>
          </p:nvCxnSpPr>
          <p:spPr>
            <a:xfrm>
              <a:off x="4801299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0" name="Google Shape;20;p2"/>
            <p:cNvCxnSpPr/>
            <p:nvPr/>
          </p:nvCxnSpPr>
          <p:spPr>
            <a:xfrm>
              <a:off x="5283821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1" name="Google Shape;21;p2"/>
            <p:cNvCxnSpPr/>
            <p:nvPr/>
          </p:nvCxnSpPr>
          <p:spPr>
            <a:xfrm>
              <a:off x="5766343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2" name="Google Shape;22;p2"/>
            <p:cNvCxnSpPr/>
            <p:nvPr/>
          </p:nvCxnSpPr>
          <p:spPr>
            <a:xfrm>
              <a:off x="6248866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3" name="Google Shape;23;p2"/>
            <p:cNvCxnSpPr/>
            <p:nvPr/>
          </p:nvCxnSpPr>
          <p:spPr>
            <a:xfrm>
              <a:off x="6731388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" name="Google Shape;24;p2"/>
            <p:cNvCxnSpPr/>
            <p:nvPr/>
          </p:nvCxnSpPr>
          <p:spPr>
            <a:xfrm>
              <a:off x="7213911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5" name="Google Shape;25;p2"/>
            <p:cNvCxnSpPr/>
            <p:nvPr/>
          </p:nvCxnSpPr>
          <p:spPr>
            <a:xfrm>
              <a:off x="7696433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6" name="Google Shape;26;p2"/>
            <p:cNvCxnSpPr/>
            <p:nvPr/>
          </p:nvCxnSpPr>
          <p:spPr>
            <a:xfrm>
              <a:off x="8178955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7" name="Google Shape;27;p2"/>
            <p:cNvCxnSpPr/>
            <p:nvPr/>
          </p:nvCxnSpPr>
          <p:spPr>
            <a:xfrm>
              <a:off x="8661478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8" name="Google Shape;28;p2"/>
            <p:cNvCxnSpPr/>
            <p:nvPr/>
          </p:nvCxnSpPr>
          <p:spPr>
            <a:xfrm>
              <a:off x="4562400" y="-4181188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9" name="Google Shape;29;p2"/>
            <p:cNvCxnSpPr/>
            <p:nvPr/>
          </p:nvCxnSpPr>
          <p:spPr>
            <a:xfrm>
              <a:off x="4562400" y="-3698666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0" name="Google Shape;30;p2"/>
            <p:cNvCxnSpPr/>
            <p:nvPr/>
          </p:nvCxnSpPr>
          <p:spPr>
            <a:xfrm>
              <a:off x="4562400" y="-3216143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1" name="Google Shape;31;p2"/>
            <p:cNvCxnSpPr/>
            <p:nvPr/>
          </p:nvCxnSpPr>
          <p:spPr>
            <a:xfrm>
              <a:off x="4562400" y="-2733621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2" name="Google Shape;32;p2"/>
            <p:cNvCxnSpPr/>
            <p:nvPr/>
          </p:nvCxnSpPr>
          <p:spPr>
            <a:xfrm>
              <a:off x="4562400" y="-2251099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3" name="Google Shape;33;p2"/>
            <p:cNvCxnSpPr/>
            <p:nvPr/>
          </p:nvCxnSpPr>
          <p:spPr>
            <a:xfrm>
              <a:off x="4562400" y="-1768576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4" name="Google Shape;34;p2"/>
            <p:cNvCxnSpPr/>
            <p:nvPr/>
          </p:nvCxnSpPr>
          <p:spPr>
            <a:xfrm>
              <a:off x="4562400" y="-1286054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5" name="Google Shape;35;p2"/>
            <p:cNvCxnSpPr/>
            <p:nvPr/>
          </p:nvCxnSpPr>
          <p:spPr>
            <a:xfrm>
              <a:off x="4562400" y="-803532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6" name="Google Shape;36;p2"/>
            <p:cNvCxnSpPr/>
            <p:nvPr/>
          </p:nvCxnSpPr>
          <p:spPr>
            <a:xfrm>
              <a:off x="4562400" y="-321009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" name="Google Shape;37;p2"/>
            <p:cNvCxnSpPr/>
            <p:nvPr/>
          </p:nvCxnSpPr>
          <p:spPr>
            <a:xfrm>
              <a:off x="4562400" y="161513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38" name="Google Shape;38;p2"/>
          <p:cNvSpPr/>
          <p:nvPr/>
        </p:nvSpPr>
        <p:spPr>
          <a:xfrm>
            <a:off x="4310800" y="539398"/>
            <a:ext cx="2244374" cy="807143"/>
          </a:xfrm>
          <a:custGeom>
            <a:avLst/>
            <a:gdLst/>
            <a:ahLst/>
            <a:cxnLst/>
            <a:rect l="l" t="t" r="r" b="b"/>
            <a:pathLst>
              <a:path w="52543" h="18896" fill="none" extrusionOk="0">
                <a:moveTo>
                  <a:pt x="52543" y="0"/>
                </a:moveTo>
                <a:lnTo>
                  <a:pt x="52543" y="9895"/>
                </a:lnTo>
                <a:cubicBezTo>
                  <a:pt x="52543" y="14859"/>
                  <a:pt x="48507" y="18896"/>
                  <a:pt x="43530" y="18896"/>
                </a:cubicBezTo>
                <a:lnTo>
                  <a:pt x="0" y="18896"/>
                </a:lnTo>
              </a:path>
            </a:pathLst>
          </a:custGeom>
          <a:noFill/>
          <a:ln w="19050" cap="flat" cmpd="sng">
            <a:solidFill>
              <a:schemeClr val="dk1"/>
            </a:solidFill>
            <a:prstDash val="dash"/>
            <a:miter lim="11906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39;p2"/>
          <p:cNvSpPr/>
          <p:nvPr/>
        </p:nvSpPr>
        <p:spPr>
          <a:xfrm>
            <a:off x="559825" y="1346550"/>
            <a:ext cx="3093300" cy="1112100"/>
          </a:xfrm>
          <a:prstGeom prst="roundRect">
            <a:avLst>
              <a:gd name="adj" fmla="val 30834"/>
            </a:avLst>
          </a:prstGeom>
          <a:noFill/>
          <a:ln w="19050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" name="Google Shape;40;p2"/>
          <p:cNvSpPr/>
          <p:nvPr/>
        </p:nvSpPr>
        <p:spPr>
          <a:xfrm>
            <a:off x="6456599" y="384550"/>
            <a:ext cx="204300" cy="204300"/>
          </a:xfrm>
          <a:prstGeom prst="ellipse">
            <a:avLst/>
          </a:prstGeom>
          <a:solidFill>
            <a:schemeClr val="accent6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1" name="Google Shape;41;p2"/>
          <p:cNvGrpSpPr/>
          <p:nvPr/>
        </p:nvGrpSpPr>
        <p:grpSpPr>
          <a:xfrm>
            <a:off x="598327" y="2799877"/>
            <a:ext cx="2128619" cy="2781103"/>
            <a:chOff x="554456" y="2624159"/>
            <a:chExt cx="2397903" cy="3132932"/>
          </a:xfrm>
        </p:grpSpPr>
        <p:sp>
          <p:nvSpPr>
            <p:cNvPr id="42" name="Google Shape;42;p2"/>
            <p:cNvSpPr/>
            <p:nvPr/>
          </p:nvSpPr>
          <p:spPr>
            <a:xfrm rot="-1521129">
              <a:off x="1059247" y="2939797"/>
              <a:ext cx="1338196" cy="2658831"/>
            </a:xfrm>
            <a:custGeom>
              <a:avLst/>
              <a:gdLst/>
              <a:ahLst/>
              <a:cxnLst/>
              <a:rect l="l" t="t" r="r" b="b"/>
              <a:pathLst>
                <a:path w="20956" h="41637" extrusionOk="0">
                  <a:moveTo>
                    <a:pt x="18943" y="0"/>
                  </a:moveTo>
                  <a:lnTo>
                    <a:pt x="1834" y="71"/>
                  </a:lnTo>
                  <a:cubicBezTo>
                    <a:pt x="822" y="71"/>
                    <a:pt x="1" y="905"/>
                    <a:pt x="1" y="1917"/>
                  </a:cubicBezTo>
                  <a:lnTo>
                    <a:pt x="155" y="39814"/>
                  </a:lnTo>
                  <a:cubicBezTo>
                    <a:pt x="155" y="40826"/>
                    <a:pt x="989" y="41636"/>
                    <a:pt x="1989" y="41636"/>
                  </a:cubicBezTo>
                  <a:lnTo>
                    <a:pt x="19110" y="41565"/>
                  </a:lnTo>
                  <a:cubicBezTo>
                    <a:pt x="20134" y="41565"/>
                    <a:pt x="20956" y="40731"/>
                    <a:pt x="20944" y="39719"/>
                  </a:cubicBezTo>
                  <a:lnTo>
                    <a:pt x="20789" y="1834"/>
                  </a:lnTo>
                  <a:cubicBezTo>
                    <a:pt x="20789" y="822"/>
                    <a:pt x="19955" y="0"/>
                    <a:pt x="18943" y="0"/>
                  </a:cubicBezTo>
                  <a:close/>
                </a:path>
              </a:pathLst>
            </a:custGeom>
            <a:solidFill>
              <a:schemeClr val="accent4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 rot="-1521129">
              <a:off x="1109372" y="2782622"/>
              <a:ext cx="1338196" cy="2658831"/>
            </a:xfrm>
            <a:custGeom>
              <a:avLst/>
              <a:gdLst/>
              <a:ahLst/>
              <a:cxnLst/>
              <a:rect l="l" t="t" r="r" b="b"/>
              <a:pathLst>
                <a:path w="20956" h="41637" extrusionOk="0">
                  <a:moveTo>
                    <a:pt x="18943" y="0"/>
                  </a:moveTo>
                  <a:lnTo>
                    <a:pt x="1834" y="71"/>
                  </a:lnTo>
                  <a:cubicBezTo>
                    <a:pt x="822" y="71"/>
                    <a:pt x="1" y="905"/>
                    <a:pt x="1" y="1917"/>
                  </a:cubicBezTo>
                  <a:lnTo>
                    <a:pt x="155" y="39814"/>
                  </a:lnTo>
                  <a:cubicBezTo>
                    <a:pt x="155" y="40826"/>
                    <a:pt x="989" y="41636"/>
                    <a:pt x="1989" y="41636"/>
                  </a:cubicBezTo>
                  <a:lnTo>
                    <a:pt x="19110" y="41565"/>
                  </a:lnTo>
                  <a:cubicBezTo>
                    <a:pt x="20134" y="41565"/>
                    <a:pt x="20956" y="40731"/>
                    <a:pt x="20944" y="39719"/>
                  </a:cubicBezTo>
                  <a:lnTo>
                    <a:pt x="20789" y="1834"/>
                  </a:lnTo>
                  <a:cubicBezTo>
                    <a:pt x="20789" y="822"/>
                    <a:pt x="19955" y="0"/>
                    <a:pt x="18943" y="0"/>
                  </a:cubicBezTo>
                  <a:close/>
                </a:path>
              </a:pathLst>
            </a:custGeom>
            <a:solidFill>
              <a:schemeClr val="accent6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2"/>
            <p:cNvSpPr/>
            <p:nvPr/>
          </p:nvSpPr>
          <p:spPr>
            <a:xfrm rot="-1521129">
              <a:off x="1166872" y="3097272"/>
              <a:ext cx="1210481" cy="2002696"/>
            </a:xfrm>
            <a:custGeom>
              <a:avLst/>
              <a:gdLst/>
              <a:ahLst/>
              <a:cxnLst/>
              <a:rect l="l" t="t" r="r" b="b"/>
              <a:pathLst>
                <a:path w="18956" h="31362" extrusionOk="0">
                  <a:moveTo>
                    <a:pt x="18824" y="0"/>
                  </a:moveTo>
                  <a:lnTo>
                    <a:pt x="1" y="84"/>
                  </a:lnTo>
                  <a:lnTo>
                    <a:pt x="72" y="20122"/>
                  </a:lnTo>
                  <a:lnTo>
                    <a:pt x="120" y="31361"/>
                  </a:lnTo>
                  <a:lnTo>
                    <a:pt x="18955" y="31290"/>
                  </a:lnTo>
                  <a:lnTo>
                    <a:pt x="18836" y="2894"/>
                  </a:lnTo>
                  <a:lnTo>
                    <a:pt x="1882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 rot="-1521129">
              <a:off x="2180227" y="5057410"/>
              <a:ext cx="194701" cy="194701"/>
            </a:xfrm>
            <a:custGeom>
              <a:avLst/>
              <a:gdLst/>
              <a:ahLst/>
              <a:cxnLst/>
              <a:rect l="l" t="t" r="r" b="b"/>
              <a:pathLst>
                <a:path w="3049" h="3049" extrusionOk="0">
                  <a:moveTo>
                    <a:pt x="1513" y="0"/>
                  </a:moveTo>
                  <a:cubicBezTo>
                    <a:pt x="679" y="0"/>
                    <a:pt x="0" y="691"/>
                    <a:pt x="0" y="1536"/>
                  </a:cubicBezTo>
                  <a:cubicBezTo>
                    <a:pt x="0" y="2370"/>
                    <a:pt x="679" y="3048"/>
                    <a:pt x="1524" y="3048"/>
                  </a:cubicBezTo>
                  <a:cubicBezTo>
                    <a:pt x="2382" y="3037"/>
                    <a:pt x="3048" y="2370"/>
                    <a:pt x="3048" y="1524"/>
                  </a:cubicBezTo>
                  <a:cubicBezTo>
                    <a:pt x="3048" y="691"/>
                    <a:pt x="2358" y="0"/>
                    <a:pt x="1513" y="0"/>
                  </a:cubicBezTo>
                  <a:close/>
                </a:path>
              </a:pathLst>
            </a:custGeom>
            <a:solidFill>
              <a:schemeClr val="accent6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2"/>
            <p:cNvSpPr/>
            <p:nvPr/>
          </p:nvSpPr>
          <p:spPr>
            <a:xfrm rot="-1521129">
              <a:off x="1165914" y="3064541"/>
              <a:ext cx="229695" cy="19030"/>
            </a:xfrm>
            <a:custGeom>
              <a:avLst/>
              <a:gdLst/>
              <a:ahLst/>
              <a:cxnLst/>
              <a:rect l="l" t="t" r="r" b="b"/>
              <a:pathLst>
                <a:path w="3597" h="298" extrusionOk="0">
                  <a:moveTo>
                    <a:pt x="3442" y="0"/>
                  </a:moveTo>
                  <a:lnTo>
                    <a:pt x="144" y="24"/>
                  </a:lnTo>
                  <a:cubicBezTo>
                    <a:pt x="60" y="24"/>
                    <a:pt x="1" y="95"/>
                    <a:pt x="1" y="167"/>
                  </a:cubicBezTo>
                  <a:cubicBezTo>
                    <a:pt x="1" y="238"/>
                    <a:pt x="84" y="298"/>
                    <a:pt x="156" y="298"/>
                  </a:cubicBezTo>
                  <a:lnTo>
                    <a:pt x="3466" y="286"/>
                  </a:lnTo>
                  <a:cubicBezTo>
                    <a:pt x="3537" y="286"/>
                    <a:pt x="3597" y="226"/>
                    <a:pt x="3597" y="143"/>
                  </a:cubicBezTo>
                  <a:cubicBezTo>
                    <a:pt x="3597" y="60"/>
                    <a:pt x="3513" y="0"/>
                    <a:pt x="34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2"/>
            <p:cNvSpPr/>
            <p:nvPr/>
          </p:nvSpPr>
          <p:spPr>
            <a:xfrm rot="-1521129">
              <a:off x="1070183" y="3141425"/>
              <a:ext cx="45658" cy="45722"/>
            </a:xfrm>
            <a:custGeom>
              <a:avLst/>
              <a:gdLst/>
              <a:ahLst/>
              <a:cxnLst/>
              <a:rect l="l" t="t" r="r" b="b"/>
              <a:pathLst>
                <a:path w="715" h="716" extrusionOk="0">
                  <a:moveTo>
                    <a:pt x="357" y="1"/>
                  </a:moveTo>
                  <a:cubicBezTo>
                    <a:pt x="167" y="1"/>
                    <a:pt x="0" y="167"/>
                    <a:pt x="0" y="358"/>
                  </a:cubicBezTo>
                  <a:cubicBezTo>
                    <a:pt x="0" y="548"/>
                    <a:pt x="167" y="715"/>
                    <a:pt x="357" y="715"/>
                  </a:cubicBezTo>
                  <a:cubicBezTo>
                    <a:pt x="548" y="715"/>
                    <a:pt x="715" y="548"/>
                    <a:pt x="715" y="358"/>
                  </a:cubicBezTo>
                  <a:cubicBezTo>
                    <a:pt x="715" y="167"/>
                    <a:pt x="548" y="1"/>
                    <a:pt x="3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2"/>
            <p:cNvSpPr/>
            <p:nvPr/>
          </p:nvSpPr>
          <p:spPr>
            <a:xfrm rot="-1521129">
              <a:off x="1705454" y="3185375"/>
              <a:ext cx="571077" cy="1260673"/>
            </a:xfrm>
            <a:custGeom>
              <a:avLst/>
              <a:gdLst/>
              <a:ahLst/>
              <a:cxnLst/>
              <a:rect l="l" t="t" r="r" b="b"/>
              <a:pathLst>
                <a:path w="8943" h="19742" extrusionOk="0">
                  <a:moveTo>
                    <a:pt x="8597" y="1"/>
                  </a:moveTo>
                  <a:cubicBezTo>
                    <a:pt x="8228" y="1"/>
                    <a:pt x="7930" y="322"/>
                    <a:pt x="7930" y="691"/>
                  </a:cubicBezTo>
                  <a:lnTo>
                    <a:pt x="7930" y="1751"/>
                  </a:lnTo>
                  <a:cubicBezTo>
                    <a:pt x="7026" y="1953"/>
                    <a:pt x="6192" y="2310"/>
                    <a:pt x="5430" y="2799"/>
                  </a:cubicBezTo>
                  <a:lnTo>
                    <a:pt x="4668" y="2060"/>
                  </a:lnTo>
                  <a:cubicBezTo>
                    <a:pt x="4537" y="1923"/>
                    <a:pt x="4362" y="1855"/>
                    <a:pt x="4187" y="1855"/>
                  </a:cubicBezTo>
                  <a:cubicBezTo>
                    <a:pt x="4013" y="1855"/>
                    <a:pt x="3841" y="1923"/>
                    <a:pt x="3716" y="2060"/>
                  </a:cubicBezTo>
                  <a:lnTo>
                    <a:pt x="1989" y="3799"/>
                  </a:lnTo>
                  <a:cubicBezTo>
                    <a:pt x="1727" y="4073"/>
                    <a:pt x="1727" y="4501"/>
                    <a:pt x="1989" y="4751"/>
                  </a:cubicBezTo>
                  <a:lnTo>
                    <a:pt x="2751" y="5501"/>
                  </a:lnTo>
                  <a:cubicBezTo>
                    <a:pt x="2275" y="6251"/>
                    <a:pt x="1930" y="7109"/>
                    <a:pt x="1727" y="8013"/>
                  </a:cubicBezTo>
                  <a:lnTo>
                    <a:pt x="668" y="8013"/>
                  </a:lnTo>
                  <a:cubicBezTo>
                    <a:pt x="299" y="8013"/>
                    <a:pt x="1" y="8323"/>
                    <a:pt x="1" y="8692"/>
                  </a:cubicBezTo>
                  <a:lnTo>
                    <a:pt x="13" y="11133"/>
                  </a:lnTo>
                  <a:cubicBezTo>
                    <a:pt x="13" y="11514"/>
                    <a:pt x="322" y="11812"/>
                    <a:pt x="703" y="11812"/>
                  </a:cubicBezTo>
                  <a:lnTo>
                    <a:pt x="1751" y="11812"/>
                  </a:lnTo>
                  <a:cubicBezTo>
                    <a:pt x="1965" y="12716"/>
                    <a:pt x="2323" y="13550"/>
                    <a:pt x="2811" y="14312"/>
                  </a:cubicBezTo>
                  <a:lnTo>
                    <a:pt x="2073" y="15062"/>
                  </a:lnTo>
                  <a:cubicBezTo>
                    <a:pt x="1799" y="15336"/>
                    <a:pt x="1799" y="15764"/>
                    <a:pt x="2073" y="16014"/>
                  </a:cubicBezTo>
                  <a:lnTo>
                    <a:pt x="3811" y="17741"/>
                  </a:lnTo>
                  <a:cubicBezTo>
                    <a:pt x="3942" y="17878"/>
                    <a:pt x="4117" y="17946"/>
                    <a:pt x="4292" y="17946"/>
                  </a:cubicBezTo>
                  <a:cubicBezTo>
                    <a:pt x="4466" y="17946"/>
                    <a:pt x="4638" y="17878"/>
                    <a:pt x="4763" y="17741"/>
                  </a:cubicBezTo>
                  <a:lnTo>
                    <a:pt x="5502" y="16991"/>
                  </a:lnTo>
                  <a:cubicBezTo>
                    <a:pt x="6264" y="17467"/>
                    <a:pt x="7109" y="17800"/>
                    <a:pt x="8026" y="18015"/>
                  </a:cubicBezTo>
                  <a:lnTo>
                    <a:pt x="8026" y="19074"/>
                  </a:lnTo>
                  <a:cubicBezTo>
                    <a:pt x="8026" y="19443"/>
                    <a:pt x="8323" y="19741"/>
                    <a:pt x="8704" y="19741"/>
                  </a:cubicBezTo>
                  <a:lnTo>
                    <a:pt x="8942" y="19741"/>
                  </a:lnTo>
                  <a:lnTo>
                    <a:pt x="8895" y="13157"/>
                  </a:lnTo>
                  <a:cubicBezTo>
                    <a:pt x="7490" y="12740"/>
                    <a:pt x="6454" y="11454"/>
                    <a:pt x="6442" y="9907"/>
                  </a:cubicBezTo>
                  <a:cubicBezTo>
                    <a:pt x="6442" y="8359"/>
                    <a:pt x="7454" y="7049"/>
                    <a:pt x="8871" y="6609"/>
                  </a:cubicBezTo>
                  <a:lnTo>
                    <a:pt x="8835" y="1"/>
                  </a:lnTo>
                  <a:close/>
                </a:path>
              </a:pathLst>
            </a:cu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2"/>
            <p:cNvSpPr/>
            <p:nvPr/>
          </p:nvSpPr>
          <p:spPr>
            <a:xfrm rot="-1521129">
              <a:off x="2005664" y="3440549"/>
              <a:ext cx="254727" cy="618204"/>
            </a:xfrm>
            <a:custGeom>
              <a:avLst/>
              <a:gdLst/>
              <a:ahLst/>
              <a:cxnLst/>
              <a:rect l="l" t="t" r="r" b="b"/>
              <a:pathLst>
                <a:path w="3989" h="9681" extrusionOk="0">
                  <a:moveTo>
                    <a:pt x="3941" y="1"/>
                  </a:moveTo>
                  <a:cubicBezTo>
                    <a:pt x="1691" y="465"/>
                    <a:pt x="0" y="2477"/>
                    <a:pt x="12" y="4859"/>
                  </a:cubicBezTo>
                  <a:cubicBezTo>
                    <a:pt x="24" y="7252"/>
                    <a:pt x="1726" y="9228"/>
                    <a:pt x="3989" y="9681"/>
                  </a:cubicBezTo>
                  <a:lnTo>
                    <a:pt x="3965" y="8109"/>
                  </a:lnTo>
                  <a:cubicBezTo>
                    <a:pt x="2560" y="7692"/>
                    <a:pt x="1524" y="6406"/>
                    <a:pt x="1512" y="4859"/>
                  </a:cubicBezTo>
                  <a:cubicBezTo>
                    <a:pt x="1512" y="3311"/>
                    <a:pt x="2524" y="2001"/>
                    <a:pt x="3941" y="1561"/>
                  </a:cubicBezTo>
                  <a:lnTo>
                    <a:pt x="3941" y="1"/>
                  </a:lnTo>
                  <a:close/>
                </a:path>
              </a:pathLst>
            </a:custGeom>
            <a:solidFill>
              <a:schemeClr val="dk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2"/>
            <p:cNvSpPr/>
            <p:nvPr/>
          </p:nvSpPr>
          <p:spPr>
            <a:xfrm rot="-1521129">
              <a:off x="1377583" y="4011353"/>
              <a:ext cx="808243" cy="1132958"/>
            </a:xfrm>
            <a:custGeom>
              <a:avLst/>
              <a:gdLst/>
              <a:ahLst/>
              <a:cxnLst/>
              <a:rect l="l" t="t" r="r" b="b"/>
              <a:pathLst>
                <a:path w="12657" h="17742" extrusionOk="0">
                  <a:moveTo>
                    <a:pt x="3977" y="1"/>
                  </a:moveTo>
                  <a:lnTo>
                    <a:pt x="1536" y="13"/>
                  </a:lnTo>
                  <a:cubicBezTo>
                    <a:pt x="1167" y="13"/>
                    <a:pt x="869" y="322"/>
                    <a:pt x="869" y="691"/>
                  </a:cubicBezTo>
                  <a:lnTo>
                    <a:pt x="869" y="1751"/>
                  </a:lnTo>
                  <a:cubicBezTo>
                    <a:pt x="572" y="1822"/>
                    <a:pt x="286" y="1918"/>
                    <a:pt x="0" y="2001"/>
                  </a:cubicBezTo>
                  <a:lnTo>
                    <a:pt x="12" y="6490"/>
                  </a:lnTo>
                  <a:lnTo>
                    <a:pt x="12" y="7883"/>
                  </a:lnTo>
                  <a:cubicBezTo>
                    <a:pt x="643" y="7025"/>
                    <a:pt x="1643" y="6466"/>
                    <a:pt x="2774" y="6466"/>
                  </a:cubicBezTo>
                  <a:cubicBezTo>
                    <a:pt x="2781" y="6466"/>
                    <a:pt x="2789" y="6466"/>
                    <a:pt x="2796" y="6466"/>
                  </a:cubicBezTo>
                  <a:cubicBezTo>
                    <a:pt x="4667" y="6466"/>
                    <a:pt x="6191" y="7997"/>
                    <a:pt x="6203" y="9883"/>
                  </a:cubicBezTo>
                  <a:cubicBezTo>
                    <a:pt x="6227" y="11764"/>
                    <a:pt x="4691" y="13300"/>
                    <a:pt x="2798" y="13312"/>
                  </a:cubicBezTo>
                  <a:cubicBezTo>
                    <a:pt x="1667" y="13312"/>
                    <a:pt x="655" y="12764"/>
                    <a:pt x="36" y="11919"/>
                  </a:cubicBezTo>
                  <a:lnTo>
                    <a:pt x="36" y="11919"/>
                  </a:lnTo>
                  <a:lnTo>
                    <a:pt x="60" y="17741"/>
                  </a:lnTo>
                  <a:lnTo>
                    <a:pt x="5727" y="17705"/>
                  </a:lnTo>
                  <a:cubicBezTo>
                    <a:pt x="6251" y="17515"/>
                    <a:pt x="6763" y="17265"/>
                    <a:pt x="7215" y="16967"/>
                  </a:cubicBezTo>
                  <a:lnTo>
                    <a:pt x="7965" y="17693"/>
                  </a:lnTo>
                  <a:lnTo>
                    <a:pt x="8942" y="17693"/>
                  </a:lnTo>
                  <a:lnTo>
                    <a:pt x="10656" y="15955"/>
                  </a:lnTo>
                  <a:cubicBezTo>
                    <a:pt x="10930" y="15681"/>
                    <a:pt x="10930" y="15253"/>
                    <a:pt x="10656" y="15003"/>
                  </a:cubicBezTo>
                  <a:lnTo>
                    <a:pt x="9894" y="14253"/>
                  </a:lnTo>
                  <a:cubicBezTo>
                    <a:pt x="10370" y="13491"/>
                    <a:pt x="10716" y="12645"/>
                    <a:pt x="10930" y="11740"/>
                  </a:cubicBezTo>
                  <a:lnTo>
                    <a:pt x="11978" y="11740"/>
                  </a:lnTo>
                  <a:cubicBezTo>
                    <a:pt x="12359" y="11740"/>
                    <a:pt x="12656" y="11443"/>
                    <a:pt x="12656" y="11050"/>
                  </a:cubicBezTo>
                  <a:lnTo>
                    <a:pt x="12633" y="8609"/>
                  </a:lnTo>
                  <a:cubicBezTo>
                    <a:pt x="12633" y="8240"/>
                    <a:pt x="12323" y="7942"/>
                    <a:pt x="11954" y="7942"/>
                  </a:cubicBezTo>
                  <a:lnTo>
                    <a:pt x="10894" y="7942"/>
                  </a:lnTo>
                  <a:cubicBezTo>
                    <a:pt x="10692" y="7037"/>
                    <a:pt x="10335" y="6204"/>
                    <a:pt x="9835" y="5442"/>
                  </a:cubicBezTo>
                  <a:lnTo>
                    <a:pt x="10585" y="4680"/>
                  </a:lnTo>
                  <a:cubicBezTo>
                    <a:pt x="10847" y="4418"/>
                    <a:pt x="10847" y="3989"/>
                    <a:pt x="10585" y="3727"/>
                  </a:cubicBezTo>
                  <a:lnTo>
                    <a:pt x="8870" y="1989"/>
                  </a:lnTo>
                  <a:cubicBezTo>
                    <a:pt x="8739" y="1858"/>
                    <a:pt x="8564" y="1793"/>
                    <a:pt x="8390" y="1793"/>
                  </a:cubicBezTo>
                  <a:cubicBezTo>
                    <a:pt x="8215" y="1793"/>
                    <a:pt x="8043" y="1858"/>
                    <a:pt x="7918" y="1989"/>
                  </a:cubicBezTo>
                  <a:lnTo>
                    <a:pt x="7180" y="2751"/>
                  </a:lnTo>
                  <a:cubicBezTo>
                    <a:pt x="6418" y="2275"/>
                    <a:pt x="5572" y="1930"/>
                    <a:pt x="4655" y="1727"/>
                  </a:cubicBezTo>
                  <a:lnTo>
                    <a:pt x="4655" y="668"/>
                  </a:lnTo>
                  <a:cubicBezTo>
                    <a:pt x="4655" y="298"/>
                    <a:pt x="4346" y="1"/>
                    <a:pt x="3977" y="1"/>
                  </a:cubicBezTo>
                  <a:close/>
                </a:path>
              </a:pathLst>
            </a:cu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2"/>
            <p:cNvSpPr/>
            <p:nvPr/>
          </p:nvSpPr>
          <p:spPr>
            <a:xfrm rot="-1521129">
              <a:off x="1419831" y="4388165"/>
              <a:ext cx="494256" cy="631869"/>
            </a:xfrm>
            <a:custGeom>
              <a:avLst/>
              <a:gdLst/>
              <a:ahLst/>
              <a:cxnLst/>
              <a:rect l="l" t="t" r="r" b="b"/>
              <a:pathLst>
                <a:path w="7740" h="9895" extrusionOk="0">
                  <a:moveTo>
                    <a:pt x="2806" y="1"/>
                  </a:moveTo>
                  <a:cubicBezTo>
                    <a:pt x="2792" y="1"/>
                    <a:pt x="2777" y="1"/>
                    <a:pt x="2762" y="1"/>
                  </a:cubicBezTo>
                  <a:cubicBezTo>
                    <a:pt x="1738" y="1"/>
                    <a:pt x="786" y="322"/>
                    <a:pt x="0" y="858"/>
                  </a:cubicBezTo>
                  <a:lnTo>
                    <a:pt x="0" y="1549"/>
                  </a:lnTo>
                  <a:lnTo>
                    <a:pt x="0" y="2942"/>
                  </a:lnTo>
                  <a:cubicBezTo>
                    <a:pt x="619" y="2084"/>
                    <a:pt x="1619" y="1525"/>
                    <a:pt x="2751" y="1525"/>
                  </a:cubicBezTo>
                  <a:cubicBezTo>
                    <a:pt x="2758" y="1525"/>
                    <a:pt x="2765" y="1525"/>
                    <a:pt x="2772" y="1525"/>
                  </a:cubicBezTo>
                  <a:cubicBezTo>
                    <a:pt x="4655" y="1525"/>
                    <a:pt x="6180" y="3056"/>
                    <a:pt x="6191" y="4930"/>
                  </a:cubicBezTo>
                  <a:cubicBezTo>
                    <a:pt x="6203" y="6823"/>
                    <a:pt x="4667" y="8359"/>
                    <a:pt x="2786" y="8371"/>
                  </a:cubicBezTo>
                  <a:cubicBezTo>
                    <a:pt x="1655" y="8371"/>
                    <a:pt x="643" y="7823"/>
                    <a:pt x="12" y="6978"/>
                  </a:cubicBezTo>
                  <a:lnTo>
                    <a:pt x="12" y="6978"/>
                  </a:lnTo>
                  <a:lnTo>
                    <a:pt x="24" y="9062"/>
                  </a:lnTo>
                  <a:cubicBezTo>
                    <a:pt x="822" y="9597"/>
                    <a:pt x="1774" y="9895"/>
                    <a:pt x="2798" y="9895"/>
                  </a:cubicBezTo>
                  <a:cubicBezTo>
                    <a:pt x="5537" y="9847"/>
                    <a:pt x="7739" y="7633"/>
                    <a:pt x="7727" y="4906"/>
                  </a:cubicBezTo>
                  <a:cubicBezTo>
                    <a:pt x="7704" y="2194"/>
                    <a:pt x="5513" y="1"/>
                    <a:pt x="2806" y="1"/>
                  </a:cubicBezTo>
                  <a:close/>
                </a:path>
              </a:pathLst>
            </a:custGeom>
            <a:solidFill>
              <a:schemeClr val="dk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2"/>
            <p:cNvSpPr/>
            <p:nvPr/>
          </p:nvSpPr>
          <p:spPr>
            <a:xfrm rot="-1521129">
              <a:off x="934994" y="3240995"/>
              <a:ext cx="806774" cy="827273"/>
            </a:xfrm>
            <a:custGeom>
              <a:avLst/>
              <a:gdLst/>
              <a:ahLst/>
              <a:cxnLst/>
              <a:rect l="l" t="t" r="r" b="b"/>
              <a:pathLst>
                <a:path w="12634" h="12955" extrusionOk="0">
                  <a:moveTo>
                    <a:pt x="10514" y="0"/>
                  </a:moveTo>
                  <a:lnTo>
                    <a:pt x="4323" y="36"/>
                  </a:lnTo>
                  <a:cubicBezTo>
                    <a:pt x="5418" y="596"/>
                    <a:pt x="6156" y="1750"/>
                    <a:pt x="6168" y="3060"/>
                  </a:cubicBezTo>
                  <a:cubicBezTo>
                    <a:pt x="6192" y="4953"/>
                    <a:pt x="4656" y="6477"/>
                    <a:pt x="2763" y="6489"/>
                  </a:cubicBezTo>
                  <a:cubicBezTo>
                    <a:pt x="1632" y="6489"/>
                    <a:pt x="620" y="5941"/>
                    <a:pt x="1" y="5096"/>
                  </a:cubicBezTo>
                  <a:lnTo>
                    <a:pt x="1" y="5096"/>
                  </a:lnTo>
                  <a:lnTo>
                    <a:pt x="24" y="10978"/>
                  </a:lnTo>
                  <a:cubicBezTo>
                    <a:pt x="310" y="11085"/>
                    <a:pt x="596" y="11156"/>
                    <a:pt x="894" y="11228"/>
                  </a:cubicBezTo>
                  <a:lnTo>
                    <a:pt x="906" y="12288"/>
                  </a:lnTo>
                  <a:cubicBezTo>
                    <a:pt x="906" y="12657"/>
                    <a:pt x="1203" y="12954"/>
                    <a:pt x="1596" y="12954"/>
                  </a:cubicBezTo>
                  <a:lnTo>
                    <a:pt x="4037" y="12942"/>
                  </a:lnTo>
                  <a:cubicBezTo>
                    <a:pt x="4406" y="12942"/>
                    <a:pt x="4704" y="12633"/>
                    <a:pt x="4704" y="12252"/>
                  </a:cubicBezTo>
                  <a:lnTo>
                    <a:pt x="4704" y="11204"/>
                  </a:lnTo>
                  <a:cubicBezTo>
                    <a:pt x="5608" y="10990"/>
                    <a:pt x="6442" y="10633"/>
                    <a:pt x="7204" y="10144"/>
                  </a:cubicBezTo>
                  <a:lnTo>
                    <a:pt x="7966" y="10883"/>
                  </a:lnTo>
                  <a:cubicBezTo>
                    <a:pt x="8097" y="11019"/>
                    <a:pt x="8270" y="11088"/>
                    <a:pt x="8442" y="11088"/>
                  </a:cubicBezTo>
                  <a:cubicBezTo>
                    <a:pt x="8615" y="11088"/>
                    <a:pt x="8787" y="11019"/>
                    <a:pt x="8918" y="10883"/>
                  </a:cubicBezTo>
                  <a:lnTo>
                    <a:pt x="10645" y="9144"/>
                  </a:lnTo>
                  <a:cubicBezTo>
                    <a:pt x="10907" y="8870"/>
                    <a:pt x="10907" y="8442"/>
                    <a:pt x="10645" y="8192"/>
                  </a:cubicBezTo>
                  <a:lnTo>
                    <a:pt x="9883" y="7442"/>
                  </a:lnTo>
                  <a:cubicBezTo>
                    <a:pt x="10359" y="6692"/>
                    <a:pt x="10704" y="5846"/>
                    <a:pt x="10907" y="4929"/>
                  </a:cubicBezTo>
                  <a:lnTo>
                    <a:pt x="11966" y="4929"/>
                  </a:lnTo>
                  <a:cubicBezTo>
                    <a:pt x="12336" y="4929"/>
                    <a:pt x="12633" y="4632"/>
                    <a:pt x="12633" y="4251"/>
                  </a:cubicBezTo>
                  <a:lnTo>
                    <a:pt x="12621" y="1810"/>
                  </a:lnTo>
                  <a:cubicBezTo>
                    <a:pt x="12621" y="1429"/>
                    <a:pt x="12300" y="1131"/>
                    <a:pt x="11931" y="1131"/>
                  </a:cubicBezTo>
                  <a:lnTo>
                    <a:pt x="10871" y="1131"/>
                  </a:lnTo>
                  <a:cubicBezTo>
                    <a:pt x="10788" y="750"/>
                    <a:pt x="10669" y="381"/>
                    <a:pt x="10514" y="0"/>
                  </a:cubicBezTo>
                  <a:close/>
                </a:path>
              </a:pathLst>
            </a:cu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2"/>
            <p:cNvSpPr/>
            <p:nvPr/>
          </p:nvSpPr>
          <p:spPr>
            <a:xfrm rot="-1521129">
              <a:off x="883902" y="3325186"/>
              <a:ext cx="492724" cy="510285"/>
            </a:xfrm>
            <a:custGeom>
              <a:avLst/>
              <a:gdLst/>
              <a:ahLst/>
              <a:cxnLst/>
              <a:rect l="l" t="t" r="r" b="b"/>
              <a:pathLst>
                <a:path w="7716" h="7991" extrusionOk="0">
                  <a:moveTo>
                    <a:pt x="6632" y="1"/>
                  </a:moveTo>
                  <a:lnTo>
                    <a:pt x="4334" y="13"/>
                  </a:lnTo>
                  <a:cubicBezTo>
                    <a:pt x="5418" y="584"/>
                    <a:pt x="6156" y="1727"/>
                    <a:pt x="6180" y="3037"/>
                  </a:cubicBezTo>
                  <a:cubicBezTo>
                    <a:pt x="6192" y="4930"/>
                    <a:pt x="4656" y="6466"/>
                    <a:pt x="2763" y="6478"/>
                  </a:cubicBezTo>
                  <a:cubicBezTo>
                    <a:pt x="1632" y="6478"/>
                    <a:pt x="632" y="5930"/>
                    <a:pt x="1" y="5073"/>
                  </a:cubicBezTo>
                  <a:lnTo>
                    <a:pt x="1" y="5073"/>
                  </a:lnTo>
                  <a:lnTo>
                    <a:pt x="12" y="7157"/>
                  </a:lnTo>
                  <a:cubicBezTo>
                    <a:pt x="798" y="7692"/>
                    <a:pt x="1763" y="7990"/>
                    <a:pt x="2787" y="7990"/>
                  </a:cubicBezTo>
                  <a:cubicBezTo>
                    <a:pt x="5513" y="7978"/>
                    <a:pt x="7716" y="5764"/>
                    <a:pt x="7692" y="3025"/>
                  </a:cubicBezTo>
                  <a:cubicBezTo>
                    <a:pt x="7692" y="1882"/>
                    <a:pt x="7287" y="834"/>
                    <a:pt x="6632" y="1"/>
                  </a:cubicBezTo>
                  <a:close/>
                </a:path>
              </a:pathLst>
            </a:custGeom>
            <a:solidFill>
              <a:schemeClr val="dk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2"/>
            <p:cNvSpPr/>
            <p:nvPr/>
          </p:nvSpPr>
          <p:spPr>
            <a:xfrm rot="-1521129">
              <a:off x="1166872" y="3097272"/>
              <a:ext cx="1210481" cy="2002696"/>
            </a:xfrm>
            <a:custGeom>
              <a:avLst/>
              <a:gdLst/>
              <a:ahLst/>
              <a:cxnLst/>
              <a:rect l="l" t="t" r="r" b="b"/>
              <a:pathLst>
                <a:path w="18956" h="31362" extrusionOk="0">
                  <a:moveTo>
                    <a:pt x="18824" y="0"/>
                  </a:moveTo>
                  <a:lnTo>
                    <a:pt x="1" y="84"/>
                  </a:lnTo>
                  <a:lnTo>
                    <a:pt x="72" y="20122"/>
                  </a:lnTo>
                  <a:lnTo>
                    <a:pt x="120" y="31361"/>
                  </a:lnTo>
                  <a:lnTo>
                    <a:pt x="18955" y="31290"/>
                  </a:lnTo>
                  <a:lnTo>
                    <a:pt x="18836" y="2894"/>
                  </a:lnTo>
                  <a:lnTo>
                    <a:pt x="18824" y="0"/>
                  </a:ln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5" name="Google Shape;55;p2"/>
          <p:cNvGrpSpPr/>
          <p:nvPr/>
        </p:nvGrpSpPr>
        <p:grpSpPr>
          <a:xfrm>
            <a:off x="2559150" y="3817275"/>
            <a:ext cx="1014400" cy="430500"/>
            <a:chOff x="2559150" y="3516550"/>
            <a:chExt cx="1014400" cy="430500"/>
          </a:xfrm>
        </p:grpSpPr>
        <p:cxnSp>
          <p:nvCxnSpPr>
            <p:cNvPr id="56" name="Google Shape;56;p2"/>
            <p:cNvCxnSpPr/>
            <p:nvPr/>
          </p:nvCxnSpPr>
          <p:spPr>
            <a:xfrm>
              <a:off x="2559150" y="3516550"/>
              <a:ext cx="226200" cy="430500"/>
            </a:xfrm>
            <a:prstGeom prst="straightConnector1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7" name="Google Shape;57;p2"/>
            <p:cNvCxnSpPr/>
            <p:nvPr/>
          </p:nvCxnSpPr>
          <p:spPr>
            <a:xfrm>
              <a:off x="2821883" y="3516550"/>
              <a:ext cx="226200" cy="430500"/>
            </a:xfrm>
            <a:prstGeom prst="straightConnector1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8" name="Google Shape;58;p2"/>
            <p:cNvCxnSpPr/>
            <p:nvPr/>
          </p:nvCxnSpPr>
          <p:spPr>
            <a:xfrm>
              <a:off x="3084617" y="3516550"/>
              <a:ext cx="226200" cy="430500"/>
            </a:xfrm>
            <a:prstGeom prst="straightConnector1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9" name="Google Shape;59;p2"/>
            <p:cNvCxnSpPr/>
            <p:nvPr/>
          </p:nvCxnSpPr>
          <p:spPr>
            <a:xfrm>
              <a:off x="3347350" y="3516550"/>
              <a:ext cx="226200" cy="430500"/>
            </a:xfrm>
            <a:prstGeom prst="straightConnector1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60" name="Google Shape;60;p2"/>
          <p:cNvGrpSpPr/>
          <p:nvPr/>
        </p:nvGrpSpPr>
        <p:grpSpPr>
          <a:xfrm>
            <a:off x="-161467" y="3817275"/>
            <a:ext cx="751667" cy="430500"/>
            <a:chOff x="2821883" y="3516550"/>
            <a:chExt cx="751667" cy="430500"/>
          </a:xfrm>
        </p:grpSpPr>
        <p:cxnSp>
          <p:nvCxnSpPr>
            <p:cNvPr id="61" name="Google Shape;61;p2"/>
            <p:cNvCxnSpPr/>
            <p:nvPr/>
          </p:nvCxnSpPr>
          <p:spPr>
            <a:xfrm>
              <a:off x="2821883" y="3516550"/>
              <a:ext cx="226200" cy="430500"/>
            </a:xfrm>
            <a:prstGeom prst="straightConnector1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2" name="Google Shape;62;p2"/>
            <p:cNvCxnSpPr/>
            <p:nvPr/>
          </p:nvCxnSpPr>
          <p:spPr>
            <a:xfrm>
              <a:off x="3084617" y="3516550"/>
              <a:ext cx="226200" cy="430500"/>
            </a:xfrm>
            <a:prstGeom prst="straightConnector1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3" name="Google Shape;63;p2"/>
            <p:cNvCxnSpPr/>
            <p:nvPr/>
          </p:nvCxnSpPr>
          <p:spPr>
            <a:xfrm>
              <a:off x="3347350" y="3516550"/>
              <a:ext cx="226200" cy="430500"/>
            </a:xfrm>
            <a:prstGeom prst="straightConnector1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64" name="Google Shape;64;p2"/>
          <p:cNvSpPr/>
          <p:nvPr/>
        </p:nvSpPr>
        <p:spPr>
          <a:xfrm>
            <a:off x="-444787" y="-472075"/>
            <a:ext cx="1405843" cy="1405915"/>
          </a:xfrm>
          <a:custGeom>
            <a:avLst/>
            <a:gdLst/>
            <a:ahLst/>
            <a:cxnLst/>
            <a:rect l="l" t="t" r="r" b="b"/>
            <a:pathLst>
              <a:path w="19634" h="19635" extrusionOk="0">
                <a:moveTo>
                  <a:pt x="9811" y="5847"/>
                </a:moveTo>
                <a:cubicBezTo>
                  <a:pt x="12002" y="5847"/>
                  <a:pt x="13764" y="7621"/>
                  <a:pt x="13764" y="9811"/>
                </a:cubicBezTo>
                <a:cubicBezTo>
                  <a:pt x="13764" y="12002"/>
                  <a:pt x="12002" y="13764"/>
                  <a:pt x="9811" y="13764"/>
                </a:cubicBezTo>
                <a:cubicBezTo>
                  <a:pt x="7621" y="13764"/>
                  <a:pt x="5847" y="12002"/>
                  <a:pt x="5847" y="9811"/>
                </a:cubicBezTo>
                <a:cubicBezTo>
                  <a:pt x="5847" y="7621"/>
                  <a:pt x="7621" y="5847"/>
                  <a:pt x="9811" y="5847"/>
                </a:cubicBezTo>
                <a:close/>
                <a:moveTo>
                  <a:pt x="8704" y="1"/>
                </a:moveTo>
                <a:cubicBezTo>
                  <a:pt x="8275" y="1"/>
                  <a:pt x="7930" y="346"/>
                  <a:pt x="7930" y="775"/>
                </a:cubicBezTo>
                <a:lnTo>
                  <a:pt x="7930" y="1775"/>
                </a:lnTo>
                <a:cubicBezTo>
                  <a:pt x="7037" y="1977"/>
                  <a:pt x="6216" y="2322"/>
                  <a:pt x="5466" y="2799"/>
                </a:cubicBezTo>
                <a:lnTo>
                  <a:pt x="4763" y="2096"/>
                </a:lnTo>
                <a:cubicBezTo>
                  <a:pt x="4614" y="1947"/>
                  <a:pt x="4412" y="1873"/>
                  <a:pt x="4209" y="1873"/>
                </a:cubicBezTo>
                <a:cubicBezTo>
                  <a:pt x="4007" y="1873"/>
                  <a:pt x="3805" y="1947"/>
                  <a:pt x="3656" y="2096"/>
                </a:cubicBezTo>
                <a:lnTo>
                  <a:pt x="2096" y="3668"/>
                </a:lnTo>
                <a:cubicBezTo>
                  <a:pt x="1798" y="3966"/>
                  <a:pt x="1798" y="4466"/>
                  <a:pt x="2096" y="4763"/>
                </a:cubicBezTo>
                <a:lnTo>
                  <a:pt x="2799" y="5466"/>
                </a:lnTo>
                <a:cubicBezTo>
                  <a:pt x="2334" y="6204"/>
                  <a:pt x="1977" y="7037"/>
                  <a:pt x="1775" y="7930"/>
                </a:cubicBezTo>
                <a:lnTo>
                  <a:pt x="775" y="7930"/>
                </a:lnTo>
                <a:cubicBezTo>
                  <a:pt x="346" y="7930"/>
                  <a:pt x="1" y="8276"/>
                  <a:pt x="1" y="8704"/>
                </a:cubicBezTo>
                <a:lnTo>
                  <a:pt x="1" y="10931"/>
                </a:lnTo>
                <a:cubicBezTo>
                  <a:pt x="1" y="11359"/>
                  <a:pt x="346" y="11705"/>
                  <a:pt x="775" y="11705"/>
                </a:cubicBezTo>
                <a:lnTo>
                  <a:pt x="1775" y="11705"/>
                </a:lnTo>
                <a:cubicBezTo>
                  <a:pt x="1977" y="12598"/>
                  <a:pt x="2322" y="13407"/>
                  <a:pt x="2799" y="14169"/>
                </a:cubicBezTo>
                <a:lnTo>
                  <a:pt x="2096" y="14872"/>
                </a:lnTo>
                <a:cubicBezTo>
                  <a:pt x="1798" y="15169"/>
                  <a:pt x="1798" y="15669"/>
                  <a:pt x="2096" y="15967"/>
                </a:cubicBezTo>
                <a:lnTo>
                  <a:pt x="3656" y="17539"/>
                </a:lnTo>
                <a:cubicBezTo>
                  <a:pt x="3805" y="17687"/>
                  <a:pt x="4007" y="17762"/>
                  <a:pt x="4209" y="17762"/>
                </a:cubicBezTo>
                <a:cubicBezTo>
                  <a:pt x="4412" y="17762"/>
                  <a:pt x="4614" y="17687"/>
                  <a:pt x="4763" y="17539"/>
                </a:cubicBezTo>
                <a:lnTo>
                  <a:pt x="5466" y="16836"/>
                </a:lnTo>
                <a:cubicBezTo>
                  <a:pt x="6204" y="17300"/>
                  <a:pt x="7037" y="17658"/>
                  <a:pt x="7930" y="17860"/>
                </a:cubicBezTo>
                <a:lnTo>
                  <a:pt x="7930" y="18860"/>
                </a:lnTo>
                <a:cubicBezTo>
                  <a:pt x="7930" y="19289"/>
                  <a:pt x="8275" y="19634"/>
                  <a:pt x="8704" y="19634"/>
                </a:cubicBezTo>
                <a:lnTo>
                  <a:pt x="10919" y="19634"/>
                </a:lnTo>
                <a:cubicBezTo>
                  <a:pt x="11359" y="19634"/>
                  <a:pt x="11704" y="19289"/>
                  <a:pt x="11704" y="18860"/>
                </a:cubicBezTo>
                <a:lnTo>
                  <a:pt x="11704" y="17860"/>
                </a:lnTo>
                <a:cubicBezTo>
                  <a:pt x="12597" y="17658"/>
                  <a:pt x="13407" y="17312"/>
                  <a:pt x="14169" y="16836"/>
                </a:cubicBezTo>
                <a:lnTo>
                  <a:pt x="14872" y="17539"/>
                </a:lnTo>
                <a:cubicBezTo>
                  <a:pt x="15020" y="17687"/>
                  <a:pt x="15220" y="17762"/>
                  <a:pt x="15419" y="17762"/>
                </a:cubicBezTo>
                <a:cubicBezTo>
                  <a:pt x="15619" y="17762"/>
                  <a:pt x="15818" y="17687"/>
                  <a:pt x="15967" y="17539"/>
                </a:cubicBezTo>
                <a:lnTo>
                  <a:pt x="17539" y="15967"/>
                </a:lnTo>
                <a:cubicBezTo>
                  <a:pt x="17836" y="15669"/>
                  <a:pt x="17836" y="15169"/>
                  <a:pt x="17539" y="14872"/>
                </a:cubicBezTo>
                <a:lnTo>
                  <a:pt x="16836" y="14169"/>
                </a:lnTo>
                <a:cubicBezTo>
                  <a:pt x="17300" y="13431"/>
                  <a:pt x="17658" y="12598"/>
                  <a:pt x="17860" y="11705"/>
                </a:cubicBezTo>
                <a:lnTo>
                  <a:pt x="18860" y="11705"/>
                </a:lnTo>
                <a:cubicBezTo>
                  <a:pt x="19289" y="11705"/>
                  <a:pt x="19634" y="11359"/>
                  <a:pt x="19634" y="10931"/>
                </a:cubicBezTo>
                <a:lnTo>
                  <a:pt x="19634" y="8704"/>
                </a:lnTo>
                <a:cubicBezTo>
                  <a:pt x="19634" y="8276"/>
                  <a:pt x="19289" y="7930"/>
                  <a:pt x="18860" y="7930"/>
                </a:cubicBezTo>
                <a:lnTo>
                  <a:pt x="17860" y="7930"/>
                </a:lnTo>
                <a:cubicBezTo>
                  <a:pt x="17658" y="7037"/>
                  <a:pt x="17312" y="6228"/>
                  <a:pt x="16836" y="5466"/>
                </a:cubicBezTo>
                <a:lnTo>
                  <a:pt x="17539" y="4763"/>
                </a:lnTo>
                <a:cubicBezTo>
                  <a:pt x="17836" y="4466"/>
                  <a:pt x="17836" y="3966"/>
                  <a:pt x="17539" y="3668"/>
                </a:cubicBezTo>
                <a:lnTo>
                  <a:pt x="15967" y="2096"/>
                </a:lnTo>
                <a:cubicBezTo>
                  <a:pt x="15818" y="1947"/>
                  <a:pt x="15619" y="1873"/>
                  <a:pt x="15419" y="1873"/>
                </a:cubicBezTo>
                <a:cubicBezTo>
                  <a:pt x="15220" y="1873"/>
                  <a:pt x="15020" y="1947"/>
                  <a:pt x="14872" y="2096"/>
                </a:cubicBezTo>
                <a:lnTo>
                  <a:pt x="14169" y="2799"/>
                </a:lnTo>
                <a:cubicBezTo>
                  <a:pt x="13431" y="2334"/>
                  <a:pt x="12597" y="1977"/>
                  <a:pt x="11704" y="1775"/>
                </a:cubicBezTo>
                <a:lnTo>
                  <a:pt x="11704" y="775"/>
                </a:lnTo>
                <a:cubicBezTo>
                  <a:pt x="11704" y="346"/>
                  <a:pt x="11359" y="1"/>
                  <a:pt x="10919" y="1"/>
                </a:cubicBezTo>
                <a:close/>
              </a:path>
            </a:pathLst>
          </a:custGeom>
          <a:solidFill>
            <a:schemeClr val="accent2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65;p2"/>
          <p:cNvSpPr/>
          <p:nvPr/>
        </p:nvSpPr>
        <p:spPr>
          <a:xfrm>
            <a:off x="7832400" y="4036100"/>
            <a:ext cx="598200" cy="598200"/>
          </a:xfrm>
          <a:prstGeom prst="rect">
            <a:avLst/>
          </a:prstGeom>
          <a:solidFill>
            <a:schemeClr val="dk2"/>
          </a:solidFill>
          <a:ln w="19050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66;p2"/>
          <p:cNvSpPr/>
          <p:nvPr/>
        </p:nvSpPr>
        <p:spPr>
          <a:xfrm>
            <a:off x="7572975" y="4282600"/>
            <a:ext cx="598200" cy="598200"/>
          </a:xfrm>
          <a:prstGeom prst="rect">
            <a:avLst/>
          </a:prstGeom>
          <a:solidFill>
            <a:schemeClr val="accent3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67;p2"/>
          <p:cNvSpPr/>
          <p:nvPr/>
        </p:nvSpPr>
        <p:spPr>
          <a:xfrm>
            <a:off x="-546937" y="-581525"/>
            <a:ext cx="1405843" cy="1405915"/>
          </a:xfrm>
          <a:custGeom>
            <a:avLst/>
            <a:gdLst/>
            <a:ahLst/>
            <a:cxnLst/>
            <a:rect l="l" t="t" r="r" b="b"/>
            <a:pathLst>
              <a:path w="19634" h="19635" extrusionOk="0">
                <a:moveTo>
                  <a:pt x="9811" y="5847"/>
                </a:moveTo>
                <a:cubicBezTo>
                  <a:pt x="12002" y="5847"/>
                  <a:pt x="13764" y="7621"/>
                  <a:pt x="13764" y="9811"/>
                </a:cubicBezTo>
                <a:cubicBezTo>
                  <a:pt x="13764" y="12002"/>
                  <a:pt x="12002" y="13764"/>
                  <a:pt x="9811" y="13764"/>
                </a:cubicBezTo>
                <a:cubicBezTo>
                  <a:pt x="7621" y="13764"/>
                  <a:pt x="5847" y="12002"/>
                  <a:pt x="5847" y="9811"/>
                </a:cubicBezTo>
                <a:cubicBezTo>
                  <a:pt x="5847" y="7621"/>
                  <a:pt x="7621" y="5847"/>
                  <a:pt x="9811" y="5847"/>
                </a:cubicBezTo>
                <a:close/>
                <a:moveTo>
                  <a:pt x="8704" y="1"/>
                </a:moveTo>
                <a:cubicBezTo>
                  <a:pt x="8275" y="1"/>
                  <a:pt x="7930" y="346"/>
                  <a:pt x="7930" y="775"/>
                </a:cubicBezTo>
                <a:lnTo>
                  <a:pt x="7930" y="1775"/>
                </a:lnTo>
                <a:cubicBezTo>
                  <a:pt x="7037" y="1977"/>
                  <a:pt x="6216" y="2322"/>
                  <a:pt x="5466" y="2799"/>
                </a:cubicBezTo>
                <a:lnTo>
                  <a:pt x="4763" y="2096"/>
                </a:lnTo>
                <a:cubicBezTo>
                  <a:pt x="4614" y="1947"/>
                  <a:pt x="4412" y="1873"/>
                  <a:pt x="4209" y="1873"/>
                </a:cubicBezTo>
                <a:cubicBezTo>
                  <a:pt x="4007" y="1873"/>
                  <a:pt x="3805" y="1947"/>
                  <a:pt x="3656" y="2096"/>
                </a:cubicBezTo>
                <a:lnTo>
                  <a:pt x="2096" y="3668"/>
                </a:lnTo>
                <a:cubicBezTo>
                  <a:pt x="1798" y="3966"/>
                  <a:pt x="1798" y="4466"/>
                  <a:pt x="2096" y="4763"/>
                </a:cubicBezTo>
                <a:lnTo>
                  <a:pt x="2799" y="5466"/>
                </a:lnTo>
                <a:cubicBezTo>
                  <a:pt x="2334" y="6204"/>
                  <a:pt x="1977" y="7037"/>
                  <a:pt x="1775" y="7930"/>
                </a:cubicBezTo>
                <a:lnTo>
                  <a:pt x="775" y="7930"/>
                </a:lnTo>
                <a:cubicBezTo>
                  <a:pt x="346" y="7930"/>
                  <a:pt x="1" y="8276"/>
                  <a:pt x="1" y="8704"/>
                </a:cubicBezTo>
                <a:lnTo>
                  <a:pt x="1" y="10931"/>
                </a:lnTo>
                <a:cubicBezTo>
                  <a:pt x="1" y="11359"/>
                  <a:pt x="346" y="11705"/>
                  <a:pt x="775" y="11705"/>
                </a:cubicBezTo>
                <a:lnTo>
                  <a:pt x="1775" y="11705"/>
                </a:lnTo>
                <a:cubicBezTo>
                  <a:pt x="1977" y="12598"/>
                  <a:pt x="2322" y="13407"/>
                  <a:pt x="2799" y="14169"/>
                </a:cubicBezTo>
                <a:lnTo>
                  <a:pt x="2096" y="14872"/>
                </a:lnTo>
                <a:cubicBezTo>
                  <a:pt x="1798" y="15169"/>
                  <a:pt x="1798" y="15669"/>
                  <a:pt x="2096" y="15967"/>
                </a:cubicBezTo>
                <a:lnTo>
                  <a:pt x="3656" y="17539"/>
                </a:lnTo>
                <a:cubicBezTo>
                  <a:pt x="3805" y="17687"/>
                  <a:pt x="4007" y="17762"/>
                  <a:pt x="4209" y="17762"/>
                </a:cubicBezTo>
                <a:cubicBezTo>
                  <a:pt x="4412" y="17762"/>
                  <a:pt x="4614" y="17687"/>
                  <a:pt x="4763" y="17539"/>
                </a:cubicBezTo>
                <a:lnTo>
                  <a:pt x="5466" y="16836"/>
                </a:lnTo>
                <a:cubicBezTo>
                  <a:pt x="6204" y="17300"/>
                  <a:pt x="7037" y="17658"/>
                  <a:pt x="7930" y="17860"/>
                </a:cubicBezTo>
                <a:lnTo>
                  <a:pt x="7930" y="18860"/>
                </a:lnTo>
                <a:cubicBezTo>
                  <a:pt x="7930" y="19289"/>
                  <a:pt x="8275" y="19634"/>
                  <a:pt x="8704" y="19634"/>
                </a:cubicBezTo>
                <a:lnTo>
                  <a:pt x="10919" y="19634"/>
                </a:lnTo>
                <a:cubicBezTo>
                  <a:pt x="11359" y="19634"/>
                  <a:pt x="11704" y="19289"/>
                  <a:pt x="11704" y="18860"/>
                </a:cubicBezTo>
                <a:lnTo>
                  <a:pt x="11704" y="17860"/>
                </a:lnTo>
                <a:cubicBezTo>
                  <a:pt x="12597" y="17658"/>
                  <a:pt x="13407" y="17312"/>
                  <a:pt x="14169" y="16836"/>
                </a:cubicBezTo>
                <a:lnTo>
                  <a:pt x="14872" y="17539"/>
                </a:lnTo>
                <a:cubicBezTo>
                  <a:pt x="15020" y="17687"/>
                  <a:pt x="15220" y="17762"/>
                  <a:pt x="15419" y="17762"/>
                </a:cubicBezTo>
                <a:cubicBezTo>
                  <a:pt x="15619" y="17762"/>
                  <a:pt x="15818" y="17687"/>
                  <a:pt x="15967" y="17539"/>
                </a:cubicBezTo>
                <a:lnTo>
                  <a:pt x="17539" y="15967"/>
                </a:lnTo>
                <a:cubicBezTo>
                  <a:pt x="17836" y="15669"/>
                  <a:pt x="17836" y="15169"/>
                  <a:pt x="17539" y="14872"/>
                </a:cubicBezTo>
                <a:lnTo>
                  <a:pt x="16836" y="14169"/>
                </a:lnTo>
                <a:cubicBezTo>
                  <a:pt x="17300" y="13431"/>
                  <a:pt x="17658" y="12598"/>
                  <a:pt x="17860" y="11705"/>
                </a:cubicBezTo>
                <a:lnTo>
                  <a:pt x="18860" y="11705"/>
                </a:lnTo>
                <a:cubicBezTo>
                  <a:pt x="19289" y="11705"/>
                  <a:pt x="19634" y="11359"/>
                  <a:pt x="19634" y="10931"/>
                </a:cubicBezTo>
                <a:lnTo>
                  <a:pt x="19634" y="8704"/>
                </a:lnTo>
                <a:cubicBezTo>
                  <a:pt x="19634" y="8276"/>
                  <a:pt x="19289" y="7930"/>
                  <a:pt x="18860" y="7930"/>
                </a:cubicBezTo>
                <a:lnTo>
                  <a:pt x="17860" y="7930"/>
                </a:lnTo>
                <a:cubicBezTo>
                  <a:pt x="17658" y="7037"/>
                  <a:pt x="17312" y="6228"/>
                  <a:pt x="16836" y="5466"/>
                </a:cubicBezTo>
                <a:lnTo>
                  <a:pt x="17539" y="4763"/>
                </a:lnTo>
                <a:cubicBezTo>
                  <a:pt x="17836" y="4466"/>
                  <a:pt x="17836" y="3966"/>
                  <a:pt x="17539" y="3668"/>
                </a:cubicBezTo>
                <a:lnTo>
                  <a:pt x="15967" y="2096"/>
                </a:lnTo>
                <a:cubicBezTo>
                  <a:pt x="15818" y="1947"/>
                  <a:pt x="15619" y="1873"/>
                  <a:pt x="15419" y="1873"/>
                </a:cubicBezTo>
                <a:cubicBezTo>
                  <a:pt x="15220" y="1873"/>
                  <a:pt x="15020" y="1947"/>
                  <a:pt x="14872" y="2096"/>
                </a:cubicBezTo>
                <a:lnTo>
                  <a:pt x="14169" y="2799"/>
                </a:lnTo>
                <a:cubicBezTo>
                  <a:pt x="13431" y="2334"/>
                  <a:pt x="12597" y="1977"/>
                  <a:pt x="11704" y="1775"/>
                </a:cubicBezTo>
                <a:lnTo>
                  <a:pt x="11704" y="775"/>
                </a:lnTo>
                <a:cubicBezTo>
                  <a:pt x="11704" y="346"/>
                  <a:pt x="11359" y="1"/>
                  <a:pt x="10919" y="1"/>
                </a:cubicBezTo>
                <a:close/>
              </a:path>
            </a:pathLst>
          </a:custGeom>
          <a:solidFill>
            <a:schemeClr val="accent3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2"/>
          <p:cNvSpPr/>
          <p:nvPr/>
        </p:nvSpPr>
        <p:spPr>
          <a:xfrm rot="-5400000">
            <a:off x="8071528" y="3"/>
            <a:ext cx="1072469" cy="1072469"/>
          </a:xfrm>
          <a:custGeom>
            <a:avLst/>
            <a:gdLst/>
            <a:ahLst/>
            <a:cxnLst/>
            <a:rect l="l" t="t" r="r" b="b"/>
            <a:pathLst>
              <a:path w="26409" h="26409" fill="none" extrusionOk="0">
                <a:moveTo>
                  <a:pt x="0" y="26408"/>
                </a:moveTo>
                <a:cubicBezTo>
                  <a:pt x="0" y="11823"/>
                  <a:pt x="11823" y="0"/>
                  <a:pt x="26408" y="0"/>
                </a:cubicBezTo>
              </a:path>
            </a:pathLst>
          </a:custGeom>
          <a:noFill/>
          <a:ln w="19050" cap="flat" cmpd="sng">
            <a:solidFill>
              <a:schemeClr val="dk1"/>
            </a:solidFill>
            <a:prstDash val="dash"/>
            <a:miter lim="11906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69;p2"/>
          <p:cNvSpPr/>
          <p:nvPr/>
        </p:nvSpPr>
        <p:spPr>
          <a:xfrm>
            <a:off x="8609238" y="1813250"/>
            <a:ext cx="1405843" cy="1405915"/>
          </a:xfrm>
          <a:custGeom>
            <a:avLst/>
            <a:gdLst/>
            <a:ahLst/>
            <a:cxnLst/>
            <a:rect l="l" t="t" r="r" b="b"/>
            <a:pathLst>
              <a:path w="19634" h="19635" extrusionOk="0">
                <a:moveTo>
                  <a:pt x="9811" y="5847"/>
                </a:moveTo>
                <a:cubicBezTo>
                  <a:pt x="12002" y="5847"/>
                  <a:pt x="13764" y="7621"/>
                  <a:pt x="13764" y="9811"/>
                </a:cubicBezTo>
                <a:cubicBezTo>
                  <a:pt x="13764" y="12002"/>
                  <a:pt x="12002" y="13764"/>
                  <a:pt x="9811" y="13764"/>
                </a:cubicBezTo>
                <a:cubicBezTo>
                  <a:pt x="7621" y="13764"/>
                  <a:pt x="5847" y="12002"/>
                  <a:pt x="5847" y="9811"/>
                </a:cubicBezTo>
                <a:cubicBezTo>
                  <a:pt x="5847" y="7621"/>
                  <a:pt x="7621" y="5847"/>
                  <a:pt x="9811" y="5847"/>
                </a:cubicBezTo>
                <a:close/>
                <a:moveTo>
                  <a:pt x="8704" y="1"/>
                </a:moveTo>
                <a:cubicBezTo>
                  <a:pt x="8275" y="1"/>
                  <a:pt x="7930" y="346"/>
                  <a:pt x="7930" y="775"/>
                </a:cubicBezTo>
                <a:lnTo>
                  <a:pt x="7930" y="1775"/>
                </a:lnTo>
                <a:cubicBezTo>
                  <a:pt x="7037" y="1977"/>
                  <a:pt x="6216" y="2322"/>
                  <a:pt x="5466" y="2799"/>
                </a:cubicBezTo>
                <a:lnTo>
                  <a:pt x="4763" y="2096"/>
                </a:lnTo>
                <a:cubicBezTo>
                  <a:pt x="4614" y="1947"/>
                  <a:pt x="4412" y="1873"/>
                  <a:pt x="4209" y="1873"/>
                </a:cubicBezTo>
                <a:cubicBezTo>
                  <a:pt x="4007" y="1873"/>
                  <a:pt x="3805" y="1947"/>
                  <a:pt x="3656" y="2096"/>
                </a:cubicBezTo>
                <a:lnTo>
                  <a:pt x="2096" y="3668"/>
                </a:lnTo>
                <a:cubicBezTo>
                  <a:pt x="1798" y="3966"/>
                  <a:pt x="1798" y="4466"/>
                  <a:pt x="2096" y="4763"/>
                </a:cubicBezTo>
                <a:lnTo>
                  <a:pt x="2799" y="5466"/>
                </a:lnTo>
                <a:cubicBezTo>
                  <a:pt x="2334" y="6204"/>
                  <a:pt x="1977" y="7037"/>
                  <a:pt x="1775" y="7930"/>
                </a:cubicBezTo>
                <a:lnTo>
                  <a:pt x="775" y="7930"/>
                </a:lnTo>
                <a:cubicBezTo>
                  <a:pt x="346" y="7930"/>
                  <a:pt x="1" y="8276"/>
                  <a:pt x="1" y="8704"/>
                </a:cubicBezTo>
                <a:lnTo>
                  <a:pt x="1" y="10931"/>
                </a:lnTo>
                <a:cubicBezTo>
                  <a:pt x="1" y="11359"/>
                  <a:pt x="346" y="11705"/>
                  <a:pt x="775" y="11705"/>
                </a:cubicBezTo>
                <a:lnTo>
                  <a:pt x="1775" y="11705"/>
                </a:lnTo>
                <a:cubicBezTo>
                  <a:pt x="1977" y="12598"/>
                  <a:pt x="2322" y="13407"/>
                  <a:pt x="2799" y="14169"/>
                </a:cubicBezTo>
                <a:lnTo>
                  <a:pt x="2096" y="14872"/>
                </a:lnTo>
                <a:cubicBezTo>
                  <a:pt x="1798" y="15169"/>
                  <a:pt x="1798" y="15669"/>
                  <a:pt x="2096" y="15967"/>
                </a:cubicBezTo>
                <a:lnTo>
                  <a:pt x="3656" y="17539"/>
                </a:lnTo>
                <a:cubicBezTo>
                  <a:pt x="3805" y="17687"/>
                  <a:pt x="4007" y="17762"/>
                  <a:pt x="4209" y="17762"/>
                </a:cubicBezTo>
                <a:cubicBezTo>
                  <a:pt x="4412" y="17762"/>
                  <a:pt x="4614" y="17687"/>
                  <a:pt x="4763" y="17539"/>
                </a:cubicBezTo>
                <a:lnTo>
                  <a:pt x="5466" y="16836"/>
                </a:lnTo>
                <a:cubicBezTo>
                  <a:pt x="6204" y="17300"/>
                  <a:pt x="7037" y="17658"/>
                  <a:pt x="7930" y="17860"/>
                </a:cubicBezTo>
                <a:lnTo>
                  <a:pt x="7930" y="18860"/>
                </a:lnTo>
                <a:cubicBezTo>
                  <a:pt x="7930" y="19289"/>
                  <a:pt x="8275" y="19634"/>
                  <a:pt x="8704" y="19634"/>
                </a:cubicBezTo>
                <a:lnTo>
                  <a:pt x="10919" y="19634"/>
                </a:lnTo>
                <a:cubicBezTo>
                  <a:pt x="11359" y="19634"/>
                  <a:pt x="11704" y="19289"/>
                  <a:pt x="11704" y="18860"/>
                </a:cubicBezTo>
                <a:lnTo>
                  <a:pt x="11704" y="17860"/>
                </a:lnTo>
                <a:cubicBezTo>
                  <a:pt x="12597" y="17658"/>
                  <a:pt x="13407" y="17312"/>
                  <a:pt x="14169" y="16836"/>
                </a:cubicBezTo>
                <a:lnTo>
                  <a:pt x="14872" y="17539"/>
                </a:lnTo>
                <a:cubicBezTo>
                  <a:pt x="15020" y="17687"/>
                  <a:pt x="15220" y="17762"/>
                  <a:pt x="15419" y="17762"/>
                </a:cubicBezTo>
                <a:cubicBezTo>
                  <a:pt x="15619" y="17762"/>
                  <a:pt x="15818" y="17687"/>
                  <a:pt x="15967" y="17539"/>
                </a:cubicBezTo>
                <a:lnTo>
                  <a:pt x="17539" y="15967"/>
                </a:lnTo>
                <a:cubicBezTo>
                  <a:pt x="17836" y="15669"/>
                  <a:pt x="17836" y="15169"/>
                  <a:pt x="17539" y="14872"/>
                </a:cubicBezTo>
                <a:lnTo>
                  <a:pt x="16836" y="14169"/>
                </a:lnTo>
                <a:cubicBezTo>
                  <a:pt x="17300" y="13431"/>
                  <a:pt x="17658" y="12598"/>
                  <a:pt x="17860" y="11705"/>
                </a:cubicBezTo>
                <a:lnTo>
                  <a:pt x="18860" y="11705"/>
                </a:lnTo>
                <a:cubicBezTo>
                  <a:pt x="19289" y="11705"/>
                  <a:pt x="19634" y="11359"/>
                  <a:pt x="19634" y="10931"/>
                </a:cubicBezTo>
                <a:lnTo>
                  <a:pt x="19634" y="8704"/>
                </a:lnTo>
                <a:cubicBezTo>
                  <a:pt x="19634" y="8276"/>
                  <a:pt x="19289" y="7930"/>
                  <a:pt x="18860" y="7930"/>
                </a:cubicBezTo>
                <a:lnTo>
                  <a:pt x="17860" y="7930"/>
                </a:lnTo>
                <a:cubicBezTo>
                  <a:pt x="17658" y="7037"/>
                  <a:pt x="17312" y="6228"/>
                  <a:pt x="16836" y="5466"/>
                </a:cubicBezTo>
                <a:lnTo>
                  <a:pt x="17539" y="4763"/>
                </a:lnTo>
                <a:cubicBezTo>
                  <a:pt x="17836" y="4466"/>
                  <a:pt x="17836" y="3966"/>
                  <a:pt x="17539" y="3668"/>
                </a:cubicBezTo>
                <a:lnTo>
                  <a:pt x="15967" y="2096"/>
                </a:lnTo>
                <a:cubicBezTo>
                  <a:pt x="15818" y="1947"/>
                  <a:pt x="15619" y="1873"/>
                  <a:pt x="15419" y="1873"/>
                </a:cubicBezTo>
                <a:cubicBezTo>
                  <a:pt x="15220" y="1873"/>
                  <a:pt x="15020" y="1947"/>
                  <a:pt x="14872" y="2096"/>
                </a:cubicBezTo>
                <a:lnTo>
                  <a:pt x="14169" y="2799"/>
                </a:lnTo>
                <a:cubicBezTo>
                  <a:pt x="13431" y="2334"/>
                  <a:pt x="12597" y="1977"/>
                  <a:pt x="11704" y="1775"/>
                </a:cubicBezTo>
                <a:lnTo>
                  <a:pt x="11704" y="775"/>
                </a:lnTo>
                <a:cubicBezTo>
                  <a:pt x="11704" y="346"/>
                  <a:pt x="11359" y="1"/>
                  <a:pt x="10919" y="1"/>
                </a:cubicBezTo>
                <a:close/>
              </a:path>
            </a:pathLst>
          </a:custGeom>
          <a:solidFill>
            <a:schemeClr val="accent2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70;p2"/>
          <p:cNvSpPr/>
          <p:nvPr/>
        </p:nvSpPr>
        <p:spPr>
          <a:xfrm>
            <a:off x="8507088" y="1703800"/>
            <a:ext cx="1405843" cy="1405915"/>
          </a:xfrm>
          <a:custGeom>
            <a:avLst/>
            <a:gdLst/>
            <a:ahLst/>
            <a:cxnLst/>
            <a:rect l="l" t="t" r="r" b="b"/>
            <a:pathLst>
              <a:path w="19634" h="19635" extrusionOk="0">
                <a:moveTo>
                  <a:pt x="9811" y="5847"/>
                </a:moveTo>
                <a:cubicBezTo>
                  <a:pt x="12002" y="5847"/>
                  <a:pt x="13764" y="7621"/>
                  <a:pt x="13764" y="9811"/>
                </a:cubicBezTo>
                <a:cubicBezTo>
                  <a:pt x="13764" y="12002"/>
                  <a:pt x="12002" y="13764"/>
                  <a:pt x="9811" y="13764"/>
                </a:cubicBezTo>
                <a:cubicBezTo>
                  <a:pt x="7621" y="13764"/>
                  <a:pt x="5847" y="12002"/>
                  <a:pt x="5847" y="9811"/>
                </a:cubicBezTo>
                <a:cubicBezTo>
                  <a:pt x="5847" y="7621"/>
                  <a:pt x="7621" y="5847"/>
                  <a:pt x="9811" y="5847"/>
                </a:cubicBezTo>
                <a:close/>
                <a:moveTo>
                  <a:pt x="8704" y="1"/>
                </a:moveTo>
                <a:cubicBezTo>
                  <a:pt x="8275" y="1"/>
                  <a:pt x="7930" y="346"/>
                  <a:pt x="7930" y="775"/>
                </a:cubicBezTo>
                <a:lnTo>
                  <a:pt x="7930" y="1775"/>
                </a:lnTo>
                <a:cubicBezTo>
                  <a:pt x="7037" y="1977"/>
                  <a:pt x="6216" y="2322"/>
                  <a:pt x="5466" y="2799"/>
                </a:cubicBezTo>
                <a:lnTo>
                  <a:pt x="4763" y="2096"/>
                </a:lnTo>
                <a:cubicBezTo>
                  <a:pt x="4614" y="1947"/>
                  <a:pt x="4412" y="1873"/>
                  <a:pt x="4209" y="1873"/>
                </a:cubicBezTo>
                <a:cubicBezTo>
                  <a:pt x="4007" y="1873"/>
                  <a:pt x="3805" y="1947"/>
                  <a:pt x="3656" y="2096"/>
                </a:cubicBezTo>
                <a:lnTo>
                  <a:pt x="2096" y="3668"/>
                </a:lnTo>
                <a:cubicBezTo>
                  <a:pt x="1798" y="3966"/>
                  <a:pt x="1798" y="4466"/>
                  <a:pt x="2096" y="4763"/>
                </a:cubicBezTo>
                <a:lnTo>
                  <a:pt x="2799" y="5466"/>
                </a:lnTo>
                <a:cubicBezTo>
                  <a:pt x="2334" y="6204"/>
                  <a:pt x="1977" y="7037"/>
                  <a:pt x="1775" y="7930"/>
                </a:cubicBezTo>
                <a:lnTo>
                  <a:pt x="775" y="7930"/>
                </a:lnTo>
                <a:cubicBezTo>
                  <a:pt x="346" y="7930"/>
                  <a:pt x="1" y="8276"/>
                  <a:pt x="1" y="8704"/>
                </a:cubicBezTo>
                <a:lnTo>
                  <a:pt x="1" y="10931"/>
                </a:lnTo>
                <a:cubicBezTo>
                  <a:pt x="1" y="11359"/>
                  <a:pt x="346" y="11705"/>
                  <a:pt x="775" y="11705"/>
                </a:cubicBezTo>
                <a:lnTo>
                  <a:pt x="1775" y="11705"/>
                </a:lnTo>
                <a:cubicBezTo>
                  <a:pt x="1977" y="12598"/>
                  <a:pt x="2322" y="13407"/>
                  <a:pt x="2799" y="14169"/>
                </a:cubicBezTo>
                <a:lnTo>
                  <a:pt x="2096" y="14872"/>
                </a:lnTo>
                <a:cubicBezTo>
                  <a:pt x="1798" y="15169"/>
                  <a:pt x="1798" y="15669"/>
                  <a:pt x="2096" y="15967"/>
                </a:cubicBezTo>
                <a:lnTo>
                  <a:pt x="3656" y="17539"/>
                </a:lnTo>
                <a:cubicBezTo>
                  <a:pt x="3805" y="17687"/>
                  <a:pt x="4007" y="17762"/>
                  <a:pt x="4209" y="17762"/>
                </a:cubicBezTo>
                <a:cubicBezTo>
                  <a:pt x="4412" y="17762"/>
                  <a:pt x="4614" y="17687"/>
                  <a:pt x="4763" y="17539"/>
                </a:cubicBezTo>
                <a:lnTo>
                  <a:pt x="5466" y="16836"/>
                </a:lnTo>
                <a:cubicBezTo>
                  <a:pt x="6204" y="17300"/>
                  <a:pt x="7037" y="17658"/>
                  <a:pt x="7930" y="17860"/>
                </a:cubicBezTo>
                <a:lnTo>
                  <a:pt x="7930" y="18860"/>
                </a:lnTo>
                <a:cubicBezTo>
                  <a:pt x="7930" y="19289"/>
                  <a:pt x="8275" y="19634"/>
                  <a:pt x="8704" y="19634"/>
                </a:cubicBezTo>
                <a:lnTo>
                  <a:pt x="10919" y="19634"/>
                </a:lnTo>
                <a:cubicBezTo>
                  <a:pt x="11359" y="19634"/>
                  <a:pt x="11704" y="19289"/>
                  <a:pt x="11704" y="18860"/>
                </a:cubicBezTo>
                <a:lnTo>
                  <a:pt x="11704" y="17860"/>
                </a:lnTo>
                <a:cubicBezTo>
                  <a:pt x="12597" y="17658"/>
                  <a:pt x="13407" y="17312"/>
                  <a:pt x="14169" y="16836"/>
                </a:cubicBezTo>
                <a:lnTo>
                  <a:pt x="14872" y="17539"/>
                </a:lnTo>
                <a:cubicBezTo>
                  <a:pt x="15020" y="17687"/>
                  <a:pt x="15220" y="17762"/>
                  <a:pt x="15419" y="17762"/>
                </a:cubicBezTo>
                <a:cubicBezTo>
                  <a:pt x="15619" y="17762"/>
                  <a:pt x="15818" y="17687"/>
                  <a:pt x="15967" y="17539"/>
                </a:cubicBezTo>
                <a:lnTo>
                  <a:pt x="17539" y="15967"/>
                </a:lnTo>
                <a:cubicBezTo>
                  <a:pt x="17836" y="15669"/>
                  <a:pt x="17836" y="15169"/>
                  <a:pt x="17539" y="14872"/>
                </a:cubicBezTo>
                <a:lnTo>
                  <a:pt x="16836" y="14169"/>
                </a:lnTo>
                <a:cubicBezTo>
                  <a:pt x="17300" y="13431"/>
                  <a:pt x="17658" y="12598"/>
                  <a:pt x="17860" y="11705"/>
                </a:cubicBezTo>
                <a:lnTo>
                  <a:pt x="18860" y="11705"/>
                </a:lnTo>
                <a:cubicBezTo>
                  <a:pt x="19289" y="11705"/>
                  <a:pt x="19634" y="11359"/>
                  <a:pt x="19634" y="10931"/>
                </a:cubicBezTo>
                <a:lnTo>
                  <a:pt x="19634" y="8704"/>
                </a:lnTo>
                <a:cubicBezTo>
                  <a:pt x="19634" y="8276"/>
                  <a:pt x="19289" y="7930"/>
                  <a:pt x="18860" y="7930"/>
                </a:cubicBezTo>
                <a:lnTo>
                  <a:pt x="17860" y="7930"/>
                </a:lnTo>
                <a:cubicBezTo>
                  <a:pt x="17658" y="7037"/>
                  <a:pt x="17312" y="6228"/>
                  <a:pt x="16836" y="5466"/>
                </a:cubicBezTo>
                <a:lnTo>
                  <a:pt x="17539" y="4763"/>
                </a:lnTo>
                <a:cubicBezTo>
                  <a:pt x="17836" y="4466"/>
                  <a:pt x="17836" y="3966"/>
                  <a:pt x="17539" y="3668"/>
                </a:cubicBezTo>
                <a:lnTo>
                  <a:pt x="15967" y="2096"/>
                </a:lnTo>
                <a:cubicBezTo>
                  <a:pt x="15818" y="1947"/>
                  <a:pt x="15619" y="1873"/>
                  <a:pt x="15419" y="1873"/>
                </a:cubicBezTo>
                <a:cubicBezTo>
                  <a:pt x="15220" y="1873"/>
                  <a:pt x="15020" y="1947"/>
                  <a:pt x="14872" y="2096"/>
                </a:cubicBezTo>
                <a:lnTo>
                  <a:pt x="14169" y="2799"/>
                </a:lnTo>
                <a:cubicBezTo>
                  <a:pt x="13431" y="2334"/>
                  <a:pt x="12597" y="1977"/>
                  <a:pt x="11704" y="1775"/>
                </a:cubicBezTo>
                <a:lnTo>
                  <a:pt x="11704" y="775"/>
                </a:lnTo>
                <a:cubicBezTo>
                  <a:pt x="11704" y="346"/>
                  <a:pt x="11359" y="1"/>
                  <a:pt x="10919" y="1"/>
                </a:cubicBezTo>
                <a:close/>
              </a:path>
            </a:pathLst>
          </a:custGeom>
          <a:solidFill>
            <a:schemeClr val="accent3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2"/>
          <p:cNvSpPr txBox="1">
            <a:spLocks noGrp="1"/>
          </p:cNvSpPr>
          <p:nvPr>
            <p:ph type="ctrTitle"/>
          </p:nvPr>
        </p:nvSpPr>
        <p:spPr>
          <a:xfrm>
            <a:off x="1529650" y="761175"/>
            <a:ext cx="2957100" cy="1059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0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72" name="Google Shape;72;p2"/>
          <p:cNvSpPr txBox="1">
            <a:spLocks noGrp="1"/>
          </p:cNvSpPr>
          <p:nvPr>
            <p:ph type="subTitle" idx="1"/>
          </p:nvPr>
        </p:nvSpPr>
        <p:spPr>
          <a:xfrm>
            <a:off x="3842025" y="3671475"/>
            <a:ext cx="2789700" cy="72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73" name="Google Shape;73;p2"/>
          <p:cNvSpPr txBox="1">
            <a:spLocks noGrp="1"/>
          </p:cNvSpPr>
          <p:nvPr>
            <p:ph type="subTitle" idx="2"/>
          </p:nvPr>
        </p:nvSpPr>
        <p:spPr>
          <a:xfrm>
            <a:off x="1978637" y="1799895"/>
            <a:ext cx="5806500" cy="106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Open Sans ExtraBold"/>
              <a:buNone/>
              <a:defRPr sz="60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Open Sans ExtraBold"/>
              <a:buNone/>
              <a:defRPr sz="60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Open Sans ExtraBold"/>
              <a:buNone/>
              <a:defRPr sz="60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Open Sans ExtraBold"/>
              <a:buNone/>
              <a:defRPr sz="60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Open Sans ExtraBold"/>
              <a:buNone/>
              <a:defRPr sz="60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Open Sans ExtraBold"/>
              <a:buNone/>
              <a:defRPr sz="60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Open Sans ExtraBold"/>
              <a:buNone/>
              <a:defRPr sz="60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Open Sans ExtraBold"/>
              <a:buNone/>
              <a:defRPr sz="60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Open Sans ExtraBold"/>
              <a:buNone/>
              <a:defRPr sz="60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9pPr>
          </a:lstStyle>
          <a:p>
            <a:endParaRPr/>
          </a:p>
        </p:txBody>
      </p:sp>
      <p:sp>
        <p:nvSpPr>
          <p:cNvPr id="74" name="Google Shape;74;p2"/>
          <p:cNvSpPr txBox="1">
            <a:spLocks noGrp="1"/>
          </p:cNvSpPr>
          <p:nvPr>
            <p:ph type="subTitle" idx="3"/>
          </p:nvPr>
        </p:nvSpPr>
        <p:spPr>
          <a:xfrm>
            <a:off x="6383376" y="2820175"/>
            <a:ext cx="1499700" cy="402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Open Sans ExtraBold"/>
              <a:buNone/>
              <a:defRPr sz="2400"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Open Sans ExtraBold"/>
              <a:buNone/>
              <a:defRPr sz="2400">
                <a:latin typeface="Open Sans ExtraBold"/>
                <a:ea typeface="Open Sans ExtraBold"/>
                <a:cs typeface="Open Sans ExtraBold"/>
                <a:sym typeface="Open Sans Extra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Open Sans ExtraBold"/>
              <a:buNone/>
              <a:defRPr sz="2400">
                <a:latin typeface="Open Sans ExtraBold"/>
                <a:ea typeface="Open Sans ExtraBold"/>
                <a:cs typeface="Open Sans ExtraBold"/>
                <a:sym typeface="Open Sans Extra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Open Sans ExtraBold"/>
              <a:buNone/>
              <a:defRPr sz="2400">
                <a:latin typeface="Open Sans ExtraBold"/>
                <a:ea typeface="Open Sans ExtraBold"/>
                <a:cs typeface="Open Sans ExtraBold"/>
                <a:sym typeface="Open Sans Extra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Open Sans ExtraBold"/>
              <a:buNone/>
              <a:defRPr sz="2400">
                <a:latin typeface="Open Sans ExtraBold"/>
                <a:ea typeface="Open Sans ExtraBold"/>
                <a:cs typeface="Open Sans ExtraBold"/>
                <a:sym typeface="Open Sans Extra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Open Sans ExtraBold"/>
              <a:buNone/>
              <a:defRPr sz="2400">
                <a:latin typeface="Open Sans ExtraBold"/>
                <a:ea typeface="Open Sans ExtraBold"/>
                <a:cs typeface="Open Sans ExtraBold"/>
                <a:sym typeface="Open Sans Extra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Open Sans ExtraBold"/>
              <a:buNone/>
              <a:defRPr sz="2400">
                <a:latin typeface="Open Sans ExtraBold"/>
                <a:ea typeface="Open Sans ExtraBold"/>
                <a:cs typeface="Open Sans ExtraBold"/>
                <a:sym typeface="Open Sans Extra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Open Sans ExtraBold"/>
              <a:buNone/>
              <a:defRPr sz="2400">
                <a:latin typeface="Open Sans ExtraBold"/>
                <a:ea typeface="Open Sans ExtraBold"/>
                <a:cs typeface="Open Sans ExtraBold"/>
                <a:sym typeface="Open Sans Extra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Open Sans ExtraBold"/>
              <a:buNone/>
              <a:defRPr sz="2400">
                <a:latin typeface="Open Sans ExtraBold"/>
                <a:ea typeface="Open Sans ExtraBold"/>
                <a:cs typeface="Open Sans ExtraBold"/>
                <a:sym typeface="Open Sans ExtraBold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CUSTOM_2">
    <p:spTree>
      <p:nvGrpSpPr>
        <p:cNvPr id="1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1" name="Google Shape;601;p16"/>
          <p:cNvGrpSpPr/>
          <p:nvPr/>
        </p:nvGrpSpPr>
        <p:grpSpPr>
          <a:xfrm>
            <a:off x="-40" y="0"/>
            <a:ext cx="9143957" cy="5143500"/>
            <a:chOff x="-19200" y="0"/>
            <a:chExt cx="9163200" cy="5143500"/>
          </a:xfrm>
        </p:grpSpPr>
        <p:cxnSp>
          <p:nvCxnSpPr>
            <p:cNvPr id="602" name="Google Shape;602;p16"/>
            <p:cNvCxnSpPr/>
            <p:nvPr/>
          </p:nvCxnSpPr>
          <p:spPr>
            <a:xfrm>
              <a:off x="458597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03" name="Google Shape;603;p16"/>
            <p:cNvCxnSpPr/>
            <p:nvPr/>
          </p:nvCxnSpPr>
          <p:spPr>
            <a:xfrm>
              <a:off x="941120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04" name="Google Shape;604;p16"/>
            <p:cNvCxnSpPr/>
            <p:nvPr/>
          </p:nvCxnSpPr>
          <p:spPr>
            <a:xfrm>
              <a:off x="1423642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05" name="Google Shape;605;p16"/>
            <p:cNvCxnSpPr/>
            <p:nvPr/>
          </p:nvCxnSpPr>
          <p:spPr>
            <a:xfrm>
              <a:off x="1906164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06" name="Google Shape;606;p16"/>
            <p:cNvCxnSpPr/>
            <p:nvPr/>
          </p:nvCxnSpPr>
          <p:spPr>
            <a:xfrm>
              <a:off x="2388687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07" name="Google Shape;607;p16"/>
            <p:cNvCxnSpPr/>
            <p:nvPr/>
          </p:nvCxnSpPr>
          <p:spPr>
            <a:xfrm>
              <a:off x="2871209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08" name="Google Shape;608;p16"/>
            <p:cNvCxnSpPr/>
            <p:nvPr/>
          </p:nvCxnSpPr>
          <p:spPr>
            <a:xfrm>
              <a:off x="3353732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09" name="Google Shape;609;p16"/>
            <p:cNvCxnSpPr/>
            <p:nvPr/>
          </p:nvCxnSpPr>
          <p:spPr>
            <a:xfrm>
              <a:off x="3836254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10" name="Google Shape;610;p16"/>
            <p:cNvCxnSpPr/>
            <p:nvPr/>
          </p:nvCxnSpPr>
          <p:spPr>
            <a:xfrm>
              <a:off x="4318776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11" name="Google Shape;611;p16"/>
            <p:cNvCxnSpPr/>
            <p:nvPr/>
          </p:nvCxnSpPr>
          <p:spPr>
            <a:xfrm>
              <a:off x="4801299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12" name="Google Shape;612;p16"/>
            <p:cNvCxnSpPr/>
            <p:nvPr/>
          </p:nvCxnSpPr>
          <p:spPr>
            <a:xfrm>
              <a:off x="5283821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13" name="Google Shape;613;p16"/>
            <p:cNvCxnSpPr/>
            <p:nvPr/>
          </p:nvCxnSpPr>
          <p:spPr>
            <a:xfrm>
              <a:off x="5766343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14" name="Google Shape;614;p16"/>
            <p:cNvCxnSpPr/>
            <p:nvPr/>
          </p:nvCxnSpPr>
          <p:spPr>
            <a:xfrm>
              <a:off x="6248866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15" name="Google Shape;615;p16"/>
            <p:cNvCxnSpPr/>
            <p:nvPr/>
          </p:nvCxnSpPr>
          <p:spPr>
            <a:xfrm>
              <a:off x="6731388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16" name="Google Shape;616;p16"/>
            <p:cNvCxnSpPr/>
            <p:nvPr/>
          </p:nvCxnSpPr>
          <p:spPr>
            <a:xfrm>
              <a:off x="7213911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17" name="Google Shape;617;p16"/>
            <p:cNvCxnSpPr/>
            <p:nvPr/>
          </p:nvCxnSpPr>
          <p:spPr>
            <a:xfrm>
              <a:off x="7696433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18" name="Google Shape;618;p16"/>
            <p:cNvCxnSpPr/>
            <p:nvPr/>
          </p:nvCxnSpPr>
          <p:spPr>
            <a:xfrm>
              <a:off x="8178955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19" name="Google Shape;619;p16"/>
            <p:cNvCxnSpPr/>
            <p:nvPr/>
          </p:nvCxnSpPr>
          <p:spPr>
            <a:xfrm>
              <a:off x="8661478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20" name="Google Shape;620;p16"/>
            <p:cNvCxnSpPr/>
            <p:nvPr/>
          </p:nvCxnSpPr>
          <p:spPr>
            <a:xfrm>
              <a:off x="4562400" y="-4181188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21" name="Google Shape;621;p16"/>
            <p:cNvCxnSpPr/>
            <p:nvPr/>
          </p:nvCxnSpPr>
          <p:spPr>
            <a:xfrm>
              <a:off x="4562400" y="-3698666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22" name="Google Shape;622;p16"/>
            <p:cNvCxnSpPr/>
            <p:nvPr/>
          </p:nvCxnSpPr>
          <p:spPr>
            <a:xfrm>
              <a:off x="4562400" y="-3216143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23" name="Google Shape;623;p16"/>
            <p:cNvCxnSpPr/>
            <p:nvPr/>
          </p:nvCxnSpPr>
          <p:spPr>
            <a:xfrm>
              <a:off x="4562400" y="-2733621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24" name="Google Shape;624;p16"/>
            <p:cNvCxnSpPr/>
            <p:nvPr/>
          </p:nvCxnSpPr>
          <p:spPr>
            <a:xfrm>
              <a:off x="4562400" y="-2251099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25" name="Google Shape;625;p16"/>
            <p:cNvCxnSpPr/>
            <p:nvPr/>
          </p:nvCxnSpPr>
          <p:spPr>
            <a:xfrm>
              <a:off x="4562400" y="-1768576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26" name="Google Shape;626;p16"/>
            <p:cNvCxnSpPr/>
            <p:nvPr/>
          </p:nvCxnSpPr>
          <p:spPr>
            <a:xfrm>
              <a:off x="4562400" y="-1286054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27" name="Google Shape;627;p16"/>
            <p:cNvCxnSpPr/>
            <p:nvPr/>
          </p:nvCxnSpPr>
          <p:spPr>
            <a:xfrm>
              <a:off x="4562400" y="-803532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28" name="Google Shape;628;p16"/>
            <p:cNvCxnSpPr/>
            <p:nvPr/>
          </p:nvCxnSpPr>
          <p:spPr>
            <a:xfrm>
              <a:off x="4562400" y="-321009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29" name="Google Shape;629;p16"/>
            <p:cNvCxnSpPr/>
            <p:nvPr/>
          </p:nvCxnSpPr>
          <p:spPr>
            <a:xfrm>
              <a:off x="4562400" y="161513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630" name="Google Shape;630;p16"/>
          <p:cNvGrpSpPr/>
          <p:nvPr/>
        </p:nvGrpSpPr>
        <p:grpSpPr>
          <a:xfrm>
            <a:off x="244916" y="1105600"/>
            <a:ext cx="838990" cy="530033"/>
            <a:chOff x="4384725" y="3932425"/>
            <a:chExt cx="1420813" cy="897600"/>
          </a:xfrm>
        </p:grpSpPr>
        <p:sp>
          <p:nvSpPr>
            <p:cNvPr id="631" name="Google Shape;631;p16"/>
            <p:cNvSpPr/>
            <p:nvPr/>
          </p:nvSpPr>
          <p:spPr>
            <a:xfrm>
              <a:off x="4384725" y="3932425"/>
              <a:ext cx="255300" cy="897600"/>
            </a:xfrm>
            <a:prstGeom prst="parallelogram">
              <a:avLst>
                <a:gd name="adj" fmla="val 61872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632;p16"/>
            <p:cNvSpPr/>
            <p:nvPr/>
          </p:nvSpPr>
          <p:spPr>
            <a:xfrm>
              <a:off x="4676103" y="3932425"/>
              <a:ext cx="255300" cy="897600"/>
            </a:xfrm>
            <a:prstGeom prst="parallelogram">
              <a:avLst>
                <a:gd name="adj" fmla="val 61872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" name="Google Shape;633;p16"/>
            <p:cNvSpPr/>
            <p:nvPr/>
          </p:nvSpPr>
          <p:spPr>
            <a:xfrm>
              <a:off x="4967481" y="3932425"/>
              <a:ext cx="255300" cy="897600"/>
            </a:xfrm>
            <a:prstGeom prst="parallelogram">
              <a:avLst>
                <a:gd name="adj" fmla="val 61872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" name="Google Shape;634;p16"/>
            <p:cNvSpPr/>
            <p:nvPr/>
          </p:nvSpPr>
          <p:spPr>
            <a:xfrm>
              <a:off x="5258859" y="3932425"/>
              <a:ext cx="255300" cy="897600"/>
            </a:xfrm>
            <a:prstGeom prst="parallelogram">
              <a:avLst>
                <a:gd name="adj" fmla="val 61872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635;p16"/>
            <p:cNvSpPr/>
            <p:nvPr/>
          </p:nvSpPr>
          <p:spPr>
            <a:xfrm>
              <a:off x="5550238" y="3932425"/>
              <a:ext cx="255300" cy="897600"/>
            </a:xfrm>
            <a:prstGeom prst="parallelogram">
              <a:avLst>
                <a:gd name="adj" fmla="val 61872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36" name="Google Shape;636;p16"/>
          <p:cNvSpPr/>
          <p:nvPr/>
        </p:nvSpPr>
        <p:spPr>
          <a:xfrm>
            <a:off x="954225" y="1583175"/>
            <a:ext cx="7717200" cy="3261600"/>
          </a:xfrm>
          <a:prstGeom prst="roundRect">
            <a:avLst>
              <a:gd name="adj" fmla="val 2377"/>
            </a:avLst>
          </a:prstGeom>
          <a:solidFill>
            <a:schemeClr val="dk2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7" name="Google Shape;637;p16"/>
          <p:cNvSpPr/>
          <p:nvPr/>
        </p:nvSpPr>
        <p:spPr>
          <a:xfrm>
            <a:off x="713475" y="1349725"/>
            <a:ext cx="7717200" cy="3261600"/>
          </a:xfrm>
          <a:prstGeom prst="roundRect">
            <a:avLst>
              <a:gd name="adj" fmla="val 2377"/>
            </a:avLst>
          </a:prstGeom>
          <a:solidFill>
            <a:schemeClr val="lt1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8" name="Google Shape;638;p16"/>
          <p:cNvSpPr/>
          <p:nvPr/>
        </p:nvSpPr>
        <p:spPr>
          <a:xfrm flipH="1">
            <a:off x="7223815" y="0"/>
            <a:ext cx="1920184" cy="690554"/>
          </a:xfrm>
          <a:custGeom>
            <a:avLst/>
            <a:gdLst/>
            <a:ahLst/>
            <a:cxnLst/>
            <a:rect l="l" t="t" r="r" b="b"/>
            <a:pathLst>
              <a:path w="52543" h="18896" fill="none" extrusionOk="0">
                <a:moveTo>
                  <a:pt x="52543" y="0"/>
                </a:moveTo>
                <a:lnTo>
                  <a:pt x="52543" y="9895"/>
                </a:lnTo>
                <a:cubicBezTo>
                  <a:pt x="52543" y="14859"/>
                  <a:pt x="48507" y="18896"/>
                  <a:pt x="43530" y="18896"/>
                </a:cubicBezTo>
                <a:lnTo>
                  <a:pt x="0" y="18896"/>
                </a:lnTo>
              </a:path>
            </a:pathLst>
          </a:custGeom>
          <a:noFill/>
          <a:ln w="19050" cap="flat" cmpd="sng">
            <a:solidFill>
              <a:srgbClr val="000000"/>
            </a:solidFill>
            <a:prstDash val="dash"/>
            <a:miter lim="11906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9" name="Google Shape;639;p16"/>
          <p:cNvSpPr/>
          <p:nvPr/>
        </p:nvSpPr>
        <p:spPr>
          <a:xfrm>
            <a:off x="8623571" y="590900"/>
            <a:ext cx="153300" cy="153300"/>
          </a:xfrm>
          <a:prstGeom prst="rect">
            <a:avLst/>
          </a:prstGeom>
          <a:solidFill>
            <a:schemeClr val="accent6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0" name="Google Shape;640;p16"/>
          <p:cNvSpPr txBox="1">
            <a:spLocks noGrp="1"/>
          </p:cNvSpPr>
          <p:nvPr>
            <p:ph type="title"/>
          </p:nvPr>
        </p:nvSpPr>
        <p:spPr>
          <a:xfrm>
            <a:off x="713400" y="381209"/>
            <a:ext cx="7717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641" name="Google Shape;641;p16"/>
          <p:cNvSpPr txBox="1">
            <a:spLocks noGrp="1"/>
          </p:cNvSpPr>
          <p:nvPr>
            <p:ph type="body" idx="1"/>
          </p:nvPr>
        </p:nvSpPr>
        <p:spPr>
          <a:xfrm>
            <a:off x="1083900" y="1721875"/>
            <a:ext cx="6976200" cy="251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  <p:grpSp>
        <p:nvGrpSpPr>
          <p:cNvPr id="642" name="Google Shape;642;p16"/>
          <p:cNvGrpSpPr/>
          <p:nvPr/>
        </p:nvGrpSpPr>
        <p:grpSpPr>
          <a:xfrm>
            <a:off x="8813127" y="1524690"/>
            <a:ext cx="758760" cy="762622"/>
            <a:chOff x="1286620" y="3669795"/>
            <a:chExt cx="1208986" cy="1214947"/>
          </a:xfrm>
        </p:grpSpPr>
        <p:sp>
          <p:nvSpPr>
            <p:cNvPr id="643" name="Google Shape;643;p16"/>
            <p:cNvSpPr/>
            <p:nvPr/>
          </p:nvSpPr>
          <p:spPr>
            <a:xfrm>
              <a:off x="1368516" y="3757545"/>
              <a:ext cx="1127090" cy="1127196"/>
            </a:xfrm>
            <a:custGeom>
              <a:avLst/>
              <a:gdLst/>
              <a:ahLst/>
              <a:cxnLst/>
              <a:rect l="l" t="t" r="r" b="b"/>
              <a:pathLst>
                <a:path w="19634" h="19635" extrusionOk="0">
                  <a:moveTo>
                    <a:pt x="9811" y="5847"/>
                  </a:moveTo>
                  <a:cubicBezTo>
                    <a:pt x="12002" y="5847"/>
                    <a:pt x="13764" y="7621"/>
                    <a:pt x="13764" y="9811"/>
                  </a:cubicBezTo>
                  <a:cubicBezTo>
                    <a:pt x="13764" y="12002"/>
                    <a:pt x="12002" y="13764"/>
                    <a:pt x="9811" y="13764"/>
                  </a:cubicBezTo>
                  <a:cubicBezTo>
                    <a:pt x="7621" y="13764"/>
                    <a:pt x="5847" y="12002"/>
                    <a:pt x="5847" y="9811"/>
                  </a:cubicBezTo>
                  <a:cubicBezTo>
                    <a:pt x="5847" y="7621"/>
                    <a:pt x="7621" y="5847"/>
                    <a:pt x="9811" y="5847"/>
                  </a:cubicBezTo>
                  <a:close/>
                  <a:moveTo>
                    <a:pt x="8704" y="1"/>
                  </a:moveTo>
                  <a:cubicBezTo>
                    <a:pt x="8275" y="1"/>
                    <a:pt x="7930" y="346"/>
                    <a:pt x="7930" y="775"/>
                  </a:cubicBezTo>
                  <a:lnTo>
                    <a:pt x="7930" y="1775"/>
                  </a:lnTo>
                  <a:cubicBezTo>
                    <a:pt x="7037" y="1977"/>
                    <a:pt x="6216" y="2322"/>
                    <a:pt x="5466" y="2799"/>
                  </a:cubicBezTo>
                  <a:lnTo>
                    <a:pt x="4763" y="2096"/>
                  </a:lnTo>
                  <a:cubicBezTo>
                    <a:pt x="4614" y="1947"/>
                    <a:pt x="4412" y="1873"/>
                    <a:pt x="4209" y="1873"/>
                  </a:cubicBezTo>
                  <a:cubicBezTo>
                    <a:pt x="4007" y="1873"/>
                    <a:pt x="3805" y="1947"/>
                    <a:pt x="3656" y="2096"/>
                  </a:cubicBezTo>
                  <a:lnTo>
                    <a:pt x="2096" y="3668"/>
                  </a:lnTo>
                  <a:cubicBezTo>
                    <a:pt x="1798" y="3966"/>
                    <a:pt x="1798" y="4466"/>
                    <a:pt x="2096" y="4763"/>
                  </a:cubicBezTo>
                  <a:lnTo>
                    <a:pt x="2799" y="5466"/>
                  </a:lnTo>
                  <a:cubicBezTo>
                    <a:pt x="2334" y="6204"/>
                    <a:pt x="1977" y="7037"/>
                    <a:pt x="1775" y="7930"/>
                  </a:cubicBezTo>
                  <a:lnTo>
                    <a:pt x="775" y="7930"/>
                  </a:lnTo>
                  <a:cubicBezTo>
                    <a:pt x="346" y="7930"/>
                    <a:pt x="1" y="8276"/>
                    <a:pt x="1" y="8704"/>
                  </a:cubicBezTo>
                  <a:lnTo>
                    <a:pt x="1" y="10931"/>
                  </a:lnTo>
                  <a:cubicBezTo>
                    <a:pt x="1" y="11359"/>
                    <a:pt x="346" y="11705"/>
                    <a:pt x="775" y="11705"/>
                  </a:cubicBezTo>
                  <a:lnTo>
                    <a:pt x="1775" y="11705"/>
                  </a:lnTo>
                  <a:cubicBezTo>
                    <a:pt x="1977" y="12598"/>
                    <a:pt x="2322" y="13407"/>
                    <a:pt x="2799" y="14169"/>
                  </a:cubicBezTo>
                  <a:lnTo>
                    <a:pt x="2096" y="14872"/>
                  </a:lnTo>
                  <a:cubicBezTo>
                    <a:pt x="1798" y="15169"/>
                    <a:pt x="1798" y="15669"/>
                    <a:pt x="2096" y="15967"/>
                  </a:cubicBezTo>
                  <a:lnTo>
                    <a:pt x="3656" y="17539"/>
                  </a:lnTo>
                  <a:cubicBezTo>
                    <a:pt x="3805" y="17687"/>
                    <a:pt x="4007" y="17762"/>
                    <a:pt x="4209" y="17762"/>
                  </a:cubicBezTo>
                  <a:cubicBezTo>
                    <a:pt x="4412" y="17762"/>
                    <a:pt x="4614" y="17687"/>
                    <a:pt x="4763" y="17539"/>
                  </a:cubicBezTo>
                  <a:lnTo>
                    <a:pt x="5466" y="16836"/>
                  </a:lnTo>
                  <a:cubicBezTo>
                    <a:pt x="6204" y="17300"/>
                    <a:pt x="7037" y="17658"/>
                    <a:pt x="7930" y="17860"/>
                  </a:cubicBezTo>
                  <a:lnTo>
                    <a:pt x="7930" y="18860"/>
                  </a:lnTo>
                  <a:cubicBezTo>
                    <a:pt x="7930" y="19289"/>
                    <a:pt x="8275" y="19634"/>
                    <a:pt x="8704" y="19634"/>
                  </a:cubicBezTo>
                  <a:lnTo>
                    <a:pt x="10919" y="19634"/>
                  </a:lnTo>
                  <a:cubicBezTo>
                    <a:pt x="11359" y="19634"/>
                    <a:pt x="11704" y="19289"/>
                    <a:pt x="11704" y="18860"/>
                  </a:cubicBezTo>
                  <a:lnTo>
                    <a:pt x="11704" y="17860"/>
                  </a:lnTo>
                  <a:cubicBezTo>
                    <a:pt x="12597" y="17658"/>
                    <a:pt x="13407" y="17312"/>
                    <a:pt x="14169" y="16836"/>
                  </a:cubicBezTo>
                  <a:lnTo>
                    <a:pt x="14872" y="17539"/>
                  </a:lnTo>
                  <a:cubicBezTo>
                    <a:pt x="15020" y="17687"/>
                    <a:pt x="15220" y="17762"/>
                    <a:pt x="15419" y="17762"/>
                  </a:cubicBezTo>
                  <a:cubicBezTo>
                    <a:pt x="15619" y="17762"/>
                    <a:pt x="15818" y="17687"/>
                    <a:pt x="15967" y="17539"/>
                  </a:cubicBezTo>
                  <a:lnTo>
                    <a:pt x="17539" y="15967"/>
                  </a:lnTo>
                  <a:cubicBezTo>
                    <a:pt x="17836" y="15669"/>
                    <a:pt x="17836" y="15169"/>
                    <a:pt x="17539" y="14872"/>
                  </a:cubicBezTo>
                  <a:lnTo>
                    <a:pt x="16836" y="14169"/>
                  </a:lnTo>
                  <a:cubicBezTo>
                    <a:pt x="17300" y="13431"/>
                    <a:pt x="17658" y="12598"/>
                    <a:pt x="17860" y="11705"/>
                  </a:cubicBezTo>
                  <a:lnTo>
                    <a:pt x="18860" y="11705"/>
                  </a:lnTo>
                  <a:cubicBezTo>
                    <a:pt x="19289" y="11705"/>
                    <a:pt x="19634" y="11359"/>
                    <a:pt x="19634" y="10931"/>
                  </a:cubicBezTo>
                  <a:lnTo>
                    <a:pt x="19634" y="8704"/>
                  </a:lnTo>
                  <a:cubicBezTo>
                    <a:pt x="19634" y="8276"/>
                    <a:pt x="19289" y="7930"/>
                    <a:pt x="18860" y="7930"/>
                  </a:cubicBezTo>
                  <a:lnTo>
                    <a:pt x="17860" y="7930"/>
                  </a:lnTo>
                  <a:cubicBezTo>
                    <a:pt x="17658" y="7037"/>
                    <a:pt x="17312" y="6228"/>
                    <a:pt x="16836" y="5466"/>
                  </a:cubicBezTo>
                  <a:lnTo>
                    <a:pt x="17539" y="4763"/>
                  </a:lnTo>
                  <a:cubicBezTo>
                    <a:pt x="17836" y="4466"/>
                    <a:pt x="17836" y="3966"/>
                    <a:pt x="17539" y="3668"/>
                  </a:cubicBezTo>
                  <a:lnTo>
                    <a:pt x="15967" y="2096"/>
                  </a:lnTo>
                  <a:cubicBezTo>
                    <a:pt x="15818" y="1947"/>
                    <a:pt x="15619" y="1873"/>
                    <a:pt x="15419" y="1873"/>
                  </a:cubicBezTo>
                  <a:cubicBezTo>
                    <a:pt x="15220" y="1873"/>
                    <a:pt x="15020" y="1947"/>
                    <a:pt x="14872" y="2096"/>
                  </a:cubicBezTo>
                  <a:lnTo>
                    <a:pt x="14169" y="2799"/>
                  </a:lnTo>
                  <a:cubicBezTo>
                    <a:pt x="13431" y="2334"/>
                    <a:pt x="12597" y="1977"/>
                    <a:pt x="11704" y="1775"/>
                  </a:cubicBezTo>
                  <a:lnTo>
                    <a:pt x="11704" y="775"/>
                  </a:lnTo>
                  <a:cubicBezTo>
                    <a:pt x="11704" y="346"/>
                    <a:pt x="11359" y="1"/>
                    <a:pt x="10919" y="1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" name="Google Shape;644;p16"/>
            <p:cNvSpPr/>
            <p:nvPr/>
          </p:nvSpPr>
          <p:spPr>
            <a:xfrm>
              <a:off x="1286620" y="3669795"/>
              <a:ext cx="1127090" cy="1127196"/>
            </a:xfrm>
            <a:custGeom>
              <a:avLst/>
              <a:gdLst/>
              <a:ahLst/>
              <a:cxnLst/>
              <a:rect l="l" t="t" r="r" b="b"/>
              <a:pathLst>
                <a:path w="19634" h="19635" extrusionOk="0">
                  <a:moveTo>
                    <a:pt x="9811" y="5847"/>
                  </a:moveTo>
                  <a:cubicBezTo>
                    <a:pt x="12002" y="5847"/>
                    <a:pt x="13764" y="7621"/>
                    <a:pt x="13764" y="9811"/>
                  </a:cubicBezTo>
                  <a:cubicBezTo>
                    <a:pt x="13764" y="12002"/>
                    <a:pt x="12002" y="13764"/>
                    <a:pt x="9811" y="13764"/>
                  </a:cubicBezTo>
                  <a:cubicBezTo>
                    <a:pt x="7621" y="13764"/>
                    <a:pt x="5847" y="12002"/>
                    <a:pt x="5847" y="9811"/>
                  </a:cubicBezTo>
                  <a:cubicBezTo>
                    <a:pt x="5847" y="7621"/>
                    <a:pt x="7621" y="5847"/>
                    <a:pt x="9811" y="5847"/>
                  </a:cubicBezTo>
                  <a:close/>
                  <a:moveTo>
                    <a:pt x="8704" y="1"/>
                  </a:moveTo>
                  <a:cubicBezTo>
                    <a:pt x="8275" y="1"/>
                    <a:pt x="7930" y="346"/>
                    <a:pt x="7930" y="775"/>
                  </a:cubicBezTo>
                  <a:lnTo>
                    <a:pt x="7930" y="1775"/>
                  </a:lnTo>
                  <a:cubicBezTo>
                    <a:pt x="7037" y="1977"/>
                    <a:pt x="6216" y="2322"/>
                    <a:pt x="5466" y="2799"/>
                  </a:cubicBezTo>
                  <a:lnTo>
                    <a:pt x="4763" y="2096"/>
                  </a:lnTo>
                  <a:cubicBezTo>
                    <a:pt x="4614" y="1947"/>
                    <a:pt x="4412" y="1873"/>
                    <a:pt x="4209" y="1873"/>
                  </a:cubicBezTo>
                  <a:cubicBezTo>
                    <a:pt x="4007" y="1873"/>
                    <a:pt x="3805" y="1947"/>
                    <a:pt x="3656" y="2096"/>
                  </a:cubicBezTo>
                  <a:lnTo>
                    <a:pt x="2096" y="3668"/>
                  </a:lnTo>
                  <a:cubicBezTo>
                    <a:pt x="1798" y="3966"/>
                    <a:pt x="1798" y="4466"/>
                    <a:pt x="2096" y="4763"/>
                  </a:cubicBezTo>
                  <a:lnTo>
                    <a:pt x="2799" y="5466"/>
                  </a:lnTo>
                  <a:cubicBezTo>
                    <a:pt x="2334" y="6204"/>
                    <a:pt x="1977" y="7037"/>
                    <a:pt x="1775" y="7930"/>
                  </a:cubicBezTo>
                  <a:lnTo>
                    <a:pt x="775" y="7930"/>
                  </a:lnTo>
                  <a:cubicBezTo>
                    <a:pt x="346" y="7930"/>
                    <a:pt x="1" y="8276"/>
                    <a:pt x="1" y="8704"/>
                  </a:cubicBezTo>
                  <a:lnTo>
                    <a:pt x="1" y="10931"/>
                  </a:lnTo>
                  <a:cubicBezTo>
                    <a:pt x="1" y="11359"/>
                    <a:pt x="346" y="11705"/>
                    <a:pt x="775" y="11705"/>
                  </a:cubicBezTo>
                  <a:lnTo>
                    <a:pt x="1775" y="11705"/>
                  </a:lnTo>
                  <a:cubicBezTo>
                    <a:pt x="1977" y="12598"/>
                    <a:pt x="2322" y="13407"/>
                    <a:pt x="2799" y="14169"/>
                  </a:cubicBezTo>
                  <a:lnTo>
                    <a:pt x="2096" y="14872"/>
                  </a:lnTo>
                  <a:cubicBezTo>
                    <a:pt x="1798" y="15169"/>
                    <a:pt x="1798" y="15669"/>
                    <a:pt x="2096" y="15967"/>
                  </a:cubicBezTo>
                  <a:lnTo>
                    <a:pt x="3656" y="17539"/>
                  </a:lnTo>
                  <a:cubicBezTo>
                    <a:pt x="3805" y="17687"/>
                    <a:pt x="4007" y="17762"/>
                    <a:pt x="4209" y="17762"/>
                  </a:cubicBezTo>
                  <a:cubicBezTo>
                    <a:pt x="4412" y="17762"/>
                    <a:pt x="4614" y="17687"/>
                    <a:pt x="4763" y="17539"/>
                  </a:cubicBezTo>
                  <a:lnTo>
                    <a:pt x="5466" y="16836"/>
                  </a:lnTo>
                  <a:cubicBezTo>
                    <a:pt x="6204" y="17300"/>
                    <a:pt x="7037" y="17658"/>
                    <a:pt x="7930" y="17860"/>
                  </a:cubicBezTo>
                  <a:lnTo>
                    <a:pt x="7930" y="18860"/>
                  </a:lnTo>
                  <a:cubicBezTo>
                    <a:pt x="7930" y="19289"/>
                    <a:pt x="8275" y="19634"/>
                    <a:pt x="8704" y="19634"/>
                  </a:cubicBezTo>
                  <a:lnTo>
                    <a:pt x="10919" y="19634"/>
                  </a:lnTo>
                  <a:cubicBezTo>
                    <a:pt x="11359" y="19634"/>
                    <a:pt x="11704" y="19289"/>
                    <a:pt x="11704" y="18860"/>
                  </a:cubicBezTo>
                  <a:lnTo>
                    <a:pt x="11704" y="17860"/>
                  </a:lnTo>
                  <a:cubicBezTo>
                    <a:pt x="12597" y="17658"/>
                    <a:pt x="13407" y="17312"/>
                    <a:pt x="14169" y="16836"/>
                  </a:cubicBezTo>
                  <a:lnTo>
                    <a:pt x="14872" y="17539"/>
                  </a:lnTo>
                  <a:cubicBezTo>
                    <a:pt x="15020" y="17687"/>
                    <a:pt x="15220" y="17762"/>
                    <a:pt x="15419" y="17762"/>
                  </a:cubicBezTo>
                  <a:cubicBezTo>
                    <a:pt x="15619" y="17762"/>
                    <a:pt x="15818" y="17687"/>
                    <a:pt x="15967" y="17539"/>
                  </a:cubicBezTo>
                  <a:lnTo>
                    <a:pt x="17539" y="15967"/>
                  </a:lnTo>
                  <a:cubicBezTo>
                    <a:pt x="17836" y="15669"/>
                    <a:pt x="17836" y="15169"/>
                    <a:pt x="17539" y="14872"/>
                  </a:cubicBezTo>
                  <a:lnTo>
                    <a:pt x="16836" y="14169"/>
                  </a:lnTo>
                  <a:cubicBezTo>
                    <a:pt x="17300" y="13431"/>
                    <a:pt x="17658" y="12598"/>
                    <a:pt x="17860" y="11705"/>
                  </a:cubicBezTo>
                  <a:lnTo>
                    <a:pt x="18860" y="11705"/>
                  </a:lnTo>
                  <a:cubicBezTo>
                    <a:pt x="19289" y="11705"/>
                    <a:pt x="19634" y="11359"/>
                    <a:pt x="19634" y="10931"/>
                  </a:cubicBezTo>
                  <a:lnTo>
                    <a:pt x="19634" y="8704"/>
                  </a:lnTo>
                  <a:cubicBezTo>
                    <a:pt x="19634" y="8276"/>
                    <a:pt x="19289" y="7930"/>
                    <a:pt x="18860" y="7930"/>
                  </a:cubicBezTo>
                  <a:lnTo>
                    <a:pt x="17860" y="7930"/>
                  </a:lnTo>
                  <a:cubicBezTo>
                    <a:pt x="17658" y="7037"/>
                    <a:pt x="17312" y="6228"/>
                    <a:pt x="16836" y="5466"/>
                  </a:cubicBezTo>
                  <a:lnTo>
                    <a:pt x="17539" y="4763"/>
                  </a:lnTo>
                  <a:cubicBezTo>
                    <a:pt x="17836" y="4466"/>
                    <a:pt x="17836" y="3966"/>
                    <a:pt x="17539" y="3668"/>
                  </a:cubicBezTo>
                  <a:lnTo>
                    <a:pt x="15967" y="2096"/>
                  </a:lnTo>
                  <a:cubicBezTo>
                    <a:pt x="15818" y="1947"/>
                    <a:pt x="15619" y="1873"/>
                    <a:pt x="15419" y="1873"/>
                  </a:cubicBezTo>
                  <a:cubicBezTo>
                    <a:pt x="15220" y="1873"/>
                    <a:pt x="15020" y="1947"/>
                    <a:pt x="14872" y="2096"/>
                  </a:cubicBezTo>
                  <a:lnTo>
                    <a:pt x="14169" y="2799"/>
                  </a:lnTo>
                  <a:cubicBezTo>
                    <a:pt x="13431" y="2334"/>
                    <a:pt x="12597" y="1977"/>
                    <a:pt x="11704" y="1775"/>
                  </a:cubicBezTo>
                  <a:lnTo>
                    <a:pt x="11704" y="775"/>
                  </a:lnTo>
                  <a:cubicBezTo>
                    <a:pt x="11704" y="346"/>
                    <a:pt x="11359" y="1"/>
                    <a:pt x="10919" y="1"/>
                  </a:cubicBezTo>
                  <a:close/>
                </a:path>
              </a:pathLst>
            </a:custGeom>
            <a:solidFill>
              <a:schemeClr val="accent3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5" name="Google Shape;645;p16"/>
          <p:cNvGrpSpPr/>
          <p:nvPr/>
        </p:nvGrpSpPr>
        <p:grpSpPr>
          <a:xfrm>
            <a:off x="-201254" y="4239177"/>
            <a:ext cx="1285152" cy="1291731"/>
            <a:chOff x="1286620" y="3669795"/>
            <a:chExt cx="1208986" cy="1214947"/>
          </a:xfrm>
        </p:grpSpPr>
        <p:sp>
          <p:nvSpPr>
            <p:cNvPr id="646" name="Google Shape;646;p16"/>
            <p:cNvSpPr/>
            <p:nvPr/>
          </p:nvSpPr>
          <p:spPr>
            <a:xfrm>
              <a:off x="1368516" y="3757545"/>
              <a:ext cx="1127090" cy="1127196"/>
            </a:xfrm>
            <a:custGeom>
              <a:avLst/>
              <a:gdLst/>
              <a:ahLst/>
              <a:cxnLst/>
              <a:rect l="l" t="t" r="r" b="b"/>
              <a:pathLst>
                <a:path w="19634" h="19635" extrusionOk="0">
                  <a:moveTo>
                    <a:pt x="9811" y="5847"/>
                  </a:moveTo>
                  <a:cubicBezTo>
                    <a:pt x="12002" y="5847"/>
                    <a:pt x="13764" y="7621"/>
                    <a:pt x="13764" y="9811"/>
                  </a:cubicBezTo>
                  <a:cubicBezTo>
                    <a:pt x="13764" y="12002"/>
                    <a:pt x="12002" y="13764"/>
                    <a:pt x="9811" y="13764"/>
                  </a:cubicBezTo>
                  <a:cubicBezTo>
                    <a:pt x="7621" y="13764"/>
                    <a:pt x="5847" y="12002"/>
                    <a:pt x="5847" y="9811"/>
                  </a:cubicBezTo>
                  <a:cubicBezTo>
                    <a:pt x="5847" y="7621"/>
                    <a:pt x="7621" y="5847"/>
                    <a:pt x="9811" y="5847"/>
                  </a:cubicBezTo>
                  <a:close/>
                  <a:moveTo>
                    <a:pt x="8704" y="1"/>
                  </a:moveTo>
                  <a:cubicBezTo>
                    <a:pt x="8275" y="1"/>
                    <a:pt x="7930" y="346"/>
                    <a:pt x="7930" y="775"/>
                  </a:cubicBezTo>
                  <a:lnTo>
                    <a:pt x="7930" y="1775"/>
                  </a:lnTo>
                  <a:cubicBezTo>
                    <a:pt x="7037" y="1977"/>
                    <a:pt x="6216" y="2322"/>
                    <a:pt x="5466" y="2799"/>
                  </a:cubicBezTo>
                  <a:lnTo>
                    <a:pt x="4763" y="2096"/>
                  </a:lnTo>
                  <a:cubicBezTo>
                    <a:pt x="4614" y="1947"/>
                    <a:pt x="4412" y="1873"/>
                    <a:pt x="4209" y="1873"/>
                  </a:cubicBezTo>
                  <a:cubicBezTo>
                    <a:pt x="4007" y="1873"/>
                    <a:pt x="3805" y="1947"/>
                    <a:pt x="3656" y="2096"/>
                  </a:cubicBezTo>
                  <a:lnTo>
                    <a:pt x="2096" y="3668"/>
                  </a:lnTo>
                  <a:cubicBezTo>
                    <a:pt x="1798" y="3966"/>
                    <a:pt x="1798" y="4466"/>
                    <a:pt x="2096" y="4763"/>
                  </a:cubicBezTo>
                  <a:lnTo>
                    <a:pt x="2799" y="5466"/>
                  </a:lnTo>
                  <a:cubicBezTo>
                    <a:pt x="2334" y="6204"/>
                    <a:pt x="1977" y="7037"/>
                    <a:pt x="1775" y="7930"/>
                  </a:cubicBezTo>
                  <a:lnTo>
                    <a:pt x="775" y="7930"/>
                  </a:lnTo>
                  <a:cubicBezTo>
                    <a:pt x="346" y="7930"/>
                    <a:pt x="1" y="8276"/>
                    <a:pt x="1" y="8704"/>
                  </a:cubicBezTo>
                  <a:lnTo>
                    <a:pt x="1" y="10931"/>
                  </a:lnTo>
                  <a:cubicBezTo>
                    <a:pt x="1" y="11359"/>
                    <a:pt x="346" y="11705"/>
                    <a:pt x="775" y="11705"/>
                  </a:cubicBezTo>
                  <a:lnTo>
                    <a:pt x="1775" y="11705"/>
                  </a:lnTo>
                  <a:cubicBezTo>
                    <a:pt x="1977" y="12598"/>
                    <a:pt x="2322" y="13407"/>
                    <a:pt x="2799" y="14169"/>
                  </a:cubicBezTo>
                  <a:lnTo>
                    <a:pt x="2096" y="14872"/>
                  </a:lnTo>
                  <a:cubicBezTo>
                    <a:pt x="1798" y="15169"/>
                    <a:pt x="1798" y="15669"/>
                    <a:pt x="2096" y="15967"/>
                  </a:cubicBezTo>
                  <a:lnTo>
                    <a:pt x="3656" y="17539"/>
                  </a:lnTo>
                  <a:cubicBezTo>
                    <a:pt x="3805" y="17687"/>
                    <a:pt x="4007" y="17762"/>
                    <a:pt x="4209" y="17762"/>
                  </a:cubicBezTo>
                  <a:cubicBezTo>
                    <a:pt x="4412" y="17762"/>
                    <a:pt x="4614" y="17687"/>
                    <a:pt x="4763" y="17539"/>
                  </a:cubicBezTo>
                  <a:lnTo>
                    <a:pt x="5466" y="16836"/>
                  </a:lnTo>
                  <a:cubicBezTo>
                    <a:pt x="6204" y="17300"/>
                    <a:pt x="7037" y="17658"/>
                    <a:pt x="7930" y="17860"/>
                  </a:cubicBezTo>
                  <a:lnTo>
                    <a:pt x="7930" y="18860"/>
                  </a:lnTo>
                  <a:cubicBezTo>
                    <a:pt x="7930" y="19289"/>
                    <a:pt x="8275" y="19634"/>
                    <a:pt x="8704" y="19634"/>
                  </a:cubicBezTo>
                  <a:lnTo>
                    <a:pt x="10919" y="19634"/>
                  </a:lnTo>
                  <a:cubicBezTo>
                    <a:pt x="11359" y="19634"/>
                    <a:pt x="11704" y="19289"/>
                    <a:pt x="11704" y="18860"/>
                  </a:cubicBezTo>
                  <a:lnTo>
                    <a:pt x="11704" y="17860"/>
                  </a:lnTo>
                  <a:cubicBezTo>
                    <a:pt x="12597" y="17658"/>
                    <a:pt x="13407" y="17312"/>
                    <a:pt x="14169" y="16836"/>
                  </a:cubicBezTo>
                  <a:lnTo>
                    <a:pt x="14872" y="17539"/>
                  </a:lnTo>
                  <a:cubicBezTo>
                    <a:pt x="15020" y="17687"/>
                    <a:pt x="15220" y="17762"/>
                    <a:pt x="15419" y="17762"/>
                  </a:cubicBezTo>
                  <a:cubicBezTo>
                    <a:pt x="15619" y="17762"/>
                    <a:pt x="15818" y="17687"/>
                    <a:pt x="15967" y="17539"/>
                  </a:cubicBezTo>
                  <a:lnTo>
                    <a:pt x="17539" y="15967"/>
                  </a:lnTo>
                  <a:cubicBezTo>
                    <a:pt x="17836" y="15669"/>
                    <a:pt x="17836" y="15169"/>
                    <a:pt x="17539" y="14872"/>
                  </a:cubicBezTo>
                  <a:lnTo>
                    <a:pt x="16836" y="14169"/>
                  </a:lnTo>
                  <a:cubicBezTo>
                    <a:pt x="17300" y="13431"/>
                    <a:pt x="17658" y="12598"/>
                    <a:pt x="17860" y="11705"/>
                  </a:cubicBezTo>
                  <a:lnTo>
                    <a:pt x="18860" y="11705"/>
                  </a:lnTo>
                  <a:cubicBezTo>
                    <a:pt x="19289" y="11705"/>
                    <a:pt x="19634" y="11359"/>
                    <a:pt x="19634" y="10931"/>
                  </a:cubicBezTo>
                  <a:lnTo>
                    <a:pt x="19634" y="8704"/>
                  </a:lnTo>
                  <a:cubicBezTo>
                    <a:pt x="19634" y="8276"/>
                    <a:pt x="19289" y="7930"/>
                    <a:pt x="18860" y="7930"/>
                  </a:cubicBezTo>
                  <a:lnTo>
                    <a:pt x="17860" y="7930"/>
                  </a:lnTo>
                  <a:cubicBezTo>
                    <a:pt x="17658" y="7037"/>
                    <a:pt x="17312" y="6228"/>
                    <a:pt x="16836" y="5466"/>
                  </a:cubicBezTo>
                  <a:lnTo>
                    <a:pt x="17539" y="4763"/>
                  </a:lnTo>
                  <a:cubicBezTo>
                    <a:pt x="17836" y="4466"/>
                    <a:pt x="17836" y="3966"/>
                    <a:pt x="17539" y="3668"/>
                  </a:cubicBezTo>
                  <a:lnTo>
                    <a:pt x="15967" y="2096"/>
                  </a:lnTo>
                  <a:cubicBezTo>
                    <a:pt x="15818" y="1947"/>
                    <a:pt x="15619" y="1873"/>
                    <a:pt x="15419" y="1873"/>
                  </a:cubicBezTo>
                  <a:cubicBezTo>
                    <a:pt x="15220" y="1873"/>
                    <a:pt x="15020" y="1947"/>
                    <a:pt x="14872" y="2096"/>
                  </a:cubicBezTo>
                  <a:lnTo>
                    <a:pt x="14169" y="2799"/>
                  </a:lnTo>
                  <a:cubicBezTo>
                    <a:pt x="13431" y="2334"/>
                    <a:pt x="12597" y="1977"/>
                    <a:pt x="11704" y="1775"/>
                  </a:cubicBezTo>
                  <a:lnTo>
                    <a:pt x="11704" y="775"/>
                  </a:lnTo>
                  <a:cubicBezTo>
                    <a:pt x="11704" y="346"/>
                    <a:pt x="11359" y="1"/>
                    <a:pt x="10919" y="1"/>
                  </a:cubicBezTo>
                  <a:close/>
                </a:path>
              </a:pathLst>
            </a:custGeom>
            <a:solidFill>
              <a:schemeClr val="accent5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" name="Google Shape;647;p16"/>
            <p:cNvSpPr/>
            <p:nvPr/>
          </p:nvSpPr>
          <p:spPr>
            <a:xfrm>
              <a:off x="1286620" y="3669795"/>
              <a:ext cx="1127090" cy="1127196"/>
            </a:xfrm>
            <a:custGeom>
              <a:avLst/>
              <a:gdLst/>
              <a:ahLst/>
              <a:cxnLst/>
              <a:rect l="l" t="t" r="r" b="b"/>
              <a:pathLst>
                <a:path w="19634" h="19635" extrusionOk="0">
                  <a:moveTo>
                    <a:pt x="9811" y="5847"/>
                  </a:moveTo>
                  <a:cubicBezTo>
                    <a:pt x="12002" y="5847"/>
                    <a:pt x="13764" y="7621"/>
                    <a:pt x="13764" y="9811"/>
                  </a:cubicBezTo>
                  <a:cubicBezTo>
                    <a:pt x="13764" y="12002"/>
                    <a:pt x="12002" y="13764"/>
                    <a:pt x="9811" y="13764"/>
                  </a:cubicBezTo>
                  <a:cubicBezTo>
                    <a:pt x="7621" y="13764"/>
                    <a:pt x="5847" y="12002"/>
                    <a:pt x="5847" y="9811"/>
                  </a:cubicBezTo>
                  <a:cubicBezTo>
                    <a:pt x="5847" y="7621"/>
                    <a:pt x="7621" y="5847"/>
                    <a:pt x="9811" y="5847"/>
                  </a:cubicBezTo>
                  <a:close/>
                  <a:moveTo>
                    <a:pt x="8704" y="1"/>
                  </a:moveTo>
                  <a:cubicBezTo>
                    <a:pt x="8275" y="1"/>
                    <a:pt x="7930" y="346"/>
                    <a:pt x="7930" y="775"/>
                  </a:cubicBezTo>
                  <a:lnTo>
                    <a:pt x="7930" y="1775"/>
                  </a:lnTo>
                  <a:cubicBezTo>
                    <a:pt x="7037" y="1977"/>
                    <a:pt x="6216" y="2322"/>
                    <a:pt x="5466" y="2799"/>
                  </a:cubicBezTo>
                  <a:lnTo>
                    <a:pt x="4763" y="2096"/>
                  </a:lnTo>
                  <a:cubicBezTo>
                    <a:pt x="4614" y="1947"/>
                    <a:pt x="4412" y="1873"/>
                    <a:pt x="4209" y="1873"/>
                  </a:cubicBezTo>
                  <a:cubicBezTo>
                    <a:pt x="4007" y="1873"/>
                    <a:pt x="3805" y="1947"/>
                    <a:pt x="3656" y="2096"/>
                  </a:cubicBezTo>
                  <a:lnTo>
                    <a:pt x="2096" y="3668"/>
                  </a:lnTo>
                  <a:cubicBezTo>
                    <a:pt x="1798" y="3966"/>
                    <a:pt x="1798" y="4466"/>
                    <a:pt x="2096" y="4763"/>
                  </a:cubicBezTo>
                  <a:lnTo>
                    <a:pt x="2799" y="5466"/>
                  </a:lnTo>
                  <a:cubicBezTo>
                    <a:pt x="2334" y="6204"/>
                    <a:pt x="1977" y="7037"/>
                    <a:pt x="1775" y="7930"/>
                  </a:cubicBezTo>
                  <a:lnTo>
                    <a:pt x="775" y="7930"/>
                  </a:lnTo>
                  <a:cubicBezTo>
                    <a:pt x="346" y="7930"/>
                    <a:pt x="1" y="8276"/>
                    <a:pt x="1" y="8704"/>
                  </a:cubicBezTo>
                  <a:lnTo>
                    <a:pt x="1" y="10931"/>
                  </a:lnTo>
                  <a:cubicBezTo>
                    <a:pt x="1" y="11359"/>
                    <a:pt x="346" y="11705"/>
                    <a:pt x="775" y="11705"/>
                  </a:cubicBezTo>
                  <a:lnTo>
                    <a:pt x="1775" y="11705"/>
                  </a:lnTo>
                  <a:cubicBezTo>
                    <a:pt x="1977" y="12598"/>
                    <a:pt x="2322" y="13407"/>
                    <a:pt x="2799" y="14169"/>
                  </a:cubicBezTo>
                  <a:lnTo>
                    <a:pt x="2096" y="14872"/>
                  </a:lnTo>
                  <a:cubicBezTo>
                    <a:pt x="1798" y="15169"/>
                    <a:pt x="1798" y="15669"/>
                    <a:pt x="2096" y="15967"/>
                  </a:cubicBezTo>
                  <a:lnTo>
                    <a:pt x="3656" y="17539"/>
                  </a:lnTo>
                  <a:cubicBezTo>
                    <a:pt x="3805" y="17687"/>
                    <a:pt x="4007" y="17762"/>
                    <a:pt x="4209" y="17762"/>
                  </a:cubicBezTo>
                  <a:cubicBezTo>
                    <a:pt x="4412" y="17762"/>
                    <a:pt x="4614" y="17687"/>
                    <a:pt x="4763" y="17539"/>
                  </a:cubicBezTo>
                  <a:lnTo>
                    <a:pt x="5466" y="16836"/>
                  </a:lnTo>
                  <a:cubicBezTo>
                    <a:pt x="6204" y="17300"/>
                    <a:pt x="7037" y="17658"/>
                    <a:pt x="7930" y="17860"/>
                  </a:cubicBezTo>
                  <a:lnTo>
                    <a:pt x="7930" y="18860"/>
                  </a:lnTo>
                  <a:cubicBezTo>
                    <a:pt x="7930" y="19289"/>
                    <a:pt x="8275" y="19634"/>
                    <a:pt x="8704" y="19634"/>
                  </a:cubicBezTo>
                  <a:lnTo>
                    <a:pt x="10919" y="19634"/>
                  </a:lnTo>
                  <a:cubicBezTo>
                    <a:pt x="11359" y="19634"/>
                    <a:pt x="11704" y="19289"/>
                    <a:pt x="11704" y="18860"/>
                  </a:cubicBezTo>
                  <a:lnTo>
                    <a:pt x="11704" y="17860"/>
                  </a:lnTo>
                  <a:cubicBezTo>
                    <a:pt x="12597" y="17658"/>
                    <a:pt x="13407" y="17312"/>
                    <a:pt x="14169" y="16836"/>
                  </a:cubicBezTo>
                  <a:lnTo>
                    <a:pt x="14872" y="17539"/>
                  </a:lnTo>
                  <a:cubicBezTo>
                    <a:pt x="15020" y="17687"/>
                    <a:pt x="15220" y="17762"/>
                    <a:pt x="15419" y="17762"/>
                  </a:cubicBezTo>
                  <a:cubicBezTo>
                    <a:pt x="15619" y="17762"/>
                    <a:pt x="15818" y="17687"/>
                    <a:pt x="15967" y="17539"/>
                  </a:cubicBezTo>
                  <a:lnTo>
                    <a:pt x="17539" y="15967"/>
                  </a:lnTo>
                  <a:cubicBezTo>
                    <a:pt x="17836" y="15669"/>
                    <a:pt x="17836" y="15169"/>
                    <a:pt x="17539" y="14872"/>
                  </a:cubicBezTo>
                  <a:lnTo>
                    <a:pt x="16836" y="14169"/>
                  </a:lnTo>
                  <a:cubicBezTo>
                    <a:pt x="17300" y="13431"/>
                    <a:pt x="17658" y="12598"/>
                    <a:pt x="17860" y="11705"/>
                  </a:cubicBezTo>
                  <a:lnTo>
                    <a:pt x="18860" y="11705"/>
                  </a:lnTo>
                  <a:cubicBezTo>
                    <a:pt x="19289" y="11705"/>
                    <a:pt x="19634" y="11359"/>
                    <a:pt x="19634" y="10931"/>
                  </a:cubicBezTo>
                  <a:lnTo>
                    <a:pt x="19634" y="8704"/>
                  </a:lnTo>
                  <a:cubicBezTo>
                    <a:pt x="19634" y="8276"/>
                    <a:pt x="19289" y="7930"/>
                    <a:pt x="18860" y="7930"/>
                  </a:cubicBezTo>
                  <a:lnTo>
                    <a:pt x="17860" y="7930"/>
                  </a:lnTo>
                  <a:cubicBezTo>
                    <a:pt x="17658" y="7037"/>
                    <a:pt x="17312" y="6228"/>
                    <a:pt x="16836" y="5466"/>
                  </a:cubicBezTo>
                  <a:lnTo>
                    <a:pt x="17539" y="4763"/>
                  </a:lnTo>
                  <a:cubicBezTo>
                    <a:pt x="17836" y="4466"/>
                    <a:pt x="17836" y="3966"/>
                    <a:pt x="17539" y="3668"/>
                  </a:cubicBezTo>
                  <a:lnTo>
                    <a:pt x="15967" y="2096"/>
                  </a:lnTo>
                  <a:cubicBezTo>
                    <a:pt x="15818" y="1947"/>
                    <a:pt x="15619" y="1873"/>
                    <a:pt x="15419" y="1873"/>
                  </a:cubicBezTo>
                  <a:cubicBezTo>
                    <a:pt x="15220" y="1873"/>
                    <a:pt x="15020" y="1947"/>
                    <a:pt x="14872" y="2096"/>
                  </a:cubicBezTo>
                  <a:lnTo>
                    <a:pt x="14169" y="2799"/>
                  </a:lnTo>
                  <a:cubicBezTo>
                    <a:pt x="13431" y="2334"/>
                    <a:pt x="12597" y="1977"/>
                    <a:pt x="11704" y="1775"/>
                  </a:cubicBezTo>
                  <a:lnTo>
                    <a:pt x="11704" y="775"/>
                  </a:lnTo>
                  <a:cubicBezTo>
                    <a:pt x="11704" y="346"/>
                    <a:pt x="11359" y="1"/>
                    <a:pt x="10919" y="1"/>
                  </a:cubicBezTo>
                  <a:close/>
                </a:path>
              </a:pathLst>
            </a:custGeom>
            <a:solidFill>
              <a:schemeClr val="accent4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CUSTOM_2_1">
    <p:spTree>
      <p:nvGrpSpPr>
        <p:cNvPr id="1" name="Shape 10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9" name="Google Shape;1039;p25"/>
          <p:cNvGrpSpPr/>
          <p:nvPr/>
        </p:nvGrpSpPr>
        <p:grpSpPr>
          <a:xfrm>
            <a:off x="-40" y="0"/>
            <a:ext cx="9143957" cy="5143500"/>
            <a:chOff x="-19200" y="0"/>
            <a:chExt cx="9163200" cy="5143500"/>
          </a:xfrm>
        </p:grpSpPr>
        <p:cxnSp>
          <p:nvCxnSpPr>
            <p:cNvPr id="1040" name="Google Shape;1040;p25"/>
            <p:cNvCxnSpPr/>
            <p:nvPr/>
          </p:nvCxnSpPr>
          <p:spPr>
            <a:xfrm>
              <a:off x="458597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41" name="Google Shape;1041;p25"/>
            <p:cNvCxnSpPr/>
            <p:nvPr/>
          </p:nvCxnSpPr>
          <p:spPr>
            <a:xfrm>
              <a:off x="941120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42" name="Google Shape;1042;p25"/>
            <p:cNvCxnSpPr/>
            <p:nvPr/>
          </p:nvCxnSpPr>
          <p:spPr>
            <a:xfrm>
              <a:off x="1423642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43" name="Google Shape;1043;p25"/>
            <p:cNvCxnSpPr/>
            <p:nvPr/>
          </p:nvCxnSpPr>
          <p:spPr>
            <a:xfrm>
              <a:off x="1906164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44" name="Google Shape;1044;p25"/>
            <p:cNvCxnSpPr/>
            <p:nvPr/>
          </p:nvCxnSpPr>
          <p:spPr>
            <a:xfrm>
              <a:off x="2388687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45" name="Google Shape;1045;p25"/>
            <p:cNvCxnSpPr/>
            <p:nvPr/>
          </p:nvCxnSpPr>
          <p:spPr>
            <a:xfrm>
              <a:off x="2871209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46" name="Google Shape;1046;p25"/>
            <p:cNvCxnSpPr/>
            <p:nvPr/>
          </p:nvCxnSpPr>
          <p:spPr>
            <a:xfrm>
              <a:off x="3353732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47" name="Google Shape;1047;p25"/>
            <p:cNvCxnSpPr/>
            <p:nvPr/>
          </p:nvCxnSpPr>
          <p:spPr>
            <a:xfrm>
              <a:off x="3836254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48" name="Google Shape;1048;p25"/>
            <p:cNvCxnSpPr/>
            <p:nvPr/>
          </p:nvCxnSpPr>
          <p:spPr>
            <a:xfrm>
              <a:off x="4318776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49" name="Google Shape;1049;p25"/>
            <p:cNvCxnSpPr/>
            <p:nvPr/>
          </p:nvCxnSpPr>
          <p:spPr>
            <a:xfrm>
              <a:off x="4801299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50" name="Google Shape;1050;p25"/>
            <p:cNvCxnSpPr/>
            <p:nvPr/>
          </p:nvCxnSpPr>
          <p:spPr>
            <a:xfrm>
              <a:off x="5283821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51" name="Google Shape;1051;p25"/>
            <p:cNvCxnSpPr/>
            <p:nvPr/>
          </p:nvCxnSpPr>
          <p:spPr>
            <a:xfrm>
              <a:off x="5766343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52" name="Google Shape;1052;p25"/>
            <p:cNvCxnSpPr/>
            <p:nvPr/>
          </p:nvCxnSpPr>
          <p:spPr>
            <a:xfrm>
              <a:off x="6248866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53" name="Google Shape;1053;p25"/>
            <p:cNvCxnSpPr/>
            <p:nvPr/>
          </p:nvCxnSpPr>
          <p:spPr>
            <a:xfrm>
              <a:off x="6731388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54" name="Google Shape;1054;p25"/>
            <p:cNvCxnSpPr/>
            <p:nvPr/>
          </p:nvCxnSpPr>
          <p:spPr>
            <a:xfrm>
              <a:off x="7213911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55" name="Google Shape;1055;p25"/>
            <p:cNvCxnSpPr/>
            <p:nvPr/>
          </p:nvCxnSpPr>
          <p:spPr>
            <a:xfrm>
              <a:off x="7696433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56" name="Google Shape;1056;p25"/>
            <p:cNvCxnSpPr/>
            <p:nvPr/>
          </p:nvCxnSpPr>
          <p:spPr>
            <a:xfrm>
              <a:off x="8178955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57" name="Google Shape;1057;p25"/>
            <p:cNvCxnSpPr/>
            <p:nvPr/>
          </p:nvCxnSpPr>
          <p:spPr>
            <a:xfrm>
              <a:off x="8661478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58" name="Google Shape;1058;p25"/>
            <p:cNvCxnSpPr/>
            <p:nvPr/>
          </p:nvCxnSpPr>
          <p:spPr>
            <a:xfrm>
              <a:off x="4562400" y="-4181188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59" name="Google Shape;1059;p25"/>
            <p:cNvCxnSpPr/>
            <p:nvPr/>
          </p:nvCxnSpPr>
          <p:spPr>
            <a:xfrm>
              <a:off x="4562400" y="-3698666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60" name="Google Shape;1060;p25"/>
            <p:cNvCxnSpPr/>
            <p:nvPr/>
          </p:nvCxnSpPr>
          <p:spPr>
            <a:xfrm>
              <a:off x="4562400" y="-3216143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61" name="Google Shape;1061;p25"/>
            <p:cNvCxnSpPr/>
            <p:nvPr/>
          </p:nvCxnSpPr>
          <p:spPr>
            <a:xfrm>
              <a:off x="4562400" y="-2733621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62" name="Google Shape;1062;p25"/>
            <p:cNvCxnSpPr/>
            <p:nvPr/>
          </p:nvCxnSpPr>
          <p:spPr>
            <a:xfrm>
              <a:off x="4562400" y="-2251099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63" name="Google Shape;1063;p25"/>
            <p:cNvCxnSpPr/>
            <p:nvPr/>
          </p:nvCxnSpPr>
          <p:spPr>
            <a:xfrm>
              <a:off x="4562400" y="-1768576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64" name="Google Shape;1064;p25"/>
            <p:cNvCxnSpPr/>
            <p:nvPr/>
          </p:nvCxnSpPr>
          <p:spPr>
            <a:xfrm>
              <a:off x="4562400" y="-1286054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65" name="Google Shape;1065;p25"/>
            <p:cNvCxnSpPr/>
            <p:nvPr/>
          </p:nvCxnSpPr>
          <p:spPr>
            <a:xfrm>
              <a:off x="4562400" y="-803532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66" name="Google Shape;1066;p25"/>
            <p:cNvCxnSpPr/>
            <p:nvPr/>
          </p:nvCxnSpPr>
          <p:spPr>
            <a:xfrm>
              <a:off x="4562400" y="-321009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67" name="Google Shape;1067;p25"/>
            <p:cNvCxnSpPr/>
            <p:nvPr/>
          </p:nvCxnSpPr>
          <p:spPr>
            <a:xfrm>
              <a:off x="4562400" y="161513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068" name="Google Shape;1068;p25"/>
          <p:cNvSpPr/>
          <p:nvPr/>
        </p:nvSpPr>
        <p:spPr>
          <a:xfrm rot="-5400000">
            <a:off x="8424440" y="2880980"/>
            <a:ext cx="959506" cy="479636"/>
          </a:xfrm>
          <a:custGeom>
            <a:avLst/>
            <a:gdLst/>
            <a:ahLst/>
            <a:cxnLst/>
            <a:rect l="l" t="t" r="r" b="b"/>
            <a:pathLst>
              <a:path w="44947" h="22468" fill="none" extrusionOk="0">
                <a:moveTo>
                  <a:pt x="1" y="22468"/>
                </a:moveTo>
                <a:cubicBezTo>
                  <a:pt x="1" y="10061"/>
                  <a:pt x="10062" y="1"/>
                  <a:pt x="22480" y="1"/>
                </a:cubicBezTo>
                <a:cubicBezTo>
                  <a:pt x="34886" y="1"/>
                  <a:pt x="44947" y="10061"/>
                  <a:pt x="44947" y="22468"/>
                </a:cubicBezTo>
              </a:path>
            </a:pathLst>
          </a:custGeom>
          <a:noFill/>
          <a:ln w="19050" cap="flat" cmpd="sng">
            <a:solidFill>
              <a:schemeClr val="dk1"/>
            </a:solidFill>
            <a:prstDash val="dash"/>
            <a:miter lim="11906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9" name="Google Shape;1069;p25"/>
          <p:cNvSpPr/>
          <p:nvPr/>
        </p:nvSpPr>
        <p:spPr>
          <a:xfrm rot="10800000" flipH="1">
            <a:off x="-8" y="4060909"/>
            <a:ext cx="2982078" cy="1082599"/>
          </a:xfrm>
          <a:custGeom>
            <a:avLst/>
            <a:gdLst/>
            <a:ahLst/>
            <a:cxnLst/>
            <a:rect l="l" t="t" r="r" b="b"/>
            <a:pathLst>
              <a:path w="52543" h="18896" fill="none" extrusionOk="0">
                <a:moveTo>
                  <a:pt x="52543" y="0"/>
                </a:moveTo>
                <a:lnTo>
                  <a:pt x="52543" y="9895"/>
                </a:lnTo>
                <a:cubicBezTo>
                  <a:pt x="52543" y="14859"/>
                  <a:pt x="48507" y="18896"/>
                  <a:pt x="43530" y="18896"/>
                </a:cubicBezTo>
                <a:lnTo>
                  <a:pt x="0" y="18896"/>
                </a:lnTo>
              </a:path>
            </a:pathLst>
          </a:custGeom>
          <a:noFill/>
          <a:ln w="19050" cap="flat" cmpd="sng">
            <a:solidFill>
              <a:srgbClr val="000000"/>
            </a:solidFill>
            <a:prstDash val="dash"/>
            <a:miter lim="11906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0" name="Google Shape;1070;p25"/>
          <p:cNvSpPr/>
          <p:nvPr/>
        </p:nvSpPr>
        <p:spPr>
          <a:xfrm>
            <a:off x="142229" y="3989595"/>
            <a:ext cx="153300" cy="153300"/>
          </a:xfrm>
          <a:prstGeom prst="rect">
            <a:avLst/>
          </a:prstGeom>
          <a:solidFill>
            <a:schemeClr val="accent6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1" name="Google Shape;1071;p25"/>
          <p:cNvSpPr txBox="1">
            <a:spLocks noGrp="1"/>
          </p:cNvSpPr>
          <p:nvPr>
            <p:ph type="subTitle" idx="1"/>
          </p:nvPr>
        </p:nvSpPr>
        <p:spPr>
          <a:xfrm>
            <a:off x="1745900" y="1169213"/>
            <a:ext cx="2442000" cy="43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lvl="1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>
                <a:latin typeface="Open Sans ExtraBold"/>
                <a:ea typeface="Open Sans ExtraBold"/>
                <a:cs typeface="Open Sans ExtraBold"/>
                <a:sym typeface="Open Sans ExtraBold"/>
              </a:defRPr>
            </a:lvl2pPr>
            <a:lvl3pPr lvl="2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>
                <a:latin typeface="Open Sans ExtraBold"/>
                <a:ea typeface="Open Sans ExtraBold"/>
                <a:cs typeface="Open Sans ExtraBold"/>
                <a:sym typeface="Open Sans ExtraBold"/>
              </a:defRPr>
            </a:lvl3pPr>
            <a:lvl4pPr lvl="3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>
                <a:latin typeface="Open Sans ExtraBold"/>
                <a:ea typeface="Open Sans ExtraBold"/>
                <a:cs typeface="Open Sans ExtraBold"/>
                <a:sym typeface="Open Sans ExtraBold"/>
              </a:defRPr>
            </a:lvl4pPr>
            <a:lvl5pPr lvl="4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>
                <a:latin typeface="Open Sans ExtraBold"/>
                <a:ea typeface="Open Sans ExtraBold"/>
                <a:cs typeface="Open Sans ExtraBold"/>
                <a:sym typeface="Open Sans ExtraBold"/>
              </a:defRPr>
            </a:lvl5pPr>
            <a:lvl6pPr lvl="5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>
                <a:latin typeface="Open Sans ExtraBold"/>
                <a:ea typeface="Open Sans ExtraBold"/>
                <a:cs typeface="Open Sans ExtraBold"/>
                <a:sym typeface="Open Sans ExtraBold"/>
              </a:defRPr>
            </a:lvl6pPr>
            <a:lvl7pPr lvl="6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>
                <a:latin typeface="Open Sans ExtraBold"/>
                <a:ea typeface="Open Sans ExtraBold"/>
                <a:cs typeface="Open Sans ExtraBold"/>
                <a:sym typeface="Open Sans ExtraBold"/>
              </a:defRPr>
            </a:lvl7pPr>
            <a:lvl8pPr lvl="7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>
                <a:latin typeface="Open Sans ExtraBold"/>
                <a:ea typeface="Open Sans ExtraBold"/>
                <a:cs typeface="Open Sans ExtraBold"/>
                <a:sym typeface="Open Sans ExtraBold"/>
              </a:defRPr>
            </a:lvl8pPr>
            <a:lvl9pPr lvl="8" rtl="0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None/>
              <a:defRPr>
                <a:latin typeface="Open Sans ExtraBold"/>
                <a:ea typeface="Open Sans ExtraBold"/>
                <a:cs typeface="Open Sans ExtraBold"/>
                <a:sym typeface="Open Sans ExtraBold"/>
              </a:defRPr>
            </a:lvl9pPr>
          </a:lstStyle>
          <a:p>
            <a:endParaRPr/>
          </a:p>
        </p:txBody>
      </p:sp>
      <p:sp>
        <p:nvSpPr>
          <p:cNvPr id="1072" name="Google Shape;1072;p25"/>
          <p:cNvSpPr txBox="1">
            <a:spLocks noGrp="1"/>
          </p:cNvSpPr>
          <p:nvPr>
            <p:ph type="subTitle" idx="2"/>
          </p:nvPr>
        </p:nvSpPr>
        <p:spPr>
          <a:xfrm>
            <a:off x="1745900" y="1553800"/>
            <a:ext cx="2442000" cy="92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 sz="1600"/>
            </a:lvl2pPr>
            <a:lvl3pPr lvl="2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 sz="1600"/>
            </a:lvl3pPr>
            <a:lvl4pPr lvl="3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 sz="1600"/>
            </a:lvl4pPr>
            <a:lvl5pPr lvl="4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 sz="1600"/>
            </a:lvl5pPr>
            <a:lvl6pPr lvl="5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 sz="1600"/>
            </a:lvl6pPr>
            <a:lvl7pPr lvl="6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 sz="1600"/>
            </a:lvl7pPr>
            <a:lvl8pPr lvl="7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 sz="1600"/>
            </a:lvl8pPr>
            <a:lvl9pPr lvl="8" rtl="0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None/>
              <a:defRPr sz="1600"/>
            </a:lvl9pPr>
          </a:lstStyle>
          <a:p>
            <a:endParaRPr/>
          </a:p>
        </p:txBody>
      </p:sp>
      <p:sp>
        <p:nvSpPr>
          <p:cNvPr id="1073" name="Google Shape;1073;p25"/>
          <p:cNvSpPr txBox="1">
            <a:spLocks noGrp="1"/>
          </p:cNvSpPr>
          <p:nvPr>
            <p:ph type="subTitle" idx="3"/>
          </p:nvPr>
        </p:nvSpPr>
        <p:spPr>
          <a:xfrm>
            <a:off x="5778300" y="1169213"/>
            <a:ext cx="2441400" cy="43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lvl="1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>
                <a:latin typeface="Open Sans ExtraBold"/>
                <a:ea typeface="Open Sans ExtraBold"/>
                <a:cs typeface="Open Sans ExtraBold"/>
                <a:sym typeface="Open Sans ExtraBold"/>
              </a:defRPr>
            </a:lvl2pPr>
            <a:lvl3pPr lvl="2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>
                <a:latin typeface="Open Sans ExtraBold"/>
                <a:ea typeface="Open Sans ExtraBold"/>
                <a:cs typeface="Open Sans ExtraBold"/>
                <a:sym typeface="Open Sans ExtraBold"/>
              </a:defRPr>
            </a:lvl3pPr>
            <a:lvl4pPr lvl="3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>
                <a:latin typeface="Open Sans ExtraBold"/>
                <a:ea typeface="Open Sans ExtraBold"/>
                <a:cs typeface="Open Sans ExtraBold"/>
                <a:sym typeface="Open Sans ExtraBold"/>
              </a:defRPr>
            </a:lvl4pPr>
            <a:lvl5pPr lvl="4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>
                <a:latin typeface="Open Sans ExtraBold"/>
                <a:ea typeface="Open Sans ExtraBold"/>
                <a:cs typeface="Open Sans ExtraBold"/>
                <a:sym typeface="Open Sans ExtraBold"/>
              </a:defRPr>
            </a:lvl5pPr>
            <a:lvl6pPr lvl="5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>
                <a:latin typeface="Open Sans ExtraBold"/>
                <a:ea typeface="Open Sans ExtraBold"/>
                <a:cs typeface="Open Sans ExtraBold"/>
                <a:sym typeface="Open Sans ExtraBold"/>
              </a:defRPr>
            </a:lvl6pPr>
            <a:lvl7pPr lvl="6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>
                <a:latin typeface="Open Sans ExtraBold"/>
                <a:ea typeface="Open Sans ExtraBold"/>
                <a:cs typeface="Open Sans ExtraBold"/>
                <a:sym typeface="Open Sans ExtraBold"/>
              </a:defRPr>
            </a:lvl7pPr>
            <a:lvl8pPr lvl="7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>
                <a:latin typeface="Open Sans ExtraBold"/>
                <a:ea typeface="Open Sans ExtraBold"/>
                <a:cs typeface="Open Sans ExtraBold"/>
                <a:sym typeface="Open Sans ExtraBold"/>
              </a:defRPr>
            </a:lvl8pPr>
            <a:lvl9pPr lvl="8" rtl="0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None/>
              <a:defRPr>
                <a:latin typeface="Open Sans ExtraBold"/>
                <a:ea typeface="Open Sans ExtraBold"/>
                <a:cs typeface="Open Sans ExtraBold"/>
                <a:sym typeface="Open Sans ExtraBold"/>
              </a:defRPr>
            </a:lvl9pPr>
          </a:lstStyle>
          <a:p>
            <a:endParaRPr/>
          </a:p>
        </p:txBody>
      </p:sp>
      <p:sp>
        <p:nvSpPr>
          <p:cNvPr id="1074" name="Google Shape;1074;p25"/>
          <p:cNvSpPr txBox="1">
            <a:spLocks noGrp="1"/>
          </p:cNvSpPr>
          <p:nvPr>
            <p:ph type="subTitle" idx="4"/>
          </p:nvPr>
        </p:nvSpPr>
        <p:spPr>
          <a:xfrm>
            <a:off x="5778300" y="1549900"/>
            <a:ext cx="2441400" cy="93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 sz="1600"/>
            </a:lvl2pPr>
            <a:lvl3pPr lvl="2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 sz="1600"/>
            </a:lvl3pPr>
            <a:lvl4pPr lvl="3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 sz="1600"/>
            </a:lvl4pPr>
            <a:lvl5pPr lvl="4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 sz="1600"/>
            </a:lvl5pPr>
            <a:lvl6pPr lvl="5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 sz="1600"/>
            </a:lvl6pPr>
            <a:lvl7pPr lvl="6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 sz="1600"/>
            </a:lvl7pPr>
            <a:lvl8pPr lvl="7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 sz="1600"/>
            </a:lvl8pPr>
            <a:lvl9pPr lvl="8" rtl="0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None/>
              <a:defRPr sz="1600"/>
            </a:lvl9pPr>
          </a:lstStyle>
          <a:p>
            <a:endParaRPr/>
          </a:p>
        </p:txBody>
      </p:sp>
      <p:sp>
        <p:nvSpPr>
          <p:cNvPr id="1075" name="Google Shape;1075;p25"/>
          <p:cNvSpPr txBox="1">
            <a:spLocks noGrp="1"/>
          </p:cNvSpPr>
          <p:nvPr>
            <p:ph type="subTitle" idx="5"/>
          </p:nvPr>
        </p:nvSpPr>
        <p:spPr>
          <a:xfrm>
            <a:off x="1745900" y="3009996"/>
            <a:ext cx="2441400" cy="43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lvl="1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>
                <a:latin typeface="Open Sans ExtraBold"/>
                <a:ea typeface="Open Sans ExtraBold"/>
                <a:cs typeface="Open Sans ExtraBold"/>
                <a:sym typeface="Open Sans ExtraBold"/>
              </a:defRPr>
            </a:lvl2pPr>
            <a:lvl3pPr lvl="2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>
                <a:latin typeface="Open Sans ExtraBold"/>
                <a:ea typeface="Open Sans ExtraBold"/>
                <a:cs typeface="Open Sans ExtraBold"/>
                <a:sym typeface="Open Sans ExtraBold"/>
              </a:defRPr>
            </a:lvl3pPr>
            <a:lvl4pPr lvl="3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>
                <a:latin typeface="Open Sans ExtraBold"/>
                <a:ea typeface="Open Sans ExtraBold"/>
                <a:cs typeface="Open Sans ExtraBold"/>
                <a:sym typeface="Open Sans ExtraBold"/>
              </a:defRPr>
            </a:lvl4pPr>
            <a:lvl5pPr lvl="4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>
                <a:latin typeface="Open Sans ExtraBold"/>
                <a:ea typeface="Open Sans ExtraBold"/>
                <a:cs typeface="Open Sans ExtraBold"/>
                <a:sym typeface="Open Sans ExtraBold"/>
              </a:defRPr>
            </a:lvl5pPr>
            <a:lvl6pPr lvl="5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>
                <a:latin typeface="Open Sans ExtraBold"/>
                <a:ea typeface="Open Sans ExtraBold"/>
                <a:cs typeface="Open Sans ExtraBold"/>
                <a:sym typeface="Open Sans ExtraBold"/>
              </a:defRPr>
            </a:lvl6pPr>
            <a:lvl7pPr lvl="6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>
                <a:latin typeface="Open Sans ExtraBold"/>
                <a:ea typeface="Open Sans ExtraBold"/>
                <a:cs typeface="Open Sans ExtraBold"/>
                <a:sym typeface="Open Sans ExtraBold"/>
              </a:defRPr>
            </a:lvl7pPr>
            <a:lvl8pPr lvl="7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>
                <a:latin typeface="Open Sans ExtraBold"/>
                <a:ea typeface="Open Sans ExtraBold"/>
                <a:cs typeface="Open Sans ExtraBold"/>
                <a:sym typeface="Open Sans ExtraBold"/>
              </a:defRPr>
            </a:lvl8pPr>
            <a:lvl9pPr lvl="8" rtl="0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None/>
              <a:defRPr>
                <a:latin typeface="Open Sans ExtraBold"/>
                <a:ea typeface="Open Sans ExtraBold"/>
                <a:cs typeface="Open Sans ExtraBold"/>
                <a:sym typeface="Open Sans ExtraBold"/>
              </a:defRPr>
            </a:lvl9pPr>
          </a:lstStyle>
          <a:p>
            <a:endParaRPr/>
          </a:p>
        </p:txBody>
      </p:sp>
      <p:sp>
        <p:nvSpPr>
          <p:cNvPr id="1076" name="Google Shape;1076;p25"/>
          <p:cNvSpPr txBox="1">
            <a:spLocks noGrp="1"/>
          </p:cNvSpPr>
          <p:nvPr>
            <p:ph type="subTitle" idx="6"/>
          </p:nvPr>
        </p:nvSpPr>
        <p:spPr>
          <a:xfrm>
            <a:off x="1745900" y="3397826"/>
            <a:ext cx="2441400" cy="93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 sz="1600"/>
            </a:lvl2pPr>
            <a:lvl3pPr lvl="2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 sz="1600"/>
            </a:lvl3pPr>
            <a:lvl4pPr lvl="3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 sz="1600"/>
            </a:lvl4pPr>
            <a:lvl5pPr lvl="4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 sz="1600"/>
            </a:lvl5pPr>
            <a:lvl6pPr lvl="5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 sz="1600"/>
            </a:lvl6pPr>
            <a:lvl7pPr lvl="6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 sz="1600"/>
            </a:lvl7pPr>
            <a:lvl8pPr lvl="7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 sz="1600"/>
            </a:lvl8pPr>
            <a:lvl9pPr lvl="8" rtl="0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None/>
              <a:defRPr sz="1600"/>
            </a:lvl9pPr>
          </a:lstStyle>
          <a:p>
            <a:endParaRPr/>
          </a:p>
        </p:txBody>
      </p:sp>
      <p:sp>
        <p:nvSpPr>
          <p:cNvPr id="1077" name="Google Shape;1077;p25"/>
          <p:cNvSpPr txBox="1">
            <a:spLocks noGrp="1"/>
          </p:cNvSpPr>
          <p:nvPr>
            <p:ph type="subTitle" idx="7"/>
          </p:nvPr>
        </p:nvSpPr>
        <p:spPr>
          <a:xfrm>
            <a:off x="5778300" y="3009996"/>
            <a:ext cx="2441400" cy="43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lvl="1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>
                <a:latin typeface="Open Sans ExtraBold"/>
                <a:ea typeface="Open Sans ExtraBold"/>
                <a:cs typeface="Open Sans ExtraBold"/>
                <a:sym typeface="Open Sans ExtraBold"/>
              </a:defRPr>
            </a:lvl2pPr>
            <a:lvl3pPr lvl="2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>
                <a:latin typeface="Open Sans ExtraBold"/>
                <a:ea typeface="Open Sans ExtraBold"/>
                <a:cs typeface="Open Sans ExtraBold"/>
                <a:sym typeface="Open Sans ExtraBold"/>
              </a:defRPr>
            </a:lvl3pPr>
            <a:lvl4pPr lvl="3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>
                <a:latin typeface="Open Sans ExtraBold"/>
                <a:ea typeface="Open Sans ExtraBold"/>
                <a:cs typeface="Open Sans ExtraBold"/>
                <a:sym typeface="Open Sans ExtraBold"/>
              </a:defRPr>
            </a:lvl4pPr>
            <a:lvl5pPr lvl="4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>
                <a:latin typeface="Open Sans ExtraBold"/>
                <a:ea typeface="Open Sans ExtraBold"/>
                <a:cs typeface="Open Sans ExtraBold"/>
                <a:sym typeface="Open Sans ExtraBold"/>
              </a:defRPr>
            </a:lvl5pPr>
            <a:lvl6pPr lvl="5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>
                <a:latin typeface="Open Sans ExtraBold"/>
                <a:ea typeface="Open Sans ExtraBold"/>
                <a:cs typeface="Open Sans ExtraBold"/>
                <a:sym typeface="Open Sans ExtraBold"/>
              </a:defRPr>
            </a:lvl6pPr>
            <a:lvl7pPr lvl="6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>
                <a:latin typeface="Open Sans ExtraBold"/>
                <a:ea typeface="Open Sans ExtraBold"/>
                <a:cs typeface="Open Sans ExtraBold"/>
                <a:sym typeface="Open Sans ExtraBold"/>
              </a:defRPr>
            </a:lvl7pPr>
            <a:lvl8pPr lvl="7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>
                <a:latin typeface="Open Sans ExtraBold"/>
                <a:ea typeface="Open Sans ExtraBold"/>
                <a:cs typeface="Open Sans ExtraBold"/>
                <a:sym typeface="Open Sans ExtraBold"/>
              </a:defRPr>
            </a:lvl8pPr>
            <a:lvl9pPr lvl="8" rtl="0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None/>
              <a:defRPr>
                <a:latin typeface="Open Sans ExtraBold"/>
                <a:ea typeface="Open Sans ExtraBold"/>
                <a:cs typeface="Open Sans ExtraBold"/>
                <a:sym typeface="Open Sans ExtraBold"/>
              </a:defRPr>
            </a:lvl9pPr>
          </a:lstStyle>
          <a:p>
            <a:endParaRPr/>
          </a:p>
        </p:txBody>
      </p:sp>
      <p:sp>
        <p:nvSpPr>
          <p:cNvPr id="1078" name="Google Shape;1078;p25"/>
          <p:cNvSpPr txBox="1">
            <a:spLocks noGrp="1"/>
          </p:cNvSpPr>
          <p:nvPr>
            <p:ph type="subTitle" idx="8"/>
          </p:nvPr>
        </p:nvSpPr>
        <p:spPr>
          <a:xfrm>
            <a:off x="5778300" y="3397826"/>
            <a:ext cx="2441400" cy="93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 sz="1600"/>
            </a:lvl2pPr>
            <a:lvl3pPr lvl="2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 sz="1600"/>
            </a:lvl3pPr>
            <a:lvl4pPr lvl="3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 sz="1600"/>
            </a:lvl4pPr>
            <a:lvl5pPr lvl="4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 sz="1600"/>
            </a:lvl5pPr>
            <a:lvl6pPr lvl="5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 sz="1600"/>
            </a:lvl6pPr>
            <a:lvl7pPr lvl="6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 sz="1600"/>
            </a:lvl7pPr>
            <a:lvl8pPr lvl="7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None/>
              <a:defRPr sz="1600"/>
            </a:lvl8pPr>
            <a:lvl9pPr lvl="8" rtl="0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None/>
              <a:defRPr sz="1600"/>
            </a:lvl9pPr>
          </a:lstStyle>
          <a:p>
            <a:endParaRPr/>
          </a:p>
        </p:txBody>
      </p:sp>
      <p:sp>
        <p:nvSpPr>
          <p:cNvPr id="1079" name="Google Shape;1079;p25"/>
          <p:cNvSpPr txBox="1">
            <a:spLocks noGrp="1"/>
          </p:cNvSpPr>
          <p:nvPr>
            <p:ph type="title"/>
          </p:nvPr>
        </p:nvSpPr>
        <p:spPr>
          <a:xfrm>
            <a:off x="713400" y="381209"/>
            <a:ext cx="7717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CUSTOM_11">
    <p:spTree>
      <p:nvGrpSpPr>
        <p:cNvPr id="1" name="Shape 10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1" name="Google Shape;1081;p26"/>
          <p:cNvGrpSpPr/>
          <p:nvPr/>
        </p:nvGrpSpPr>
        <p:grpSpPr>
          <a:xfrm>
            <a:off x="-40" y="0"/>
            <a:ext cx="9143957" cy="5143500"/>
            <a:chOff x="-19200" y="0"/>
            <a:chExt cx="9163200" cy="5143500"/>
          </a:xfrm>
        </p:grpSpPr>
        <p:cxnSp>
          <p:nvCxnSpPr>
            <p:cNvPr id="1082" name="Google Shape;1082;p26"/>
            <p:cNvCxnSpPr/>
            <p:nvPr/>
          </p:nvCxnSpPr>
          <p:spPr>
            <a:xfrm>
              <a:off x="458597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83" name="Google Shape;1083;p26"/>
            <p:cNvCxnSpPr/>
            <p:nvPr/>
          </p:nvCxnSpPr>
          <p:spPr>
            <a:xfrm>
              <a:off x="941120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84" name="Google Shape;1084;p26"/>
            <p:cNvCxnSpPr/>
            <p:nvPr/>
          </p:nvCxnSpPr>
          <p:spPr>
            <a:xfrm>
              <a:off x="1423642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85" name="Google Shape;1085;p26"/>
            <p:cNvCxnSpPr/>
            <p:nvPr/>
          </p:nvCxnSpPr>
          <p:spPr>
            <a:xfrm>
              <a:off x="1906164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86" name="Google Shape;1086;p26"/>
            <p:cNvCxnSpPr/>
            <p:nvPr/>
          </p:nvCxnSpPr>
          <p:spPr>
            <a:xfrm>
              <a:off x="2388687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87" name="Google Shape;1087;p26"/>
            <p:cNvCxnSpPr/>
            <p:nvPr/>
          </p:nvCxnSpPr>
          <p:spPr>
            <a:xfrm>
              <a:off x="2871209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88" name="Google Shape;1088;p26"/>
            <p:cNvCxnSpPr/>
            <p:nvPr/>
          </p:nvCxnSpPr>
          <p:spPr>
            <a:xfrm>
              <a:off x="3353732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89" name="Google Shape;1089;p26"/>
            <p:cNvCxnSpPr/>
            <p:nvPr/>
          </p:nvCxnSpPr>
          <p:spPr>
            <a:xfrm>
              <a:off x="3836254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90" name="Google Shape;1090;p26"/>
            <p:cNvCxnSpPr/>
            <p:nvPr/>
          </p:nvCxnSpPr>
          <p:spPr>
            <a:xfrm>
              <a:off x="4318776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91" name="Google Shape;1091;p26"/>
            <p:cNvCxnSpPr/>
            <p:nvPr/>
          </p:nvCxnSpPr>
          <p:spPr>
            <a:xfrm>
              <a:off x="4801299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92" name="Google Shape;1092;p26"/>
            <p:cNvCxnSpPr/>
            <p:nvPr/>
          </p:nvCxnSpPr>
          <p:spPr>
            <a:xfrm>
              <a:off x="5283821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93" name="Google Shape;1093;p26"/>
            <p:cNvCxnSpPr/>
            <p:nvPr/>
          </p:nvCxnSpPr>
          <p:spPr>
            <a:xfrm>
              <a:off x="5766343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94" name="Google Shape;1094;p26"/>
            <p:cNvCxnSpPr/>
            <p:nvPr/>
          </p:nvCxnSpPr>
          <p:spPr>
            <a:xfrm>
              <a:off x="6248866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95" name="Google Shape;1095;p26"/>
            <p:cNvCxnSpPr/>
            <p:nvPr/>
          </p:nvCxnSpPr>
          <p:spPr>
            <a:xfrm>
              <a:off x="6731388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96" name="Google Shape;1096;p26"/>
            <p:cNvCxnSpPr/>
            <p:nvPr/>
          </p:nvCxnSpPr>
          <p:spPr>
            <a:xfrm>
              <a:off x="7213911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97" name="Google Shape;1097;p26"/>
            <p:cNvCxnSpPr/>
            <p:nvPr/>
          </p:nvCxnSpPr>
          <p:spPr>
            <a:xfrm>
              <a:off x="7696433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98" name="Google Shape;1098;p26"/>
            <p:cNvCxnSpPr/>
            <p:nvPr/>
          </p:nvCxnSpPr>
          <p:spPr>
            <a:xfrm>
              <a:off x="8178955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99" name="Google Shape;1099;p26"/>
            <p:cNvCxnSpPr/>
            <p:nvPr/>
          </p:nvCxnSpPr>
          <p:spPr>
            <a:xfrm>
              <a:off x="8661478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00" name="Google Shape;1100;p26"/>
            <p:cNvCxnSpPr/>
            <p:nvPr/>
          </p:nvCxnSpPr>
          <p:spPr>
            <a:xfrm>
              <a:off x="4562400" y="-4181188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01" name="Google Shape;1101;p26"/>
            <p:cNvCxnSpPr/>
            <p:nvPr/>
          </p:nvCxnSpPr>
          <p:spPr>
            <a:xfrm>
              <a:off x="4562400" y="-3698666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02" name="Google Shape;1102;p26"/>
            <p:cNvCxnSpPr/>
            <p:nvPr/>
          </p:nvCxnSpPr>
          <p:spPr>
            <a:xfrm>
              <a:off x="4562400" y="-3216143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03" name="Google Shape;1103;p26"/>
            <p:cNvCxnSpPr/>
            <p:nvPr/>
          </p:nvCxnSpPr>
          <p:spPr>
            <a:xfrm>
              <a:off x="4562400" y="-2733621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04" name="Google Shape;1104;p26"/>
            <p:cNvCxnSpPr/>
            <p:nvPr/>
          </p:nvCxnSpPr>
          <p:spPr>
            <a:xfrm>
              <a:off x="4562400" y="-2251099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05" name="Google Shape;1105;p26"/>
            <p:cNvCxnSpPr/>
            <p:nvPr/>
          </p:nvCxnSpPr>
          <p:spPr>
            <a:xfrm>
              <a:off x="4562400" y="-1768576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06" name="Google Shape;1106;p26"/>
            <p:cNvCxnSpPr/>
            <p:nvPr/>
          </p:nvCxnSpPr>
          <p:spPr>
            <a:xfrm>
              <a:off x="4562400" y="-1286054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07" name="Google Shape;1107;p26"/>
            <p:cNvCxnSpPr/>
            <p:nvPr/>
          </p:nvCxnSpPr>
          <p:spPr>
            <a:xfrm>
              <a:off x="4562400" y="-803532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08" name="Google Shape;1108;p26"/>
            <p:cNvCxnSpPr/>
            <p:nvPr/>
          </p:nvCxnSpPr>
          <p:spPr>
            <a:xfrm>
              <a:off x="4562400" y="-321009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09" name="Google Shape;1109;p26"/>
            <p:cNvCxnSpPr/>
            <p:nvPr/>
          </p:nvCxnSpPr>
          <p:spPr>
            <a:xfrm>
              <a:off x="4562400" y="161513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110" name="Google Shape;1110;p26"/>
          <p:cNvSpPr/>
          <p:nvPr/>
        </p:nvSpPr>
        <p:spPr>
          <a:xfrm flipH="1">
            <a:off x="470177" y="3550"/>
            <a:ext cx="4281598" cy="1537615"/>
          </a:xfrm>
          <a:custGeom>
            <a:avLst/>
            <a:gdLst/>
            <a:ahLst/>
            <a:cxnLst/>
            <a:rect l="l" t="t" r="r" b="b"/>
            <a:pathLst>
              <a:path w="52543" h="18896" fill="none" extrusionOk="0">
                <a:moveTo>
                  <a:pt x="52543" y="0"/>
                </a:moveTo>
                <a:lnTo>
                  <a:pt x="52543" y="9895"/>
                </a:lnTo>
                <a:cubicBezTo>
                  <a:pt x="52543" y="14859"/>
                  <a:pt x="48507" y="18896"/>
                  <a:pt x="43530" y="18896"/>
                </a:cubicBezTo>
                <a:lnTo>
                  <a:pt x="0" y="18896"/>
                </a:lnTo>
              </a:path>
            </a:pathLst>
          </a:custGeom>
          <a:noFill/>
          <a:ln w="19050" cap="flat" cmpd="sng">
            <a:solidFill>
              <a:schemeClr val="dk1"/>
            </a:solidFill>
            <a:prstDash val="dash"/>
            <a:miter lim="11906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1" name="Google Shape;1111;p26"/>
          <p:cNvSpPr/>
          <p:nvPr/>
        </p:nvSpPr>
        <p:spPr>
          <a:xfrm rot="10800000">
            <a:off x="5850035" y="1541169"/>
            <a:ext cx="2884315" cy="1537631"/>
          </a:xfrm>
          <a:custGeom>
            <a:avLst/>
            <a:gdLst/>
            <a:ahLst/>
            <a:cxnLst/>
            <a:rect l="l" t="t" r="r" b="b"/>
            <a:pathLst>
              <a:path w="73141" h="38994" fill="none" extrusionOk="0">
                <a:moveTo>
                  <a:pt x="73140" y="38993"/>
                </a:moveTo>
                <a:lnTo>
                  <a:pt x="9323" y="38993"/>
                </a:lnTo>
                <a:cubicBezTo>
                  <a:pt x="4167" y="38993"/>
                  <a:pt x="0" y="34826"/>
                  <a:pt x="0" y="29671"/>
                </a:cubicBezTo>
                <a:lnTo>
                  <a:pt x="0" y="9311"/>
                </a:lnTo>
                <a:cubicBezTo>
                  <a:pt x="0" y="4168"/>
                  <a:pt x="4167" y="0"/>
                  <a:pt x="9323" y="0"/>
                </a:cubicBezTo>
                <a:lnTo>
                  <a:pt x="36433" y="0"/>
                </a:lnTo>
              </a:path>
            </a:pathLst>
          </a:custGeom>
          <a:noFill/>
          <a:ln w="19050" cap="flat" cmpd="sng">
            <a:solidFill>
              <a:srgbClr val="000000"/>
            </a:solidFill>
            <a:prstDash val="dash"/>
            <a:miter lim="11906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2" name="Google Shape;1112;p26"/>
          <p:cNvSpPr/>
          <p:nvPr/>
        </p:nvSpPr>
        <p:spPr>
          <a:xfrm>
            <a:off x="-55950" y="3516550"/>
            <a:ext cx="9255900" cy="1685400"/>
          </a:xfrm>
          <a:prstGeom prst="rect">
            <a:avLst/>
          </a:prstGeom>
          <a:solidFill>
            <a:schemeClr val="lt1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13" name="Google Shape;1113;p26"/>
          <p:cNvGrpSpPr/>
          <p:nvPr/>
        </p:nvGrpSpPr>
        <p:grpSpPr>
          <a:xfrm>
            <a:off x="1117012" y="2735875"/>
            <a:ext cx="3062438" cy="1546750"/>
            <a:chOff x="1117012" y="2735875"/>
            <a:chExt cx="3062438" cy="1546750"/>
          </a:xfrm>
        </p:grpSpPr>
        <p:sp>
          <p:nvSpPr>
            <p:cNvPr id="1114" name="Google Shape;1114;p26"/>
            <p:cNvSpPr/>
            <p:nvPr/>
          </p:nvSpPr>
          <p:spPr>
            <a:xfrm>
              <a:off x="1194450" y="2845325"/>
              <a:ext cx="2985000" cy="1437300"/>
            </a:xfrm>
            <a:prstGeom prst="roundRect">
              <a:avLst>
                <a:gd name="adj" fmla="val 10229"/>
              </a:avLst>
            </a:prstGeom>
            <a:solidFill>
              <a:schemeClr val="accent2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5" name="Google Shape;1115;p26"/>
            <p:cNvSpPr/>
            <p:nvPr/>
          </p:nvSpPr>
          <p:spPr>
            <a:xfrm>
              <a:off x="1194450" y="2735875"/>
              <a:ext cx="2985000" cy="1437300"/>
            </a:xfrm>
            <a:prstGeom prst="roundRect">
              <a:avLst>
                <a:gd name="adj" fmla="val 10229"/>
              </a:avLst>
            </a:prstGeom>
            <a:solidFill>
              <a:schemeClr val="accent1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6" name="Google Shape;1116;p26"/>
            <p:cNvSpPr/>
            <p:nvPr/>
          </p:nvSpPr>
          <p:spPr>
            <a:xfrm rot="-5400000">
              <a:off x="911962" y="3210104"/>
              <a:ext cx="563100" cy="153000"/>
            </a:xfrm>
            <a:prstGeom prst="roundRect">
              <a:avLst>
                <a:gd name="adj" fmla="val 16667"/>
              </a:avLst>
            </a:prstGeom>
            <a:solidFill>
              <a:schemeClr val="accent4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17" name="Google Shape;1117;p26"/>
          <p:cNvGrpSpPr/>
          <p:nvPr/>
        </p:nvGrpSpPr>
        <p:grpSpPr>
          <a:xfrm>
            <a:off x="4888925" y="2735875"/>
            <a:ext cx="3349330" cy="1868235"/>
            <a:chOff x="4888925" y="2735875"/>
            <a:chExt cx="3349330" cy="1868235"/>
          </a:xfrm>
        </p:grpSpPr>
        <p:grpSp>
          <p:nvGrpSpPr>
            <p:cNvPr id="1118" name="Google Shape;1118;p26"/>
            <p:cNvGrpSpPr/>
            <p:nvPr/>
          </p:nvGrpSpPr>
          <p:grpSpPr>
            <a:xfrm>
              <a:off x="4888925" y="2735875"/>
              <a:ext cx="3058700" cy="1546750"/>
              <a:chOff x="4888925" y="2735875"/>
              <a:chExt cx="3058700" cy="1546750"/>
            </a:xfrm>
          </p:grpSpPr>
          <p:sp>
            <p:nvSpPr>
              <p:cNvPr id="1119" name="Google Shape;1119;p26"/>
              <p:cNvSpPr/>
              <p:nvPr/>
            </p:nvSpPr>
            <p:spPr>
              <a:xfrm>
                <a:off x="4962625" y="2845325"/>
                <a:ext cx="2985000" cy="1437300"/>
              </a:xfrm>
              <a:prstGeom prst="roundRect">
                <a:avLst>
                  <a:gd name="adj" fmla="val 10229"/>
                </a:avLst>
              </a:prstGeom>
              <a:solidFill>
                <a:schemeClr val="accent2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0" name="Google Shape;1120;p26"/>
              <p:cNvSpPr/>
              <p:nvPr/>
            </p:nvSpPr>
            <p:spPr>
              <a:xfrm>
                <a:off x="4962625" y="2735875"/>
                <a:ext cx="2985000" cy="1437300"/>
              </a:xfrm>
              <a:prstGeom prst="roundRect">
                <a:avLst>
                  <a:gd name="adj" fmla="val 10229"/>
                </a:avLst>
              </a:prstGeom>
              <a:solidFill>
                <a:schemeClr val="accent1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1" name="Google Shape;1121;p26"/>
              <p:cNvSpPr/>
              <p:nvPr/>
            </p:nvSpPr>
            <p:spPr>
              <a:xfrm rot="-5400000">
                <a:off x="4683875" y="3578629"/>
                <a:ext cx="563100" cy="153000"/>
              </a:xfrm>
              <a:prstGeom prst="roundRect">
                <a:avLst>
                  <a:gd name="adj" fmla="val 16667"/>
                </a:avLst>
              </a:prstGeom>
              <a:solidFill>
                <a:schemeClr val="accent6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22" name="Google Shape;1122;p26"/>
            <p:cNvGrpSpPr/>
            <p:nvPr/>
          </p:nvGrpSpPr>
          <p:grpSpPr>
            <a:xfrm>
              <a:off x="7675195" y="3952738"/>
              <a:ext cx="563060" cy="651372"/>
              <a:chOff x="4212420" y="-38612"/>
              <a:chExt cx="563060" cy="651372"/>
            </a:xfrm>
          </p:grpSpPr>
          <p:sp>
            <p:nvSpPr>
              <p:cNvPr id="1123" name="Google Shape;1123;p26"/>
              <p:cNvSpPr/>
              <p:nvPr/>
            </p:nvSpPr>
            <p:spPr>
              <a:xfrm>
                <a:off x="4212420" y="48930"/>
                <a:ext cx="563060" cy="563830"/>
              </a:xfrm>
              <a:custGeom>
                <a:avLst/>
                <a:gdLst/>
                <a:ahLst/>
                <a:cxnLst/>
                <a:rect l="l" t="t" r="r" b="b"/>
                <a:pathLst>
                  <a:path w="8538" h="8550" extrusionOk="0">
                    <a:moveTo>
                      <a:pt x="1370" y="1"/>
                    </a:moveTo>
                    <a:cubicBezTo>
                      <a:pt x="608" y="1"/>
                      <a:pt x="1" y="620"/>
                      <a:pt x="1" y="1370"/>
                    </a:cubicBezTo>
                    <a:lnTo>
                      <a:pt x="1" y="7180"/>
                    </a:lnTo>
                    <a:cubicBezTo>
                      <a:pt x="1" y="7942"/>
                      <a:pt x="608" y="8550"/>
                      <a:pt x="1370" y="8550"/>
                    </a:cubicBezTo>
                    <a:lnTo>
                      <a:pt x="7168" y="8550"/>
                    </a:lnTo>
                    <a:cubicBezTo>
                      <a:pt x="7930" y="8550"/>
                      <a:pt x="8537" y="7942"/>
                      <a:pt x="8537" y="7180"/>
                    </a:cubicBezTo>
                    <a:lnTo>
                      <a:pt x="8537" y="1370"/>
                    </a:lnTo>
                    <a:cubicBezTo>
                      <a:pt x="8537" y="620"/>
                      <a:pt x="7930" y="1"/>
                      <a:pt x="7168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4" name="Google Shape;1124;p26"/>
              <p:cNvSpPr/>
              <p:nvPr/>
            </p:nvSpPr>
            <p:spPr>
              <a:xfrm>
                <a:off x="4212420" y="-38612"/>
                <a:ext cx="563060" cy="563830"/>
              </a:xfrm>
              <a:custGeom>
                <a:avLst/>
                <a:gdLst/>
                <a:ahLst/>
                <a:cxnLst/>
                <a:rect l="l" t="t" r="r" b="b"/>
                <a:pathLst>
                  <a:path w="8538" h="8550" extrusionOk="0">
                    <a:moveTo>
                      <a:pt x="1370" y="1"/>
                    </a:moveTo>
                    <a:cubicBezTo>
                      <a:pt x="608" y="1"/>
                      <a:pt x="1" y="620"/>
                      <a:pt x="1" y="1370"/>
                    </a:cubicBezTo>
                    <a:lnTo>
                      <a:pt x="1" y="7180"/>
                    </a:lnTo>
                    <a:cubicBezTo>
                      <a:pt x="1" y="7942"/>
                      <a:pt x="608" y="8550"/>
                      <a:pt x="1370" y="8550"/>
                    </a:cubicBezTo>
                    <a:lnTo>
                      <a:pt x="7168" y="8550"/>
                    </a:lnTo>
                    <a:cubicBezTo>
                      <a:pt x="7930" y="8550"/>
                      <a:pt x="8537" y="7942"/>
                      <a:pt x="8537" y="7180"/>
                    </a:cubicBezTo>
                    <a:lnTo>
                      <a:pt x="8537" y="1370"/>
                    </a:lnTo>
                    <a:cubicBezTo>
                      <a:pt x="8537" y="620"/>
                      <a:pt x="7930" y="1"/>
                      <a:pt x="7168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5" name="Google Shape;1125;p26"/>
              <p:cNvSpPr/>
              <p:nvPr/>
            </p:nvSpPr>
            <p:spPr>
              <a:xfrm rot="10800000">
                <a:off x="4400316" y="131938"/>
                <a:ext cx="216200" cy="222749"/>
              </a:xfrm>
              <a:custGeom>
                <a:avLst/>
                <a:gdLst/>
                <a:ahLst/>
                <a:cxnLst/>
                <a:rect l="l" t="t" r="r" b="b"/>
                <a:pathLst>
                  <a:path w="2740" h="2823" extrusionOk="0">
                    <a:moveTo>
                      <a:pt x="2414" y="0"/>
                    </a:moveTo>
                    <a:cubicBezTo>
                      <a:pt x="2360" y="0"/>
                      <a:pt x="2305" y="13"/>
                      <a:pt x="2251" y="41"/>
                    </a:cubicBezTo>
                    <a:lnTo>
                      <a:pt x="1239" y="589"/>
                    </a:lnTo>
                    <a:lnTo>
                      <a:pt x="227" y="1148"/>
                    </a:lnTo>
                    <a:cubicBezTo>
                      <a:pt x="1" y="1267"/>
                      <a:pt x="1" y="1565"/>
                      <a:pt x="227" y="1684"/>
                    </a:cubicBezTo>
                    <a:lnTo>
                      <a:pt x="1239" y="2232"/>
                    </a:lnTo>
                    <a:lnTo>
                      <a:pt x="2251" y="2780"/>
                    </a:lnTo>
                    <a:cubicBezTo>
                      <a:pt x="2301" y="2809"/>
                      <a:pt x="2356" y="2822"/>
                      <a:pt x="2410" y="2822"/>
                    </a:cubicBezTo>
                    <a:cubicBezTo>
                      <a:pt x="2577" y="2822"/>
                      <a:pt x="2739" y="2697"/>
                      <a:pt x="2739" y="2518"/>
                    </a:cubicBezTo>
                    <a:lnTo>
                      <a:pt x="2739" y="1434"/>
                    </a:lnTo>
                    <a:lnTo>
                      <a:pt x="2739" y="315"/>
                    </a:lnTo>
                    <a:cubicBezTo>
                      <a:pt x="2739" y="133"/>
                      <a:pt x="2587" y="0"/>
                      <a:pt x="241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126" name="Google Shape;1126;p26"/>
          <p:cNvGrpSpPr/>
          <p:nvPr/>
        </p:nvGrpSpPr>
        <p:grpSpPr>
          <a:xfrm>
            <a:off x="3077700" y="860875"/>
            <a:ext cx="2985000" cy="1546750"/>
            <a:chOff x="3077700" y="860875"/>
            <a:chExt cx="2985000" cy="1546750"/>
          </a:xfrm>
        </p:grpSpPr>
        <p:sp>
          <p:nvSpPr>
            <p:cNvPr id="1127" name="Google Shape;1127;p26"/>
            <p:cNvSpPr/>
            <p:nvPr/>
          </p:nvSpPr>
          <p:spPr>
            <a:xfrm>
              <a:off x="3077700" y="970325"/>
              <a:ext cx="2985000" cy="1437300"/>
            </a:xfrm>
            <a:prstGeom prst="roundRect">
              <a:avLst>
                <a:gd name="adj" fmla="val 10229"/>
              </a:avLst>
            </a:prstGeom>
            <a:solidFill>
              <a:schemeClr val="accent2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8" name="Google Shape;1128;p26"/>
            <p:cNvSpPr/>
            <p:nvPr/>
          </p:nvSpPr>
          <p:spPr>
            <a:xfrm>
              <a:off x="3077700" y="860875"/>
              <a:ext cx="2985000" cy="1437300"/>
            </a:xfrm>
            <a:prstGeom prst="roundRect">
              <a:avLst>
                <a:gd name="adj" fmla="val 10229"/>
              </a:avLst>
            </a:prstGeom>
            <a:solidFill>
              <a:schemeClr val="accent1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29" name="Google Shape;1129;p26"/>
          <p:cNvSpPr/>
          <p:nvPr/>
        </p:nvSpPr>
        <p:spPr>
          <a:xfrm rot="-5400000">
            <a:off x="5785525" y="1264429"/>
            <a:ext cx="563100" cy="1530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0" name="Google Shape;1130;p26"/>
          <p:cNvSpPr/>
          <p:nvPr/>
        </p:nvSpPr>
        <p:spPr>
          <a:xfrm rot="-5400000">
            <a:off x="8071528" y="3"/>
            <a:ext cx="1072469" cy="1072469"/>
          </a:xfrm>
          <a:custGeom>
            <a:avLst/>
            <a:gdLst/>
            <a:ahLst/>
            <a:cxnLst/>
            <a:rect l="l" t="t" r="r" b="b"/>
            <a:pathLst>
              <a:path w="26409" h="26409" fill="none" extrusionOk="0">
                <a:moveTo>
                  <a:pt x="0" y="26408"/>
                </a:moveTo>
                <a:cubicBezTo>
                  <a:pt x="0" y="11823"/>
                  <a:pt x="11823" y="0"/>
                  <a:pt x="26408" y="0"/>
                </a:cubicBezTo>
              </a:path>
            </a:pathLst>
          </a:custGeom>
          <a:noFill/>
          <a:ln w="19050" cap="flat" cmpd="sng">
            <a:solidFill>
              <a:schemeClr val="dk1"/>
            </a:solidFill>
            <a:prstDash val="dash"/>
            <a:miter lim="11906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1" name="Google Shape;1131;p26"/>
          <p:cNvSpPr/>
          <p:nvPr/>
        </p:nvSpPr>
        <p:spPr>
          <a:xfrm>
            <a:off x="8636974" y="2207838"/>
            <a:ext cx="204300" cy="204300"/>
          </a:xfrm>
          <a:prstGeom prst="ellipse">
            <a:avLst/>
          </a:prstGeom>
          <a:solidFill>
            <a:schemeClr val="accent3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2" name="Google Shape;1132;p26"/>
          <p:cNvSpPr txBox="1">
            <a:spLocks noGrp="1"/>
          </p:cNvSpPr>
          <p:nvPr>
            <p:ph type="title" hasCustomPrompt="1"/>
          </p:nvPr>
        </p:nvSpPr>
        <p:spPr>
          <a:xfrm>
            <a:off x="5080063" y="2906538"/>
            <a:ext cx="2754300" cy="448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r>
              <a:t>xx%</a:t>
            </a:r>
          </a:p>
        </p:txBody>
      </p:sp>
      <p:sp>
        <p:nvSpPr>
          <p:cNvPr id="1133" name="Google Shape;1133;p26"/>
          <p:cNvSpPr txBox="1">
            <a:spLocks noGrp="1"/>
          </p:cNvSpPr>
          <p:nvPr>
            <p:ph type="subTitle" idx="1"/>
          </p:nvPr>
        </p:nvSpPr>
        <p:spPr>
          <a:xfrm>
            <a:off x="5080063" y="3307718"/>
            <a:ext cx="2750100" cy="69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134" name="Google Shape;1134;p26"/>
          <p:cNvSpPr txBox="1">
            <a:spLocks noGrp="1"/>
          </p:cNvSpPr>
          <p:nvPr>
            <p:ph type="title" idx="2" hasCustomPrompt="1"/>
          </p:nvPr>
        </p:nvSpPr>
        <p:spPr>
          <a:xfrm>
            <a:off x="3190725" y="1031525"/>
            <a:ext cx="2762700" cy="448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r>
              <a:t>xx%</a:t>
            </a:r>
          </a:p>
        </p:txBody>
      </p:sp>
      <p:sp>
        <p:nvSpPr>
          <p:cNvPr id="1135" name="Google Shape;1135;p26"/>
          <p:cNvSpPr txBox="1">
            <a:spLocks noGrp="1"/>
          </p:cNvSpPr>
          <p:nvPr>
            <p:ph type="subTitle" idx="3"/>
          </p:nvPr>
        </p:nvSpPr>
        <p:spPr>
          <a:xfrm>
            <a:off x="3190725" y="1432703"/>
            <a:ext cx="2758500" cy="69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136" name="Google Shape;1136;p26"/>
          <p:cNvSpPr txBox="1">
            <a:spLocks noGrp="1"/>
          </p:cNvSpPr>
          <p:nvPr>
            <p:ph type="title" idx="4" hasCustomPrompt="1"/>
          </p:nvPr>
        </p:nvSpPr>
        <p:spPr>
          <a:xfrm>
            <a:off x="1309788" y="2906538"/>
            <a:ext cx="2758500" cy="448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r>
              <a:t>xx%</a:t>
            </a:r>
          </a:p>
        </p:txBody>
      </p:sp>
      <p:sp>
        <p:nvSpPr>
          <p:cNvPr id="1137" name="Google Shape;1137;p26"/>
          <p:cNvSpPr txBox="1">
            <a:spLocks noGrp="1"/>
          </p:cNvSpPr>
          <p:nvPr>
            <p:ph type="subTitle" idx="5"/>
          </p:nvPr>
        </p:nvSpPr>
        <p:spPr>
          <a:xfrm>
            <a:off x="1309788" y="3307718"/>
            <a:ext cx="2754300" cy="69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grpSp>
        <p:nvGrpSpPr>
          <p:cNvPr id="1138" name="Google Shape;1138;p26"/>
          <p:cNvGrpSpPr/>
          <p:nvPr/>
        </p:nvGrpSpPr>
        <p:grpSpPr>
          <a:xfrm>
            <a:off x="5745422" y="-613031"/>
            <a:ext cx="1031166" cy="1036207"/>
            <a:chOff x="-546937" y="-581525"/>
            <a:chExt cx="1507993" cy="1515365"/>
          </a:xfrm>
        </p:grpSpPr>
        <p:sp>
          <p:nvSpPr>
            <p:cNvPr id="1139" name="Google Shape;1139;p26"/>
            <p:cNvSpPr/>
            <p:nvPr/>
          </p:nvSpPr>
          <p:spPr>
            <a:xfrm>
              <a:off x="-444787" y="-472075"/>
              <a:ext cx="1405843" cy="1405915"/>
            </a:xfrm>
            <a:custGeom>
              <a:avLst/>
              <a:gdLst/>
              <a:ahLst/>
              <a:cxnLst/>
              <a:rect l="l" t="t" r="r" b="b"/>
              <a:pathLst>
                <a:path w="19634" h="19635" extrusionOk="0">
                  <a:moveTo>
                    <a:pt x="9811" y="5847"/>
                  </a:moveTo>
                  <a:cubicBezTo>
                    <a:pt x="12002" y="5847"/>
                    <a:pt x="13764" y="7621"/>
                    <a:pt x="13764" y="9811"/>
                  </a:cubicBezTo>
                  <a:cubicBezTo>
                    <a:pt x="13764" y="12002"/>
                    <a:pt x="12002" y="13764"/>
                    <a:pt x="9811" y="13764"/>
                  </a:cubicBezTo>
                  <a:cubicBezTo>
                    <a:pt x="7621" y="13764"/>
                    <a:pt x="5847" y="12002"/>
                    <a:pt x="5847" y="9811"/>
                  </a:cubicBezTo>
                  <a:cubicBezTo>
                    <a:pt x="5847" y="7621"/>
                    <a:pt x="7621" y="5847"/>
                    <a:pt x="9811" y="5847"/>
                  </a:cubicBezTo>
                  <a:close/>
                  <a:moveTo>
                    <a:pt x="8704" y="1"/>
                  </a:moveTo>
                  <a:cubicBezTo>
                    <a:pt x="8275" y="1"/>
                    <a:pt x="7930" y="346"/>
                    <a:pt x="7930" y="775"/>
                  </a:cubicBezTo>
                  <a:lnTo>
                    <a:pt x="7930" y="1775"/>
                  </a:lnTo>
                  <a:cubicBezTo>
                    <a:pt x="7037" y="1977"/>
                    <a:pt x="6216" y="2322"/>
                    <a:pt x="5466" y="2799"/>
                  </a:cubicBezTo>
                  <a:lnTo>
                    <a:pt x="4763" y="2096"/>
                  </a:lnTo>
                  <a:cubicBezTo>
                    <a:pt x="4614" y="1947"/>
                    <a:pt x="4412" y="1873"/>
                    <a:pt x="4209" y="1873"/>
                  </a:cubicBezTo>
                  <a:cubicBezTo>
                    <a:pt x="4007" y="1873"/>
                    <a:pt x="3805" y="1947"/>
                    <a:pt x="3656" y="2096"/>
                  </a:cubicBezTo>
                  <a:lnTo>
                    <a:pt x="2096" y="3668"/>
                  </a:lnTo>
                  <a:cubicBezTo>
                    <a:pt x="1798" y="3966"/>
                    <a:pt x="1798" y="4466"/>
                    <a:pt x="2096" y="4763"/>
                  </a:cubicBezTo>
                  <a:lnTo>
                    <a:pt x="2799" y="5466"/>
                  </a:lnTo>
                  <a:cubicBezTo>
                    <a:pt x="2334" y="6204"/>
                    <a:pt x="1977" y="7037"/>
                    <a:pt x="1775" y="7930"/>
                  </a:cubicBezTo>
                  <a:lnTo>
                    <a:pt x="775" y="7930"/>
                  </a:lnTo>
                  <a:cubicBezTo>
                    <a:pt x="346" y="7930"/>
                    <a:pt x="1" y="8276"/>
                    <a:pt x="1" y="8704"/>
                  </a:cubicBezTo>
                  <a:lnTo>
                    <a:pt x="1" y="10931"/>
                  </a:lnTo>
                  <a:cubicBezTo>
                    <a:pt x="1" y="11359"/>
                    <a:pt x="346" y="11705"/>
                    <a:pt x="775" y="11705"/>
                  </a:cubicBezTo>
                  <a:lnTo>
                    <a:pt x="1775" y="11705"/>
                  </a:lnTo>
                  <a:cubicBezTo>
                    <a:pt x="1977" y="12598"/>
                    <a:pt x="2322" y="13407"/>
                    <a:pt x="2799" y="14169"/>
                  </a:cubicBezTo>
                  <a:lnTo>
                    <a:pt x="2096" y="14872"/>
                  </a:lnTo>
                  <a:cubicBezTo>
                    <a:pt x="1798" y="15169"/>
                    <a:pt x="1798" y="15669"/>
                    <a:pt x="2096" y="15967"/>
                  </a:cubicBezTo>
                  <a:lnTo>
                    <a:pt x="3656" y="17539"/>
                  </a:lnTo>
                  <a:cubicBezTo>
                    <a:pt x="3805" y="17687"/>
                    <a:pt x="4007" y="17762"/>
                    <a:pt x="4209" y="17762"/>
                  </a:cubicBezTo>
                  <a:cubicBezTo>
                    <a:pt x="4412" y="17762"/>
                    <a:pt x="4614" y="17687"/>
                    <a:pt x="4763" y="17539"/>
                  </a:cubicBezTo>
                  <a:lnTo>
                    <a:pt x="5466" y="16836"/>
                  </a:lnTo>
                  <a:cubicBezTo>
                    <a:pt x="6204" y="17300"/>
                    <a:pt x="7037" y="17658"/>
                    <a:pt x="7930" y="17860"/>
                  </a:cubicBezTo>
                  <a:lnTo>
                    <a:pt x="7930" y="18860"/>
                  </a:lnTo>
                  <a:cubicBezTo>
                    <a:pt x="7930" y="19289"/>
                    <a:pt x="8275" y="19634"/>
                    <a:pt x="8704" y="19634"/>
                  </a:cubicBezTo>
                  <a:lnTo>
                    <a:pt x="10919" y="19634"/>
                  </a:lnTo>
                  <a:cubicBezTo>
                    <a:pt x="11359" y="19634"/>
                    <a:pt x="11704" y="19289"/>
                    <a:pt x="11704" y="18860"/>
                  </a:cubicBezTo>
                  <a:lnTo>
                    <a:pt x="11704" y="17860"/>
                  </a:lnTo>
                  <a:cubicBezTo>
                    <a:pt x="12597" y="17658"/>
                    <a:pt x="13407" y="17312"/>
                    <a:pt x="14169" y="16836"/>
                  </a:cubicBezTo>
                  <a:lnTo>
                    <a:pt x="14872" y="17539"/>
                  </a:lnTo>
                  <a:cubicBezTo>
                    <a:pt x="15020" y="17687"/>
                    <a:pt x="15220" y="17762"/>
                    <a:pt x="15419" y="17762"/>
                  </a:cubicBezTo>
                  <a:cubicBezTo>
                    <a:pt x="15619" y="17762"/>
                    <a:pt x="15818" y="17687"/>
                    <a:pt x="15967" y="17539"/>
                  </a:cubicBezTo>
                  <a:lnTo>
                    <a:pt x="17539" y="15967"/>
                  </a:lnTo>
                  <a:cubicBezTo>
                    <a:pt x="17836" y="15669"/>
                    <a:pt x="17836" y="15169"/>
                    <a:pt x="17539" y="14872"/>
                  </a:cubicBezTo>
                  <a:lnTo>
                    <a:pt x="16836" y="14169"/>
                  </a:lnTo>
                  <a:cubicBezTo>
                    <a:pt x="17300" y="13431"/>
                    <a:pt x="17658" y="12598"/>
                    <a:pt x="17860" y="11705"/>
                  </a:cubicBezTo>
                  <a:lnTo>
                    <a:pt x="18860" y="11705"/>
                  </a:lnTo>
                  <a:cubicBezTo>
                    <a:pt x="19289" y="11705"/>
                    <a:pt x="19634" y="11359"/>
                    <a:pt x="19634" y="10931"/>
                  </a:cubicBezTo>
                  <a:lnTo>
                    <a:pt x="19634" y="8704"/>
                  </a:lnTo>
                  <a:cubicBezTo>
                    <a:pt x="19634" y="8276"/>
                    <a:pt x="19289" y="7930"/>
                    <a:pt x="18860" y="7930"/>
                  </a:cubicBezTo>
                  <a:lnTo>
                    <a:pt x="17860" y="7930"/>
                  </a:lnTo>
                  <a:cubicBezTo>
                    <a:pt x="17658" y="7037"/>
                    <a:pt x="17312" y="6228"/>
                    <a:pt x="16836" y="5466"/>
                  </a:cubicBezTo>
                  <a:lnTo>
                    <a:pt x="17539" y="4763"/>
                  </a:lnTo>
                  <a:cubicBezTo>
                    <a:pt x="17836" y="4466"/>
                    <a:pt x="17836" y="3966"/>
                    <a:pt x="17539" y="3668"/>
                  </a:cubicBezTo>
                  <a:lnTo>
                    <a:pt x="15967" y="2096"/>
                  </a:lnTo>
                  <a:cubicBezTo>
                    <a:pt x="15818" y="1947"/>
                    <a:pt x="15619" y="1873"/>
                    <a:pt x="15419" y="1873"/>
                  </a:cubicBezTo>
                  <a:cubicBezTo>
                    <a:pt x="15220" y="1873"/>
                    <a:pt x="15020" y="1947"/>
                    <a:pt x="14872" y="2096"/>
                  </a:cubicBezTo>
                  <a:lnTo>
                    <a:pt x="14169" y="2799"/>
                  </a:lnTo>
                  <a:cubicBezTo>
                    <a:pt x="13431" y="2334"/>
                    <a:pt x="12597" y="1977"/>
                    <a:pt x="11704" y="1775"/>
                  </a:cubicBezTo>
                  <a:lnTo>
                    <a:pt x="11704" y="775"/>
                  </a:lnTo>
                  <a:cubicBezTo>
                    <a:pt x="11704" y="346"/>
                    <a:pt x="11359" y="1"/>
                    <a:pt x="10919" y="1"/>
                  </a:cubicBezTo>
                  <a:close/>
                </a:path>
              </a:pathLst>
            </a:custGeom>
            <a:solidFill>
              <a:schemeClr val="accent5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0" name="Google Shape;1140;p26"/>
            <p:cNvSpPr/>
            <p:nvPr/>
          </p:nvSpPr>
          <p:spPr>
            <a:xfrm>
              <a:off x="-546937" y="-581525"/>
              <a:ext cx="1405843" cy="1405915"/>
            </a:xfrm>
            <a:custGeom>
              <a:avLst/>
              <a:gdLst/>
              <a:ahLst/>
              <a:cxnLst/>
              <a:rect l="l" t="t" r="r" b="b"/>
              <a:pathLst>
                <a:path w="19634" h="19635" extrusionOk="0">
                  <a:moveTo>
                    <a:pt x="9811" y="5847"/>
                  </a:moveTo>
                  <a:cubicBezTo>
                    <a:pt x="12002" y="5847"/>
                    <a:pt x="13764" y="7621"/>
                    <a:pt x="13764" y="9811"/>
                  </a:cubicBezTo>
                  <a:cubicBezTo>
                    <a:pt x="13764" y="12002"/>
                    <a:pt x="12002" y="13764"/>
                    <a:pt x="9811" y="13764"/>
                  </a:cubicBezTo>
                  <a:cubicBezTo>
                    <a:pt x="7621" y="13764"/>
                    <a:pt x="5847" y="12002"/>
                    <a:pt x="5847" y="9811"/>
                  </a:cubicBezTo>
                  <a:cubicBezTo>
                    <a:pt x="5847" y="7621"/>
                    <a:pt x="7621" y="5847"/>
                    <a:pt x="9811" y="5847"/>
                  </a:cubicBezTo>
                  <a:close/>
                  <a:moveTo>
                    <a:pt x="8704" y="1"/>
                  </a:moveTo>
                  <a:cubicBezTo>
                    <a:pt x="8275" y="1"/>
                    <a:pt x="7930" y="346"/>
                    <a:pt x="7930" y="775"/>
                  </a:cubicBezTo>
                  <a:lnTo>
                    <a:pt x="7930" y="1775"/>
                  </a:lnTo>
                  <a:cubicBezTo>
                    <a:pt x="7037" y="1977"/>
                    <a:pt x="6216" y="2322"/>
                    <a:pt x="5466" y="2799"/>
                  </a:cubicBezTo>
                  <a:lnTo>
                    <a:pt x="4763" y="2096"/>
                  </a:lnTo>
                  <a:cubicBezTo>
                    <a:pt x="4614" y="1947"/>
                    <a:pt x="4412" y="1873"/>
                    <a:pt x="4209" y="1873"/>
                  </a:cubicBezTo>
                  <a:cubicBezTo>
                    <a:pt x="4007" y="1873"/>
                    <a:pt x="3805" y="1947"/>
                    <a:pt x="3656" y="2096"/>
                  </a:cubicBezTo>
                  <a:lnTo>
                    <a:pt x="2096" y="3668"/>
                  </a:lnTo>
                  <a:cubicBezTo>
                    <a:pt x="1798" y="3966"/>
                    <a:pt x="1798" y="4466"/>
                    <a:pt x="2096" y="4763"/>
                  </a:cubicBezTo>
                  <a:lnTo>
                    <a:pt x="2799" y="5466"/>
                  </a:lnTo>
                  <a:cubicBezTo>
                    <a:pt x="2334" y="6204"/>
                    <a:pt x="1977" y="7037"/>
                    <a:pt x="1775" y="7930"/>
                  </a:cubicBezTo>
                  <a:lnTo>
                    <a:pt x="775" y="7930"/>
                  </a:lnTo>
                  <a:cubicBezTo>
                    <a:pt x="346" y="7930"/>
                    <a:pt x="1" y="8276"/>
                    <a:pt x="1" y="8704"/>
                  </a:cubicBezTo>
                  <a:lnTo>
                    <a:pt x="1" y="10931"/>
                  </a:lnTo>
                  <a:cubicBezTo>
                    <a:pt x="1" y="11359"/>
                    <a:pt x="346" y="11705"/>
                    <a:pt x="775" y="11705"/>
                  </a:cubicBezTo>
                  <a:lnTo>
                    <a:pt x="1775" y="11705"/>
                  </a:lnTo>
                  <a:cubicBezTo>
                    <a:pt x="1977" y="12598"/>
                    <a:pt x="2322" y="13407"/>
                    <a:pt x="2799" y="14169"/>
                  </a:cubicBezTo>
                  <a:lnTo>
                    <a:pt x="2096" y="14872"/>
                  </a:lnTo>
                  <a:cubicBezTo>
                    <a:pt x="1798" y="15169"/>
                    <a:pt x="1798" y="15669"/>
                    <a:pt x="2096" y="15967"/>
                  </a:cubicBezTo>
                  <a:lnTo>
                    <a:pt x="3656" y="17539"/>
                  </a:lnTo>
                  <a:cubicBezTo>
                    <a:pt x="3805" y="17687"/>
                    <a:pt x="4007" y="17762"/>
                    <a:pt x="4209" y="17762"/>
                  </a:cubicBezTo>
                  <a:cubicBezTo>
                    <a:pt x="4412" y="17762"/>
                    <a:pt x="4614" y="17687"/>
                    <a:pt x="4763" y="17539"/>
                  </a:cubicBezTo>
                  <a:lnTo>
                    <a:pt x="5466" y="16836"/>
                  </a:lnTo>
                  <a:cubicBezTo>
                    <a:pt x="6204" y="17300"/>
                    <a:pt x="7037" y="17658"/>
                    <a:pt x="7930" y="17860"/>
                  </a:cubicBezTo>
                  <a:lnTo>
                    <a:pt x="7930" y="18860"/>
                  </a:lnTo>
                  <a:cubicBezTo>
                    <a:pt x="7930" y="19289"/>
                    <a:pt x="8275" y="19634"/>
                    <a:pt x="8704" y="19634"/>
                  </a:cubicBezTo>
                  <a:lnTo>
                    <a:pt x="10919" y="19634"/>
                  </a:lnTo>
                  <a:cubicBezTo>
                    <a:pt x="11359" y="19634"/>
                    <a:pt x="11704" y="19289"/>
                    <a:pt x="11704" y="18860"/>
                  </a:cubicBezTo>
                  <a:lnTo>
                    <a:pt x="11704" y="17860"/>
                  </a:lnTo>
                  <a:cubicBezTo>
                    <a:pt x="12597" y="17658"/>
                    <a:pt x="13407" y="17312"/>
                    <a:pt x="14169" y="16836"/>
                  </a:cubicBezTo>
                  <a:lnTo>
                    <a:pt x="14872" y="17539"/>
                  </a:lnTo>
                  <a:cubicBezTo>
                    <a:pt x="15020" y="17687"/>
                    <a:pt x="15220" y="17762"/>
                    <a:pt x="15419" y="17762"/>
                  </a:cubicBezTo>
                  <a:cubicBezTo>
                    <a:pt x="15619" y="17762"/>
                    <a:pt x="15818" y="17687"/>
                    <a:pt x="15967" y="17539"/>
                  </a:cubicBezTo>
                  <a:lnTo>
                    <a:pt x="17539" y="15967"/>
                  </a:lnTo>
                  <a:cubicBezTo>
                    <a:pt x="17836" y="15669"/>
                    <a:pt x="17836" y="15169"/>
                    <a:pt x="17539" y="14872"/>
                  </a:cubicBezTo>
                  <a:lnTo>
                    <a:pt x="16836" y="14169"/>
                  </a:lnTo>
                  <a:cubicBezTo>
                    <a:pt x="17300" y="13431"/>
                    <a:pt x="17658" y="12598"/>
                    <a:pt x="17860" y="11705"/>
                  </a:cubicBezTo>
                  <a:lnTo>
                    <a:pt x="18860" y="11705"/>
                  </a:lnTo>
                  <a:cubicBezTo>
                    <a:pt x="19289" y="11705"/>
                    <a:pt x="19634" y="11359"/>
                    <a:pt x="19634" y="10931"/>
                  </a:cubicBezTo>
                  <a:lnTo>
                    <a:pt x="19634" y="8704"/>
                  </a:lnTo>
                  <a:cubicBezTo>
                    <a:pt x="19634" y="8276"/>
                    <a:pt x="19289" y="7930"/>
                    <a:pt x="18860" y="7930"/>
                  </a:cubicBezTo>
                  <a:lnTo>
                    <a:pt x="17860" y="7930"/>
                  </a:lnTo>
                  <a:cubicBezTo>
                    <a:pt x="17658" y="7037"/>
                    <a:pt x="17312" y="6228"/>
                    <a:pt x="16836" y="5466"/>
                  </a:cubicBezTo>
                  <a:lnTo>
                    <a:pt x="17539" y="4763"/>
                  </a:lnTo>
                  <a:cubicBezTo>
                    <a:pt x="17836" y="4466"/>
                    <a:pt x="17836" y="3966"/>
                    <a:pt x="17539" y="3668"/>
                  </a:cubicBezTo>
                  <a:lnTo>
                    <a:pt x="15967" y="2096"/>
                  </a:lnTo>
                  <a:cubicBezTo>
                    <a:pt x="15818" y="1947"/>
                    <a:pt x="15619" y="1873"/>
                    <a:pt x="15419" y="1873"/>
                  </a:cubicBezTo>
                  <a:cubicBezTo>
                    <a:pt x="15220" y="1873"/>
                    <a:pt x="15020" y="1947"/>
                    <a:pt x="14872" y="2096"/>
                  </a:cubicBezTo>
                  <a:lnTo>
                    <a:pt x="14169" y="2799"/>
                  </a:lnTo>
                  <a:cubicBezTo>
                    <a:pt x="13431" y="2334"/>
                    <a:pt x="12597" y="1977"/>
                    <a:pt x="11704" y="1775"/>
                  </a:cubicBezTo>
                  <a:lnTo>
                    <a:pt x="11704" y="775"/>
                  </a:lnTo>
                  <a:cubicBezTo>
                    <a:pt x="11704" y="346"/>
                    <a:pt x="11359" y="1"/>
                    <a:pt x="10919" y="1"/>
                  </a:cubicBezTo>
                  <a:close/>
                </a:path>
              </a:pathLst>
            </a:custGeom>
            <a:solidFill>
              <a:schemeClr val="accent4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1" name="Google Shape;1141;p26"/>
          <p:cNvGrpSpPr/>
          <p:nvPr/>
        </p:nvGrpSpPr>
        <p:grpSpPr>
          <a:xfrm>
            <a:off x="6776597" y="152994"/>
            <a:ext cx="1031166" cy="1036207"/>
            <a:chOff x="-546937" y="-581525"/>
            <a:chExt cx="1507993" cy="1515365"/>
          </a:xfrm>
        </p:grpSpPr>
        <p:sp>
          <p:nvSpPr>
            <p:cNvPr id="1142" name="Google Shape;1142;p26"/>
            <p:cNvSpPr/>
            <p:nvPr/>
          </p:nvSpPr>
          <p:spPr>
            <a:xfrm>
              <a:off x="-444787" y="-472075"/>
              <a:ext cx="1405843" cy="1405915"/>
            </a:xfrm>
            <a:custGeom>
              <a:avLst/>
              <a:gdLst/>
              <a:ahLst/>
              <a:cxnLst/>
              <a:rect l="l" t="t" r="r" b="b"/>
              <a:pathLst>
                <a:path w="19634" h="19635" extrusionOk="0">
                  <a:moveTo>
                    <a:pt x="9811" y="5847"/>
                  </a:moveTo>
                  <a:cubicBezTo>
                    <a:pt x="12002" y="5847"/>
                    <a:pt x="13764" y="7621"/>
                    <a:pt x="13764" y="9811"/>
                  </a:cubicBezTo>
                  <a:cubicBezTo>
                    <a:pt x="13764" y="12002"/>
                    <a:pt x="12002" y="13764"/>
                    <a:pt x="9811" y="13764"/>
                  </a:cubicBezTo>
                  <a:cubicBezTo>
                    <a:pt x="7621" y="13764"/>
                    <a:pt x="5847" y="12002"/>
                    <a:pt x="5847" y="9811"/>
                  </a:cubicBezTo>
                  <a:cubicBezTo>
                    <a:pt x="5847" y="7621"/>
                    <a:pt x="7621" y="5847"/>
                    <a:pt x="9811" y="5847"/>
                  </a:cubicBezTo>
                  <a:close/>
                  <a:moveTo>
                    <a:pt x="8704" y="1"/>
                  </a:moveTo>
                  <a:cubicBezTo>
                    <a:pt x="8275" y="1"/>
                    <a:pt x="7930" y="346"/>
                    <a:pt x="7930" y="775"/>
                  </a:cubicBezTo>
                  <a:lnTo>
                    <a:pt x="7930" y="1775"/>
                  </a:lnTo>
                  <a:cubicBezTo>
                    <a:pt x="7037" y="1977"/>
                    <a:pt x="6216" y="2322"/>
                    <a:pt x="5466" y="2799"/>
                  </a:cubicBezTo>
                  <a:lnTo>
                    <a:pt x="4763" y="2096"/>
                  </a:lnTo>
                  <a:cubicBezTo>
                    <a:pt x="4614" y="1947"/>
                    <a:pt x="4412" y="1873"/>
                    <a:pt x="4209" y="1873"/>
                  </a:cubicBezTo>
                  <a:cubicBezTo>
                    <a:pt x="4007" y="1873"/>
                    <a:pt x="3805" y="1947"/>
                    <a:pt x="3656" y="2096"/>
                  </a:cubicBezTo>
                  <a:lnTo>
                    <a:pt x="2096" y="3668"/>
                  </a:lnTo>
                  <a:cubicBezTo>
                    <a:pt x="1798" y="3966"/>
                    <a:pt x="1798" y="4466"/>
                    <a:pt x="2096" y="4763"/>
                  </a:cubicBezTo>
                  <a:lnTo>
                    <a:pt x="2799" y="5466"/>
                  </a:lnTo>
                  <a:cubicBezTo>
                    <a:pt x="2334" y="6204"/>
                    <a:pt x="1977" y="7037"/>
                    <a:pt x="1775" y="7930"/>
                  </a:cubicBezTo>
                  <a:lnTo>
                    <a:pt x="775" y="7930"/>
                  </a:lnTo>
                  <a:cubicBezTo>
                    <a:pt x="346" y="7930"/>
                    <a:pt x="1" y="8276"/>
                    <a:pt x="1" y="8704"/>
                  </a:cubicBezTo>
                  <a:lnTo>
                    <a:pt x="1" y="10931"/>
                  </a:lnTo>
                  <a:cubicBezTo>
                    <a:pt x="1" y="11359"/>
                    <a:pt x="346" y="11705"/>
                    <a:pt x="775" y="11705"/>
                  </a:cubicBezTo>
                  <a:lnTo>
                    <a:pt x="1775" y="11705"/>
                  </a:lnTo>
                  <a:cubicBezTo>
                    <a:pt x="1977" y="12598"/>
                    <a:pt x="2322" y="13407"/>
                    <a:pt x="2799" y="14169"/>
                  </a:cubicBezTo>
                  <a:lnTo>
                    <a:pt x="2096" y="14872"/>
                  </a:lnTo>
                  <a:cubicBezTo>
                    <a:pt x="1798" y="15169"/>
                    <a:pt x="1798" y="15669"/>
                    <a:pt x="2096" y="15967"/>
                  </a:cubicBezTo>
                  <a:lnTo>
                    <a:pt x="3656" y="17539"/>
                  </a:lnTo>
                  <a:cubicBezTo>
                    <a:pt x="3805" y="17687"/>
                    <a:pt x="4007" y="17762"/>
                    <a:pt x="4209" y="17762"/>
                  </a:cubicBezTo>
                  <a:cubicBezTo>
                    <a:pt x="4412" y="17762"/>
                    <a:pt x="4614" y="17687"/>
                    <a:pt x="4763" y="17539"/>
                  </a:cubicBezTo>
                  <a:lnTo>
                    <a:pt x="5466" y="16836"/>
                  </a:lnTo>
                  <a:cubicBezTo>
                    <a:pt x="6204" y="17300"/>
                    <a:pt x="7037" y="17658"/>
                    <a:pt x="7930" y="17860"/>
                  </a:cubicBezTo>
                  <a:lnTo>
                    <a:pt x="7930" y="18860"/>
                  </a:lnTo>
                  <a:cubicBezTo>
                    <a:pt x="7930" y="19289"/>
                    <a:pt x="8275" y="19634"/>
                    <a:pt x="8704" y="19634"/>
                  </a:cubicBezTo>
                  <a:lnTo>
                    <a:pt x="10919" y="19634"/>
                  </a:lnTo>
                  <a:cubicBezTo>
                    <a:pt x="11359" y="19634"/>
                    <a:pt x="11704" y="19289"/>
                    <a:pt x="11704" y="18860"/>
                  </a:cubicBezTo>
                  <a:lnTo>
                    <a:pt x="11704" y="17860"/>
                  </a:lnTo>
                  <a:cubicBezTo>
                    <a:pt x="12597" y="17658"/>
                    <a:pt x="13407" y="17312"/>
                    <a:pt x="14169" y="16836"/>
                  </a:cubicBezTo>
                  <a:lnTo>
                    <a:pt x="14872" y="17539"/>
                  </a:lnTo>
                  <a:cubicBezTo>
                    <a:pt x="15020" y="17687"/>
                    <a:pt x="15220" y="17762"/>
                    <a:pt x="15419" y="17762"/>
                  </a:cubicBezTo>
                  <a:cubicBezTo>
                    <a:pt x="15619" y="17762"/>
                    <a:pt x="15818" y="17687"/>
                    <a:pt x="15967" y="17539"/>
                  </a:cubicBezTo>
                  <a:lnTo>
                    <a:pt x="17539" y="15967"/>
                  </a:lnTo>
                  <a:cubicBezTo>
                    <a:pt x="17836" y="15669"/>
                    <a:pt x="17836" y="15169"/>
                    <a:pt x="17539" y="14872"/>
                  </a:cubicBezTo>
                  <a:lnTo>
                    <a:pt x="16836" y="14169"/>
                  </a:lnTo>
                  <a:cubicBezTo>
                    <a:pt x="17300" y="13431"/>
                    <a:pt x="17658" y="12598"/>
                    <a:pt x="17860" y="11705"/>
                  </a:cubicBezTo>
                  <a:lnTo>
                    <a:pt x="18860" y="11705"/>
                  </a:lnTo>
                  <a:cubicBezTo>
                    <a:pt x="19289" y="11705"/>
                    <a:pt x="19634" y="11359"/>
                    <a:pt x="19634" y="10931"/>
                  </a:cubicBezTo>
                  <a:lnTo>
                    <a:pt x="19634" y="8704"/>
                  </a:lnTo>
                  <a:cubicBezTo>
                    <a:pt x="19634" y="8276"/>
                    <a:pt x="19289" y="7930"/>
                    <a:pt x="18860" y="7930"/>
                  </a:cubicBezTo>
                  <a:lnTo>
                    <a:pt x="17860" y="7930"/>
                  </a:lnTo>
                  <a:cubicBezTo>
                    <a:pt x="17658" y="7037"/>
                    <a:pt x="17312" y="6228"/>
                    <a:pt x="16836" y="5466"/>
                  </a:cubicBezTo>
                  <a:lnTo>
                    <a:pt x="17539" y="4763"/>
                  </a:lnTo>
                  <a:cubicBezTo>
                    <a:pt x="17836" y="4466"/>
                    <a:pt x="17836" y="3966"/>
                    <a:pt x="17539" y="3668"/>
                  </a:cubicBezTo>
                  <a:lnTo>
                    <a:pt x="15967" y="2096"/>
                  </a:lnTo>
                  <a:cubicBezTo>
                    <a:pt x="15818" y="1947"/>
                    <a:pt x="15619" y="1873"/>
                    <a:pt x="15419" y="1873"/>
                  </a:cubicBezTo>
                  <a:cubicBezTo>
                    <a:pt x="15220" y="1873"/>
                    <a:pt x="15020" y="1947"/>
                    <a:pt x="14872" y="2096"/>
                  </a:cubicBezTo>
                  <a:lnTo>
                    <a:pt x="14169" y="2799"/>
                  </a:lnTo>
                  <a:cubicBezTo>
                    <a:pt x="13431" y="2334"/>
                    <a:pt x="12597" y="1977"/>
                    <a:pt x="11704" y="1775"/>
                  </a:cubicBezTo>
                  <a:lnTo>
                    <a:pt x="11704" y="775"/>
                  </a:lnTo>
                  <a:cubicBezTo>
                    <a:pt x="11704" y="346"/>
                    <a:pt x="11359" y="1"/>
                    <a:pt x="10919" y="1"/>
                  </a:cubicBezTo>
                  <a:close/>
                </a:path>
              </a:pathLst>
            </a:custGeom>
            <a:solidFill>
              <a:schemeClr val="accent5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3" name="Google Shape;1143;p26"/>
            <p:cNvSpPr/>
            <p:nvPr/>
          </p:nvSpPr>
          <p:spPr>
            <a:xfrm>
              <a:off x="-546937" y="-581525"/>
              <a:ext cx="1405843" cy="1405915"/>
            </a:xfrm>
            <a:custGeom>
              <a:avLst/>
              <a:gdLst/>
              <a:ahLst/>
              <a:cxnLst/>
              <a:rect l="l" t="t" r="r" b="b"/>
              <a:pathLst>
                <a:path w="19634" h="19635" extrusionOk="0">
                  <a:moveTo>
                    <a:pt x="9811" y="5847"/>
                  </a:moveTo>
                  <a:cubicBezTo>
                    <a:pt x="12002" y="5847"/>
                    <a:pt x="13764" y="7621"/>
                    <a:pt x="13764" y="9811"/>
                  </a:cubicBezTo>
                  <a:cubicBezTo>
                    <a:pt x="13764" y="12002"/>
                    <a:pt x="12002" y="13764"/>
                    <a:pt x="9811" y="13764"/>
                  </a:cubicBezTo>
                  <a:cubicBezTo>
                    <a:pt x="7621" y="13764"/>
                    <a:pt x="5847" y="12002"/>
                    <a:pt x="5847" y="9811"/>
                  </a:cubicBezTo>
                  <a:cubicBezTo>
                    <a:pt x="5847" y="7621"/>
                    <a:pt x="7621" y="5847"/>
                    <a:pt x="9811" y="5847"/>
                  </a:cubicBezTo>
                  <a:close/>
                  <a:moveTo>
                    <a:pt x="8704" y="1"/>
                  </a:moveTo>
                  <a:cubicBezTo>
                    <a:pt x="8275" y="1"/>
                    <a:pt x="7930" y="346"/>
                    <a:pt x="7930" y="775"/>
                  </a:cubicBezTo>
                  <a:lnTo>
                    <a:pt x="7930" y="1775"/>
                  </a:lnTo>
                  <a:cubicBezTo>
                    <a:pt x="7037" y="1977"/>
                    <a:pt x="6216" y="2322"/>
                    <a:pt x="5466" y="2799"/>
                  </a:cubicBezTo>
                  <a:lnTo>
                    <a:pt x="4763" y="2096"/>
                  </a:lnTo>
                  <a:cubicBezTo>
                    <a:pt x="4614" y="1947"/>
                    <a:pt x="4412" y="1873"/>
                    <a:pt x="4209" y="1873"/>
                  </a:cubicBezTo>
                  <a:cubicBezTo>
                    <a:pt x="4007" y="1873"/>
                    <a:pt x="3805" y="1947"/>
                    <a:pt x="3656" y="2096"/>
                  </a:cubicBezTo>
                  <a:lnTo>
                    <a:pt x="2096" y="3668"/>
                  </a:lnTo>
                  <a:cubicBezTo>
                    <a:pt x="1798" y="3966"/>
                    <a:pt x="1798" y="4466"/>
                    <a:pt x="2096" y="4763"/>
                  </a:cubicBezTo>
                  <a:lnTo>
                    <a:pt x="2799" y="5466"/>
                  </a:lnTo>
                  <a:cubicBezTo>
                    <a:pt x="2334" y="6204"/>
                    <a:pt x="1977" y="7037"/>
                    <a:pt x="1775" y="7930"/>
                  </a:cubicBezTo>
                  <a:lnTo>
                    <a:pt x="775" y="7930"/>
                  </a:lnTo>
                  <a:cubicBezTo>
                    <a:pt x="346" y="7930"/>
                    <a:pt x="1" y="8276"/>
                    <a:pt x="1" y="8704"/>
                  </a:cubicBezTo>
                  <a:lnTo>
                    <a:pt x="1" y="10931"/>
                  </a:lnTo>
                  <a:cubicBezTo>
                    <a:pt x="1" y="11359"/>
                    <a:pt x="346" y="11705"/>
                    <a:pt x="775" y="11705"/>
                  </a:cubicBezTo>
                  <a:lnTo>
                    <a:pt x="1775" y="11705"/>
                  </a:lnTo>
                  <a:cubicBezTo>
                    <a:pt x="1977" y="12598"/>
                    <a:pt x="2322" y="13407"/>
                    <a:pt x="2799" y="14169"/>
                  </a:cubicBezTo>
                  <a:lnTo>
                    <a:pt x="2096" y="14872"/>
                  </a:lnTo>
                  <a:cubicBezTo>
                    <a:pt x="1798" y="15169"/>
                    <a:pt x="1798" y="15669"/>
                    <a:pt x="2096" y="15967"/>
                  </a:cubicBezTo>
                  <a:lnTo>
                    <a:pt x="3656" y="17539"/>
                  </a:lnTo>
                  <a:cubicBezTo>
                    <a:pt x="3805" y="17687"/>
                    <a:pt x="4007" y="17762"/>
                    <a:pt x="4209" y="17762"/>
                  </a:cubicBezTo>
                  <a:cubicBezTo>
                    <a:pt x="4412" y="17762"/>
                    <a:pt x="4614" y="17687"/>
                    <a:pt x="4763" y="17539"/>
                  </a:cubicBezTo>
                  <a:lnTo>
                    <a:pt x="5466" y="16836"/>
                  </a:lnTo>
                  <a:cubicBezTo>
                    <a:pt x="6204" y="17300"/>
                    <a:pt x="7037" y="17658"/>
                    <a:pt x="7930" y="17860"/>
                  </a:cubicBezTo>
                  <a:lnTo>
                    <a:pt x="7930" y="18860"/>
                  </a:lnTo>
                  <a:cubicBezTo>
                    <a:pt x="7930" y="19289"/>
                    <a:pt x="8275" y="19634"/>
                    <a:pt x="8704" y="19634"/>
                  </a:cubicBezTo>
                  <a:lnTo>
                    <a:pt x="10919" y="19634"/>
                  </a:lnTo>
                  <a:cubicBezTo>
                    <a:pt x="11359" y="19634"/>
                    <a:pt x="11704" y="19289"/>
                    <a:pt x="11704" y="18860"/>
                  </a:cubicBezTo>
                  <a:lnTo>
                    <a:pt x="11704" y="17860"/>
                  </a:lnTo>
                  <a:cubicBezTo>
                    <a:pt x="12597" y="17658"/>
                    <a:pt x="13407" y="17312"/>
                    <a:pt x="14169" y="16836"/>
                  </a:cubicBezTo>
                  <a:lnTo>
                    <a:pt x="14872" y="17539"/>
                  </a:lnTo>
                  <a:cubicBezTo>
                    <a:pt x="15020" y="17687"/>
                    <a:pt x="15220" y="17762"/>
                    <a:pt x="15419" y="17762"/>
                  </a:cubicBezTo>
                  <a:cubicBezTo>
                    <a:pt x="15619" y="17762"/>
                    <a:pt x="15818" y="17687"/>
                    <a:pt x="15967" y="17539"/>
                  </a:cubicBezTo>
                  <a:lnTo>
                    <a:pt x="17539" y="15967"/>
                  </a:lnTo>
                  <a:cubicBezTo>
                    <a:pt x="17836" y="15669"/>
                    <a:pt x="17836" y="15169"/>
                    <a:pt x="17539" y="14872"/>
                  </a:cubicBezTo>
                  <a:lnTo>
                    <a:pt x="16836" y="14169"/>
                  </a:lnTo>
                  <a:cubicBezTo>
                    <a:pt x="17300" y="13431"/>
                    <a:pt x="17658" y="12598"/>
                    <a:pt x="17860" y="11705"/>
                  </a:cubicBezTo>
                  <a:lnTo>
                    <a:pt x="18860" y="11705"/>
                  </a:lnTo>
                  <a:cubicBezTo>
                    <a:pt x="19289" y="11705"/>
                    <a:pt x="19634" y="11359"/>
                    <a:pt x="19634" y="10931"/>
                  </a:cubicBezTo>
                  <a:lnTo>
                    <a:pt x="19634" y="8704"/>
                  </a:lnTo>
                  <a:cubicBezTo>
                    <a:pt x="19634" y="8276"/>
                    <a:pt x="19289" y="7930"/>
                    <a:pt x="18860" y="7930"/>
                  </a:cubicBezTo>
                  <a:lnTo>
                    <a:pt x="17860" y="7930"/>
                  </a:lnTo>
                  <a:cubicBezTo>
                    <a:pt x="17658" y="7037"/>
                    <a:pt x="17312" y="6228"/>
                    <a:pt x="16836" y="5466"/>
                  </a:cubicBezTo>
                  <a:lnTo>
                    <a:pt x="17539" y="4763"/>
                  </a:lnTo>
                  <a:cubicBezTo>
                    <a:pt x="17836" y="4466"/>
                    <a:pt x="17836" y="3966"/>
                    <a:pt x="17539" y="3668"/>
                  </a:cubicBezTo>
                  <a:lnTo>
                    <a:pt x="15967" y="2096"/>
                  </a:lnTo>
                  <a:cubicBezTo>
                    <a:pt x="15818" y="1947"/>
                    <a:pt x="15619" y="1873"/>
                    <a:pt x="15419" y="1873"/>
                  </a:cubicBezTo>
                  <a:cubicBezTo>
                    <a:pt x="15220" y="1873"/>
                    <a:pt x="15020" y="1947"/>
                    <a:pt x="14872" y="2096"/>
                  </a:cubicBezTo>
                  <a:lnTo>
                    <a:pt x="14169" y="2799"/>
                  </a:lnTo>
                  <a:cubicBezTo>
                    <a:pt x="13431" y="2334"/>
                    <a:pt x="12597" y="1977"/>
                    <a:pt x="11704" y="1775"/>
                  </a:cubicBezTo>
                  <a:lnTo>
                    <a:pt x="11704" y="775"/>
                  </a:lnTo>
                  <a:cubicBezTo>
                    <a:pt x="11704" y="346"/>
                    <a:pt x="11359" y="1"/>
                    <a:pt x="10919" y="1"/>
                  </a:cubicBezTo>
                  <a:close/>
                </a:path>
              </a:pathLst>
            </a:custGeom>
            <a:solidFill>
              <a:schemeClr val="accent4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CUSTOM_2_2">
    <p:spTree>
      <p:nvGrpSpPr>
        <p:cNvPr id="1" name="Shape 1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" name="Google Shape;1145;p27"/>
          <p:cNvSpPr/>
          <p:nvPr/>
        </p:nvSpPr>
        <p:spPr>
          <a:xfrm>
            <a:off x="7924764" y="3924264"/>
            <a:ext cx="1219238" cy="1219238"/>
          </a:xfrm>
          <a:custGeom>
            <a:avLst/>
            <a:gdLst/>
            <a:ahLst/>
            <a:cxnLst/>
            <a:rect l="l" t="t" r="r" b="b"/>
            <a:pathLst>
              <a:path w="26409" h="26409" fill="none" extrusionOk="0">
                <a:moveTo>
                  <a:pt x="0" y="26408"/>
                </a:moveTo>
                <a:cubicBezTo>
                  <a:pt x="0" y="11823"/>
                  <a:pt x="11823" y="0"/>
                  <a:pt x="26408" y="0"/>
                </a:cubicBezTo>
              </a:path>
            </a:pathLst>
          </a:custGeom>
          <a:noFill/>
          <a:ln w="19050" cap="flat" cmpd="sng">
            <a:solidFill>
              <a:schemeClr val="dk1"/>
            </a:solidFill>
            <a:prstDash val="dash"/>
            <a:miter lim="11906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6" name="Google Shape;1146;p27"/>
          <p:cNvSpPr/>
          <p:nvPr/>
        </p:nvSpPr>
        <p:spPr>
          <a:xfrm>
            <a:off x="0" y="0"/>
            <a:ext cx="7441796" cy="2589980"/>
          </a:xfrm>
          <a:custGeom>
            <a:avLst/>
            <a:gdLst/>
            <a:ahLst/>
            <a:cxnLst/>
            <a:rect l="l" t="t" r="r" b="b"/>
            <a:pathLst>
              <a:path w="52543" h="18896" fill="none" extrusionOk="0">
                <a:moveTo>
                  <a:pt x="52543" y="0"/>
                </a:moveTo>
                <a:lnTo>
                  <a:pt x="52543" y="9895"/>
                </a:lnTo>
                <a:cubicBezTo>
                  <a:pt x="52543" y="14859"/>
                  <a:pt x="48507" y="18896"/>
                  <a:pt x="43530" y="18896"/>
                </a:cubicBezTo>
                <a:lnTo>
                  <a:pt x="0" y="18896"/>
                </a:lnTo>
              </a:path>
            </a:pathLst>
          </a:custGeom>
          <a:noFill/>
          <a:ln w="19050" cap="flat" cmpd="sng">
            <a:solidFill>
              <a:srgbClr val="000000"/>
            </a:solidFill>
            <a:prstDash val="dash"/>
            <a:miter lim="11906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47" name="Google Shape;1147;p27"/>
          <p:cNvGrpSpPr/>
          <p:nvPr/>
        </p:nvGrpSpPr>
        <p:grpSpPr>
          <a:xfrm>
            <a:off x="-40" y="0"/>
            <a:ext cx="9143957" cy="5143500"/>
            <a:chOff x="-19200" y="0"/>
            <a:chExt cx="9163200" cy="5143500"/>
          </a:xfrm>
        </p:grpSpPr>
        <p:cxnSp>
          <p:nvCxnSpPr>
            <p:cNvPr id="1148" name="Google Shape;1148;p27"/>
            <p:cNvCxnSpPr/>
            <p:nvPr/>
          </p:nvCxnSpPr>
          <p:spPr>
            <a:xfrm>
              <a:off x="458597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49" name="Google Shape;1149;p27"/>
            <p:cNvCxnSpPr/>
            <p:nvPr/>
          </p:nvCxnSpPr>
          <p:spPr>
            <a:xfrm>
              <a:off x="941120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50" name="Google Shape;1150;p27"/>
            <p:cNvCxnSpPr/>
            <p:nvPr/>
          </p:nvCxnSpPr>
          <p:spPr>
            <a:xfrm>
              <a:off x="1423642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51" name="Google Shape;1151;p27"/>
            <p:cNvCxnSpPr/>
            <p:nvPr/>
          </p:nvCxnSpPr>
          <p:spPr>
            <a:xfrm>
              <a:off x="1906164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52" name="Google Shape;1152;p27"/>
            <p:cNvCxnSpPr/>
            <p:nvPr/>
          </p:nvCxnSpPr>
          <p:spPr>
            <a:xfrm>
              <a:off x="2388687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53" name="Google Shape;1153;p27"/>
            <p:cNvCxnSpPr/>
            <p:nvPr/>
          </p:nvCxnSpPr>
          <p:spPr>
            <a:xfrm>
              <a:off x="2871209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54" name="Google Shape;1154;p27"/>
            <p:cNvCxnSpPr/>
            <p:nvPr/>
          </p:nvCxnSpPr>
          <p:spPr>
            <a:xfrm>
              <a:off x="3353732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55" name="Google Shape;1155;p27"/>
            <p:cNvCxnSpPr/>
            <p:nvPr/>
          </p:nvCxnSpPr>
          <p:spPr>
            <a:xfrm>
              <a:off x="3836254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56" name="Google Shape;1156;p27"/>
            <p:cNvCxnSpPr/>
            <p:nvPr/>
          </p:nvCxnSpPr>
          <p:spPr>
            <a:xfrm>
              <a:off x="4318776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57" name="Google Shape;1157;p27"/>
            <p:cNvCxnSpPr/>
            <p:nvPr/>
          </p:nvCxnSpPr>
          <p:spPr>
            <a:xfrm>
              <a:off x="4801299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58" name="Google Shape;1158;p27"/>
            <p:cNvCxnSpPr/>
            <p:nvPr/>
          </p:nvCxnSpPr>
          <p:spPr>
            <a:xfrm>
              <a:off x="5283821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59" name="Google Shape;1159;p27"/>
            <p:cNvCxnSpPr/>
            <p:nvPr/>
          </p:nvCxnSpPr>
          <p:spPr>
            <a:xfrm>
              <a:off x="5766343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60" name="Google Shape;1160;p27"/>
            <p:cNvCxnSpPr/>
            <p:nvPr/>
          </p:nvCxnSpPr>
          <p:spPr>
            <a:xfrm>
              <a:off x="6248866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61" name="Google Shape;1161;p27"/>
            <p:cNvCxnSpPr/>
            <p:nvPr/>
          </p:nvCxnSpPr>
          <p:spPr>
            <a:xfrm>
              <a:off x="6731388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62" name="Google Shape;1162;p27"/>
            <p:cNvCxnSpPr/>
            <p:nvPr/>
          </p:nvCxnSpPr>
          <p:spPr>
            <a:xfrm>
              <a:off x="7213911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63" name="Google Shape;1163;p27"/>
            <p:cNvCxnSpPr/>
            <p:nvPr/>
          </p:nvCxnSpPr>
          <p:spPr>
            <a:xfrm>
              <a:off x="7696433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64" name="Google Shape;1164;p27"/>
            <p:cNvCxnSpPr/>
            <p:nvPr/>
          </p:nvCxnSpPr>
          <p:spPr>
            <a:xfrm>
              <a:off x="8178955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65" name="Google Shape;1165;p27"/>
            <p:cNvCxnSpPr/>
            <p:nvPr/>
          </p:nvCxnSpPr>
          <p:spPr>
            <a:xfrm>
              <a:off x="8661478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66" name="Google Shape;1166;p27"/>
            <p:cNvCxnSpPr/>
            <p:nvPr/>
          </p:nvCxnSpPr>
          <p:spPr>
            <a:xfrm>
              <a:off x="4562400" y="-4181188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67" name="Google Shape;1167;p27"/>
            <p:cNvCxnSpPr/>
            <p:nvPr/>
          </p:nvCxnSpPr>
          <p:spPr>
            <a:xfrm>
              <a:off x="4562400" y="-3698666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68" name="Google Shape;1168;p27"/>
            <p:cNvCxnSpPr/>
            <p:nvPr/>
          </p:nvCxnSpPr>
          <p:spPr>
            <a:xfrm>
              <a:off x="4562400" y="-3216143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69" name="Google Shape;1169;p27"/>
            <p:cNvCxnSpPr/>
            <p:nvPr/>
          </p:nvCxnSpPr>
          <p:spPr>
            <a:xfrm>
              <a:off x="4562400" y="-2733621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70" name="Google Shape;1170;p27"/>
            <p:cNvCxnSpPr/>
            <p:nvPr/>
          </p:nvCxnSpPr>
          <p:spPr>
            <a:xfrm>
              <a:off x="4562400" y="-2251099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71" name="Google Shape;1171;p27"/>
            <p:cNvCxnSpPr/>
            <p:nvPr/>
          </p:nvCxnSpPr>
          <p:spPr>
            <a:xfrm>
              <a:off x="4562400" y="-1768576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72" name="Google Shape;1172;p27"/>
            <p:cNvCxnSpPr/>
            <p:nvPr/>
          </p:nvCxnSpPr>
          <p:spPr>
            <a:xfrm>
              <a:off x="4562400" y="-1286054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73" name="Google Shape;1173;p27"/>
            <p:cNvCxnSpPr/>
            <p:nvPr/>
          </p:nvCxnSpPr>
          <p:spPr>
            <a:xfrm>
              <a:off x="4562400" y="-803532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74" name="Google Shape;1174;p27"/>
            <p:cNvCxnSpPr/>
            <p:nvPr/>
          </p:nvCxnSpPr>
          <p:spPr>
            <a:xfrm>
              <a:off x="4562400" y="-321009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75" name="Google Shape;1175;p27"/>
            <p:cNvCxnSpPr/>
            <p:nvPr/>
          </p:nvCxnSpPr>
          <p:spPr>
            <a:xfrm>
              <a:off x="4562400" y="161513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176" name="Google Shape;1176;p27"/>
          <p:cNvSpPr/>
          <p:nvPr/>
        </p:nvSpPr>
        <p:spPr>
          <a:xfrm>
            <a:off x="600675" y="1685850"/>
            <a:ext cx="8263800" cy="3159000"/>
          </a:xfrm>
          <a:prstGeom prst="roundRect">
            <a:avLst>
              <a:gd name="adj" fmla="val 2377"/>
            </a:avLst>
          </a:prstGeom>
          <a:solidFill>
            <a:schemeClr val="dk2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7" name="Google Shape;1177;p27"/>
          <p:cNvSpPr/>
          <p:nvPr/>
        </p:nvSpPr>
        <p:spPr>
          <a:xfrm>
            <a:off x="440175" y="1525350"/>
            <a:ext cx="8263800" cy="3159000"/>
          </a:xfrm>
          <a:prstGeom prst="roundRect">
            <a:avLst>
              <a:gd name="adj" fmla="val 2377"/>
            </a:avLst>
          </a:prstGeom>
          <a:solidFill>
            <a:schemeClr val="lt1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8" name="Google Shape;1178;p27"/>
          <p:cNvSpPr/>
          <p:nvPr/>
        </p:nvSpPr>
        <p:spPr>
          <a:xfrm>
            <a:off x="1092225" y="1441467"/>
            <a:ext cx="563100" cy="1530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9" name="Google Shape;1179;p27"/>
          <p:cNvSpPr/>
          <p:nvPr/>
        </p:nvSpPr>
        <p:spPr>
          <a:xfrm>
            <a:off x="5774400" y="4603092"/>
            <a:ext cx="563100" cy="153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80" name="Google Shape;1180;p27"/>
          <p:cNvGrpSpPr/>
          <p:nvPr/>
        </p:nvGrpSpPr>
        <p:grpSpPr>
          <a:xfrm>
            <a:off x="7157195" y="180838"/>
            <a:ext cx="563060" cy="651372"/>
            <a:chOff x="4212420" y="-38612"/>
            <a:chExt cx="563060" cy="651372"/>
          </a:xfrm>
        </p:grpSpPr>
        <p:sp>
          <p:nvSpPr>
            <p:cNvPr id="1181" name="Google Shape;1181;p27"/>
            <p:cNvSpPr/>
            <p:nvPr/>
          </p:nvSpPr>
          <p:spPr>
            <a:xfrm>
              <a:off x="4212420" y="48930"/>
              <a:ext cx="563060" cy="563830"/>
            </a:xfrm>
            <a:custGeom>
              <a:avLst/>
              <a:gdLst/>
              <a:ahLst/>
              <a:cxnLst/>
              <a:rect l="l" t="t" r="r" b="b"/>
              <a:pathLst>
                <a:path w="8538" h="8550" extrusionOk="0">
                  <a:moveTo>
                    <a:pt x="1370" y="1"/>
                  </a:moveTo>
                  <a:cubicBezTo>
                    <a:pt x="608" y="1"/>
                    <a:pt x="1" y="620"/>
                    <a:pt x="1" y="1370"/>
                  </a:cubicBezTo>
                  <a:lnTo>
                    <a:pt x="1" y="7180"/>
                  </a:lnTo>
                  <a:cubicBezTo>
                    <a:pt x="1" y="7942"/>
                    <a:pt x="608" y="8550"/>
                    <a:pt x="1370" y="8550"/>
                  </a:cubicBezTo>
                  <a:lnTo>
                    <a:pt x="7168" y="8550"/>
                  </a:lnTo>
                  <a:cubicBezTo>
                    <a:pt x="7930" y="8550"/>
                    <a:pt x="8537" y="7942"/>
                    <a:pt x="8537" y="7180"/>
                  </a:cubicBezTo>
                  <a:lnTo>
                    <a:pt x="8537" y="1370"/>
                  </a:lnTo>
                  <a:cubicBezTo>
                    <a:pt x="8537" y="620"/>
                    <a:pt x="7930" y="1"/>
                    <a:pt x="7168" y="1"/>
                  </a:cubicBezTo>
                  <a:close/>
                </a:path>
              </a:pathLst>
            </a:custGeom>
            <a:solidFill>
              <a:schemeClr val="accent4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2" name="Google Shape;1182;p27"/>
            <p:cNvSpPr/>
            <p:nvPr/>
          </p:nvSpPr>
          <p:spPr>
            <a:xfrm>
              <a:off x="4212420" y="-38612"/>
              <a:ext cx="563060" cy="563830"/>
            </a:xfrm>
            <a:custGeom>
              <a:avLst/>
              <a:gdLst/>
              <a:ahLst/>
              <a:cxnLst/>
              <a:rect l="l" t="t" r="r" b="b"/>
              <a:pathLst>
                <a:path w="8538" h="8550" extrusionOk="0">
                  <a:moveTo>
                    <a:pt x="1370" y="1"/>
                  </a:moveTo>
                  <a:cubicBezTo>
                    <a:pt x="608" y="1"/>
                    <a:pt x="1" y="620"/>
                    <a:pt x="1" y="1370"/>
                  </a:cubicBezTo>
                  <a:lnTo>
                    <a:pt x="1" y="7180"/>
                  </a:lnTo>
                  <a:cubicBezTo>
                    <a:pt x="1" y="7942"/>
                    <a:pt x="608" y="8550"/>
                    <a:pt x="1370" y="8550"/>
                  </a:cubicBezTo>
                  <a:lnTo>
                    <a:pt x="7168" y="8550"/>
                  </a:lnTo>
                  <a:cubicBezTo>
                    <a:pt x="7930" y="8550"/>
                    <a:pt x="8537" y="7942"/>
                    <a:pt x="8537" y="7180"/>
                  </a:cubicBezTo>
                  <a:lnTo>
                    <a:pt x="8537" y="1370"/>
                  </a:lnTo>
                  <a:cubicBezTo>
                    <a:pt x="8537" y="620"/>
                    <a:pt x="7930" y="1"/>
                    <a:pt x="7168" y="1"/>
                  </a:cubicBezTo>
                  <a:close/>
                </a:path>
              </a:pathLst>
            </a:custGeom>
            <a:solidFill>
              <a:schemeClr val="accent6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3" name="Google Shape;1183;p27"/>
            <p:cNvSpPr/>
            <p:nvPr/>
          </p:nvSpPr>
          <p:spPr>
            <a:xfrm rot="10800000">
              <a:off x="4400316" y="131938"/>
              <a:ext cx="216200" cy="222749"/>
            </a:xfrm>
            <a:custGeom>
              <a:avLst/>
              <a:gdLst/>
              <a:ahLst/>
              <a:cxnLst/>
              <a:rect l="l" t="t" r="r" b="b"/>
              <a:pathLst>
                <a:path w="2740" h="2823" extrusionOk="0">
                  <a:moveTo>
                    <a:pt x="2414" y="0"/>
                  </a:moveTo>
                  <a:cubicBezTo>
                    <a:pt x="2360" y="0"/>
                    <a:pt x="2305" y="13"/>
                    <a:pt x="2251" y="41"/>
                  </a:cubicBezTo>
                  <a:lnTo>
                    <a:pt x="1239" y="589"/>
                  </a:lnTo>
                  <a:lnTo>
                    <a:pt x="227" y="1148"/>
                  </a:lnTo>
                  <a:cubicBezTo>
                    <a:pt x="1" y="1267"/>
                    <a:pt x="1" y="1565"/>
                    <a:pt x="227" y="1684"/>
                  </a:cubicBezTo>
                  <a:lnTo>
                    <a:pt x="1239" y="2232"/>
                  </a:lnTo>
                  <a:lnTo>
                    <a:pt x="2251" y="2780"/>
                  </a:lnTo>
                  <a:cubicBezTo>
                    <a:pt x="2301" y="2809"/>
                    <a:pt x="2356" y="2822"/>
                    <a:pt x="2410" y="2822"/>
                  </a:cubicBezTo>
                  <a:cubicBezTo>
                    <a:pt x="2577" y="2822"/>
                    <a:pt x="2739" y="2697"/>
                    <a:pt x="2739" y="2518"/>
                  </a:cubicBezTo>
                  <a:lnTo>
                    <a:pt x="2739" y="1434"/>
                  </a:lnTo>
                  <a:lnTo>
                    <a:pt x="2739" y="315"/>
                  </a:lnTo>
                  <a:cubicBezTo>
                    <a:pt x="2739" y="133"/>
                    <a:pt x="2587" y="0"/>
                    <a:pt x="2414" y="0"/>
                  </a:cubicBezTo>
                  <a:close/>
                </a:path>
              </a:pathLst>
            </a:custGeom>
            <a:solidFill>
              <a:schemeClr val="accent3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84" name="Google Shape;1184;p27"/>
          <p:cNvGrpSpPr/>
          <p:nvPr/>
        </p:nvGrpSpPr>
        <p:grpSpPr>
          <a:xfrm>
            <a:off x="8149070" y="584788"/>
            <a:ext cx="563060" cy="651372"/>
            <a:chOff x="1842832" y="4353913"/>
            <a:chExt cx="563060" cy="651372"/>
          </a:xfrm>
        </p:grpSpPr>
        <p:sp>
          <p:nvSpPr>
            <p:cNvPr id="1185" name="Google Shape;1185;p27"/>
            <p:cNvSpPr/>
            <p:nvPr/>
          </p:nvSpPr>
          <p:spPr>
            <a:xfrm>
              <a:off x="1842832" y="4441455"/>
              <a:ext cx="563060" cy="563830"/>
            </a:xfrm>
            <a:custGeom>
              <a:avLst/>
              <a:gdLst/>
              <a:ahLst/>
              <a:cxnLst/>
              <a:rect l="l" t="t" r="r" b="b"/>
              <a:pathLst>
                <a:path w="8538" h="8550" extrusionOk="0">
                  <a:moveTo>
                    <a:pt x="1370" y="1"/>
                  </a:moveTo>
                  <a:cubicBezTo>
                    <a:pt x="608" y="1"/>
                    <a:pt x="1" y="620"/>
                    <a:pt x="1" y="1370"/>
                  </a:cubicBezTo>
                  <a:lnTo>
                    <a:pt x="1" y="7180"/>
                  </a:lnTo>
                  <a:cubicBezTo>
                    <a:pt x="1" y="7942"/>
                    <a:pt x="608" y="8550"/>
                    <a:pt x="1370" y="8550"/>
                  </a:cubicBezTo>
                  <a:lnTo>
                    <a:pt x="7168" y="8550"/>
                  </a:lnTo>
                  <a:cubicBezTo>
                    <a:pt x="7930" y="8550"/>
                    <a:pt x="8537" y="7942"/>
                    <a:pt x="8537" y="7180"/>
                  </a:cubicBezTo>
                  <a:lnTo>
                    <a:pt x="8537" y="1370"/>
                  </a:lnTo>
                  <a:cubicBezTo>
                    <a:pt x="8537" y="620"/>
                    <a:pt x="7930" y="1"/>
                    <a:pt x="7168" y="1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6" name="Google Shape;1186;p27"/>
            <p:cNvSpPr/>
            <p:nvPr/>
          </p:nvSpPr>
          <p:spPr>
            <a:xfrm>
              <a:off x="1842832" y="4353913"/>
              <a:ext cx="563060" cy="563830"/>
            </a:xfrm>
            <a:custGeom>
              <a:avLst/>
              <a:gdLst/>
              <a:ahLst/>
              <a:cxnLst/>
              <a:rect l="l" t="t" r="r" b="b"/>
              <a:pathLst>
                <a:path w="8538" h="8550" extrusionOk="0">
                  <a:moveTo>
                    <a:pt x="1370" y="1"/>
                  </a:moveTo>
                  <a:cubicBezTo>
                    <a:pt x="608" y="1"/>
                    <a:pt x="1" y="620"/>
                    <a:pt x="1" y="1370"/>
                  </a:cubicBezTo>
                  <a:lnTo>
                    <a:pt x="1" y="7180"/>
                  </a:lnTo>
                  <a:cubicBezTo>
                    <a:pt x="1" y="7942"/>
                    <a:pt x="608" y="8550"/>
                    <a:pt x="1370" y="8550"/>
                  </a:cubicBezTo>
                  <a:lnTo>
                    <a:pt x="7168" y="8550"/>
                  </a:lnTo>
                  <a:cubicBezTo>
                    <a:pt x="7930" y="8550"/>
                    <a:pt x="8537" y="7942"/>
                    <a:pt x="8537" y="7180"/>
                  </a:cubicBezTo>
                  <a:lnTo>
                    <a:pt x="8537" y="1370"/>
                  </a:lnTo>
                  <a:cubicBezTo>
                    <a:pt x="8537" y="620"/>
                    <a:pt x="7930" y="1"/>
                    <a:pt x="7168" y="1"/>
                  </a:cubicBezTo>
                  <a:close/>
                </a:path>
              </a:pathLst>
            </a:custGeom>
            <a:solidFill>
              <a:schemeClr val="accent3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7" name="Google Shape;1187;p27"/>
            <p:cNvSpPr/>
            <p:nvPr/>
          </p:nvSpPr>
          <p:spPr>
            <a:xfrm>
              <a:off x="1947009" y="4498828"/>
              <a:ext cx="354694" cy="49202"/>
            </a:xfrm>
            <a:custGeom>
              <a:avLst/>
              <a:gdLst/>
              <a:ahLst/>
              <a:cxnLst/>
              <a:rect l="l" t="t" r="r" b="b"/>
              <a:pathLst>
                <a:path w="4383" h="608" extrusionOk="0">
                  <a:moveTo>
                    <a:pt x="1" y="1"/>
                  </a:moveTo>
                  <a:lnTo>
                    <a:pt x="1" y="608"/>
                  </a:lnTo>
                  <a:lnTo>
                    <a:pt x="4382" y="608"/>
                  </a:lnTo>
                  <a:lnTo>
                    <a:pt x="4382" y="1"/>
                  </a:lnTo>
                  <a:close/>
                </a:path>
              </a:pathLst>
            </a:custGeom>
            <a:solidFill>
              <a:schemeClr val="accent6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8" name="Google Shape;1188;p27"/>
            <p:cNvSpPr/>
            <p:nvPr/>
          </p:nvSpPr>
          <p:spPr>
            <a:xfrm>
              <a:off x="1947009" y="4607673"/>
              <a:ext cx="354694" cy="50254"/>
            </a:xfrm>
            <a:custGeom>
              <a:avLst/>
              <a:gdLst/>
              <a:ahLst/>
              <a:cxnLst/>
              <a:rect l="l" t="t" r="r" b="b"/>
              <a:pathLst>
                <a:path w="4383" h="621" extrusionOk="0">
                  <a:moveTo>
                    <a:pt x="1" y="1"/>
                  </a:moveTo>
                  <a:lnTo>
                    <a:pt x="1" y="620"/>
                  </a:lnTo>
                  <a:lnTo>
                    <a:pt x="4382" y="620"/>
                  </a:lnTo>
                  <a:lnTo>
                    <a:pt x="4382" y="1"/>
                  </a:lnTo>
                  <a:close/>
                </a:path>
              </a:pathLst>
            </a:custGeom>
            <a:solidFill>
              <a:schemeClr val="accent6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9" name="Google Shape;1189;p27"/>
            <p:cNvSpPr/>
            <p:nvPr/>
          </p:nvSpPr>
          <p:spPr>
            <a:xfrm>
              <a:off x="1947009" y="4717569"/>
              <a:ext cx="133041" cy="50174"/>
            </a:xfrm>
            <a:custGeom>
              <a:avLst/>
              <a:gdLst/>
              <a:ahLst/>
              <a:cxnLst/>
              <a:rect l="l" t="t" r="r" b="b"/>
              <a:pathLst>
                <a:path w="1644" h="620" extrusionOk="0">
                  <a:moveTo>
                    <a:pt x="1" y="0"/>
                  </a:moveTo>
                  <a:lnTo>
                    <a:pt x="1" y="619"/>
                  </a:lnTo>
                  <a:lnTo>
                    <a:pt x="1644" y="619"/>
                  </a:lnTo>
                  <a:lnTo>
                    <a:pt x="1644" y="0"/>
                  </a:lnTo>
                  <a:close/>
                </a:path>
              </a:pathLst>
            </a:custGeom>
            <a:solidFill>
              <a:schemeClr val="accent6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90" name="Google Shape;1190;p27"/>
          <p:cNvGrpSpPr/>
          <p:nvPr/>
        </p:nvGrpSpPr>
        <p:grpSpPr>
          <a:xfrm>
            <a:off x="2333417" y="4396677"/>
            <a:ext cx="563085" cy="565837"/>
            <a:chOff x="-546937" y="-581525"/>
            <a:chExt cx="1507993" cy="1515365"/>
          </a:xfrm>
        </p:grpSpPr>
        <p:sp>
          <p:nvSpPr>
            <p:cNvPr id="1191" name="Google Shape;1191;p27"/>
            <p:cNvSpPr/>
            <p:nvPr/>
          </p:nvSpPr>
          <p:spPr>
            <a:xfrm>
              <a:off x="-444787" y="-472075"/>
              <a:ext cx="1405843" cy="1405915"/>
            </a:xfrm>
            <a:custGeom>
              <a:avLst/>
              <a:gdLst/>
              <a:ahLst/>
              <a:cxnLst/>
              <a:rect l="l" t="t" r="r" b="b"/>
              <a:pathLst>
                <a:path w="19634" h="19635" extrusionOk="0">
                  <a:moveTo>
                    <a:pt x="9811" y="5847"/>
                  </a:moveTo>
                  <a:cubicBezTo>
                    <a:pt x="12002" y="5847"/>
                    <a:pt x="13764" y="7621"/>
                    <a:pt x="13764" y="9811"/>
                  </a:cubicBezTo>
                  <a:cubicBezTo>
                    <a:pt x="13764" y="12002"/>
                    <a:pt x="12002" y="13764"/>
                    <a:pt x="9811" y="13764"/>
                  </a:cubicBezTo>
                  <a:cubicBezTo>
                    <a:pt x="7621" y="13764"/>
                    <a:pt x="5847" y="12002"/>
                    <a:pt x="5847" y="9811"/>
                  </a:cubicBezTo>
                  <a:cubicBezTo>
                    <a:pt x="5847" y="7621"/>
                    <a:pt x="7621" y="5847"/>
                    <a:pt x="9811" y="5847"/>
                  </a:cubicBezTo>
                  <a:close/>
                  <a:moveTo>
                    <a:pt x="8704" y="1"/>
                  </a:moveTo>
                  <a:cubicBezTo>
                    <a:pt x="8275" y="1"/>
                    <a:pt x="7930" y="346"/>
                    <a:pt x="7930" y="775"/>
                  </a:cubicBezTo>
                  <a:lnTo>
                    <a:pt x="7930" y="1775"/>
                  </a:lnTo>
                  <a:cubicBezTo>
                    <a:pt x="7037" y="1977"/>
                    <a:pt x="6216" y="2322"/>
                    <a:pt x="5466" y="2799"/>
                  </a:cubicBezTo>
                  <a:lnTo>
                    <a:pt x="4763" y="2096"/>
                  </a:lnTo>
                  <a:cubicBezTo>
                    <a:pt x="4614" y="1947"/>
                    <a:pt x="4412" y="1873"/>
                    <a:pt x="4209" y="1873"/>
                  </a:cubicBezTo>
                  <a:cubicBezTo>
                    <a:pt x="4007" y="1873"/>
                    <a:pt x="3805" y="1947"/>
                    <a:pt x="3656" y="2096"/>
                  </a:cubicBezTo>
                  <a:lnTo>
                    <a:pt x="2096" y="3668"/>
                  </a:lnTo>
                  <a:cubicBezTo>
                    <a:pt x="1798" y="3966"/>
                    <a:pt x="1798" y="4466"/>
                    <a:pt x="2096" y="4763"/>
                  </a:cubicBezTo>
                  <a:lnTo>
                    <a:pt x="2799" y="5466"/>
                  </a:lnTo>
                  <a:cubicBezTo>
                    <a:pt x="2334" y="6204"/>
                    <a:pt x="1977" y="7037"/>
                    <a:pt x="1775" y="7930"/>
                  </a:cubicBezTo>
                  <a:lnTo>
                    <a:pt x="775" y="7930"/>
                  </a:lnTo>
                  <a:cubicBezTo>
                    <a:pt x="346" y="7930"/>
                    <a:pt x="1" y="8276"/>
                    <a:pt x="1" y="8704"/>
                  </a:cubicBezTo>
                  <a:lnTo>
                    <a:pt x="1" y="10931"/>
                  </a:lnTo>
                  <a:cubicBezTo>
                    <a:pt x="1" y="11359"/>
                    <a:pt x="346" y="11705"/>
                    <a:pt x="775" y="11705"/>
                  </a:cubicBezTo>
                  <a:lnTo>
                    <a:pt x="1775" y="11705"/>
                  </a:lnTo>
                  <a:cubicBezTo>
                    <a:pt x="1977" y="12598"/>
                    <a:pt x="2322" y="13407"/>
                    <a:pt x="2799" y="14169"/>
                  </a:cubicBezTo>
                  <a:lnTo>
                    <a:pt x="2096" y="14872"/>
                  </a:lnTo>
                  <a:cubicBezTo>
                    <a:pt x="1798" y="15169"/>
                    <a:pt x="1798" y="15669"/>
                    <a:pt x="2096" y="15967"/>
                  </a:cubicBezTo>
                  <a:lnTo>
                    <a:pt x="3656" y="17539"/>
                  </a:lnTo>
                  <a:cubicBezTo>
                    <a:pt x="3805" y="17687"/>
                    <a:pt x="4007" y="17762"/>
                    <a:pt x="4209" y="17762"/>
                  </a:cubicBezTo>
                  <a:cubicBezTo>
                    <a:pt x="4412" y="17762"/>
                    <a:pt x="4614" y="17687"/>
                    <a:pt x="4763" y="17539"/>
                  </a:cubicBezTo>
                  <a:lnTo>
                    <a:pt x="5466" y="16836"/>
                  </a:lnTo>
                  <a:cubicBezTo>
                    <a:pt x="6204" y="17300"/>
                    <a:pt x="7037" y="17658"/>
                    <a:pt x="7930" y="17860"/>
                  </a:cubicBezTo>
                  <a:lnTo>
                    <a:pt x="7930" y="18860"/>
                  </a:lnTo>
                  <a:cubicBezTo>
                    <a:pt x="7930" y="19289"/>
                    <a:pt x="8275" y="19634"/>
                    <a:pt x="8704" y="19634"/>
                  </a:cubicBezTo>
                  <a:lnTo>
                    <a:pt x="10919" y="19634"/>
                  </a:lnTo>
                  <a:cubicBezTo>
                    <a:pt x="11359" y="19634"/>
                    <a:pt x="11704" y="19289"/>
                    <a:pt x="11704" y="18860"/>
                  </a:cubicBezTo>
                  <a:lnTo>
                    <a:pt x="11704" y="17860"/>
                  </a:lnTo>
                  <a:cubicBezTo>
                    <a:pt x="12597" y="17658"/>
                    <a:pt x="13407" y="17312"/>
                    <a:pt x="14169" y="16836"/>
                  </a:cubicBezTo>
                  <a:lnTo>
                    <a:pt x="14872" y="17539"/>
                  </a:lnTo>
                  <a:cubicBezTo>
                    <a:pt x="15020" y="17687"/>
                    <a:pt x="15220" y="17762"/>
                    <a:pt x="15419" y="17762"/>
                  </a:cubicBezTo>
                  <a:cubicBezTo>
                    <a:pt x="15619" y="17762"/>
                    <a:pt x="15818" y="17687"/>
                    <a:pt x="15967" y="17539"/>
                  </a:cubicBezTo>
                  <a:lnTo>
                    <a:pt x="17539" y="15967"/>
                  </a:lnTo>
                  <a:cubicBezTo>
                    <a:pt x="17836" y="15669"/>
                    <a:pt x="17836" y="15169"/>
                    <a:pt x="17539" y="14872"/>
                  </a:cubicBezTo>
                  <a:lnTo>
                    <a:pt x="16836" y="14169"/>
                  </a:lnTo>
                  <a:cubicBezTo>
                    <a:pt x="17300" y="13431"/>
                    <a:pt x="17658" y="12598"/>
                    <a:pt x="17860" y="11705"/>
                  </a:cubicBezTo>
                  <a:lnTo>
                    <a:pt x="18860" y="11705"/>
                  </a:lnTo>
                  <a:cubicBezTo>
                    <a:pt x="19289" y="11705"/>
                    <a:pt x="19634" y="11359"/>
                    <a:pt x="19634" y="10931"/>
                  </a:cubicBezTo>
                  <a:lnTo>
                    <a:pt x="19634" y="8704"/>
                  </a:lnTo>
                  <a:cubicBezTo>
                    <a:pt x="19634" y="8276"/>
                    <a:pt x="19289" y="7930"/>
                    <a:pt x="18860" y="7930"/>
                  </a:cubicBezTo>
                  <a:lnTo>
                    <a:pt x="17860" y="7930"/>
                  </a:lnTo>
                  <a:cubicBezTo>
                    <a:pt x="17658" y="7037"/>
                    <a:pt x="17312" y="6228"/>
                    <a:pt x="16836" y="5466"/>
                  </a:cubicBezTo>
                  <a:lnTo>
                    <a:pt x="17539" y="4763"/>
                  </a:lnTo>
                  <a:cubicBezTo>
                    <a:pt x="17836" y="4466"/>
                    <a:pt x="17836" y="3966"/>
                    <a:pt x="17539" y="3668"/>
                  </a:cubicBezTo>
                  <a:lnTo>
                    <a:pt x="15967" y="2096"/>
                  </a:lnTo>
                  <a:cubicBezTo>
                    <a:pt x="15818" y="1947"/>
                    <a:pt x="15619" y="1873"/>
                    <a:pt x="15419" y="1873"/>
                  </a:cubicBezTo>
                  <a:cubicBezTo>
                    <a:pt x="15220" y="1873"/>
                    <a:pt x="15020" y="1947"/>
                    <a:pt x="14872" y="2096"/>
                  </a:cubicBezTo>
                  <a:lnTo>
                    <a:pt x="14169" y="2799"/>
                  </a:lnTo>
                  <a:cubicBezTo>
                    <a:pt x="13431" y="2334"/>
                    <a:pt x="12597" y="1977"/>
                    <a:pt x="11704" y="1775"/>
                  </a:cubicBezTo>
                  <a:lnTo>
                    <a:pt x="11704" y="775"/>
                  </a:lnTo>
                  <a:cubicBezTo>
                    <a:pt x="11704" y="346"/>
                    <a:pt x="11359" y="1"/>
                    <a:pt x="10919" y="1"/>
                  </a:cubicBezTo>
                  <a:close/>
                </a:path>
              </a:pathLst>
            </a:custGeom>
            <a:solidFill>
              <a:schemeClr val="accent5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2" name="Google Shape;1192;p27"/>
            <p:cNvSpPr/>
            <p:nvPr/>
          </p:nvSpPr>
          <p:spPr>
            <a:xfrm>
              <a:off x="-546937" y="-581525"/>
              <a:ext cx="1405843" cy="1405915"/>
            </a:xfrm>
            <a:custGeom>
              <a:avLst/>
              <a:gdLst/>
              <a:ahLst/>
              <a:cxnLst/>
              <a:rect l="l" t="t" r="r" b="b"/>
              <a:pathLst>
                <a:path w="19634" h="19635" extrusionOk="0">
                  <a:moveTo>
                    <a:pt x="9811" y="5847"/>
                  </a:moveTo>
                  <a:cubicBezTo>
                    <a:pt x="12002" y="5847"/>
                    <a:pt x="13764" y="7621"/>
                    <a:pt x="13764" y="9811"/>
                  </a:cubicBezTo>
                  <a:cubicBezTo>
                    <a:pt x="13764" y="12002"/>
                    <a:pt x="12002" y="13764"/>
                    <a:pt x="9811" y="13764"/>
                  </a:cubicBezTo>
                  <a:cubicBezTo>
                    <a:pt x="7621" y="13764"/>
                    <a:pt x="5847" y="12002"/>
                    <a:pt x="5847" y="9811"/>
                  </a:cubicBezTo>
                  <a:cubicBezTo>
                    <a:pt x="5847" y="7621"/>
                    <a:pt x="7621" y="5847"/>
                    <a:pt x="9811" y="5847"/>
                  </a:cubicBezTo>
                  <a:close/>
                  <a:moveTo>
                    <a:pt x="8704" y="1"/>
                  </a:moveTo>
                  <a:cubicBezTo>
                    <a:pt x="8275" y="1"/>
                    <a:pt x="7930" y="346"/>
                    <a:pt x="7930" y="775"/>
                  </a:cubicBezTo>
                  <a:lnTo>
                    <a:pt x="7930" y="1775"/>
                  </a:lnTo>
                  <a:cubicBezTo>
                    <a:pt x="7037" y="1977"/>
                    <a:pt x="6216" y="2322"/>
                    <a:pt x="5466" y="2799"/>
                  </a:cubicBezTo>
                  <a:lnTo>
                    <a:pt x="4763" y="2096"/>
                  </a:lnTo>
                  <a:cubicBezTo>
                    <a:pt x="4614" y="1947"/>
                    <a:pt x="4412" y="1873"/>
                    <a:pt x="4209" y="1873"/>
                  </a:cubicBezTo>
                  <a:cubicBezTo>
                    <a:pt x="4007" y="1873"/>
                    <a:pt x="3805" y="1947"/>
                    <a:pt x="3656" y="2096"/>
                  </a:cubicBezTo>
                  <a:lnTo>
                    <a:pt x="2096" y="3668"/>
                  </a:lnTo>
                  <a:cubicBezTo>
                    <a:pt x="1798" y="3966"/>
                    <a:pt x="1798" y="4466"/>
                    <a:pt x="2096" y="4763"/>
                  </a:cubicBezTo>
                  <a:lnTo>
                    <a:pt x="2799" y="5466"/>
                  </a:lnTo>
                  <a:cubicBezTo>
                    <a:pt x="2334" y="6204"/>
                    <a:pt x="1977" y="7037"/>
                    <a:pt x="1775" y="7930"/>
                  </a:cubicBezTo>
                  <a:lnTo>
                    <a:pt x="775" y="7930"/>
                  </a:lnTo>
                  <a:cubicBezTo>
                    <a:pt x="346" y="7930"/>
                    <a:pt x="1" y="8276"/>
                    <a:pt x="1" y="8704"/>
                  </a:cubicBezTo>
                  <a:lnTo>
                    <a:pt x="1" y="10931"/>
                  </a:lnTo>
                  <a:cubicBezTo>
                    <a:pt x="1" y="11359"/>
                    <a:pt x="346" y="11705"/>
                    <a:pt x="775" y="11705"/>
                  </a:cubicBezTo>
                  <a:lnTo>
                    <a:pt x="1775" y="11705"/>
                  </a:lnTo>
                  <a:cubicBezTo>
                    <a:pt x="1977" y="12598"/>
                    <a:pt x="2322" y="13407"/>
                    <a:pt x="2799" y="14169"/>
                  </a:cubicBezTo>
                  <a:lnTo>
                    <a:pt x="2096" y="14872"/>
                  </a:lnTo>
                  <a:cubicBezTo>
                    <a:pt x="1798" y="15169"/>
                    <a:pt x="1798" y="15669"/>
                    <a:pt x="2096" y="15967"/>
                  </a:cubicBezTo>
                  <a:lnTo>
                    <a:pt x="3656" y="17539"/>
                  </a:lnTo>
                  <a:cubicBezTo>
                    <a:pt x="3805" y="17687"/>
                    <a:pt x="4007" y="17762"/>
                    <a:pt x="4209" y="17762"/>
                  </a:cubicBezTo>
                  <a:cubicBezTo>
                    <a:pt x="4412" y="17762"/>
                    <a:pt x="4614" y="17687"/>
                    <a:pt x="4763" y="17539"/>
                  </a:cubicBezTo>
                  <a:lnTo>
                    <a:pt x="5466" y="16836"/>
                  </a:lnTo>
                  <a:cubicBezTo>
                    <a:pt x="6204" y="17300"/>
                    <a:pt x="7037" y="17658"/>
                    <a:pt x="7930" y="17860"/>
                  </a:cubicBezTo>
                  <a:lnTo>
                    <a:pt x="7930" y="18860"/>
                  </a:lnTo>
                  <a:cubicBezTo>
                    <a:pt x="7930" y="19289"/>
                    <a:pt x="8275" y="19634"/>
                    <a:pt x="8704" y="19634"/>
                  </a:cubicBezTo>
                  <a:lnTo>
                    <a:pt x="10919" y="19634"/>
                  </a:lnTo>
                  <a:cubicBezTo>
                    <a:pt x="11359" y="19634"/>
                    <a:pt x="11704" y="19289"/>
                    <a:pt x="11704" y="18860"/>
                  </a:cubicBezTo>
                  <a:lnTo>
                    <a:pt x="11704" y="17860"/>
                  </a:lnTo>
                  <a:cubicBezTo>
                    <a:pt x="12597" y="17658"/>
                    <a:pt x="13407" y="17312"/>
                    <a:pt x="14169" y="16836"/>
                  </a:cubicBezTo>
                  <a:lnTo>
                    <a:pt x="14872" y="17539"/>
                  </a:lnTo>
                  <a:cubicBezTo>
                    <a:pt x="15020" y="17687"/>
                    <a:pt x="15220" y="17762"/>
                    <a:pt x="15419" y="17762"/>
                  </a:cubicBezTo>
                  <a:cubicBezTo>
                    <a:pt x="15619" y="17762"/>
                    <a:pt x="15818" y="17687"/>
                    <a:pt x="15967" y="17539"/>
                  </a:cubicBezTo>
                  <a:lnTo>
                    <a:pt x="17539" y="15967"/>
                  </a:lnTo>
                  <a:cubicBezTo>
                    <a:pt x="17836" y="15669"/>
                    <a:pt x="17836" y="15169"/>
                    <a:pt x="17539" y="14872"/>
                  </a:cubicBezTo>
                  <a:lnTo>
                    <a:pt x="16836" y="14169"/>
                  </a:lnTo>
                  <a:cubicBezTo>
                    <a:pt x="17300" y="13431"/>
                    <a:pt x="17658" y="12598"/>
                    <a:pt x="17860" y="11705"/>
                  </a:cubicBezTo>
                  <a:lnTo>
                    <a:pt x="18860" y="11705"/>
                  </a:lnTo>
                  <a:cubicBezTo>
                    <a:pt x="19289" y="11705"/>
                    <a:pt x="19634" y="11359"/>
                    <a:pt x="19634" y="10931"/>
                  </a:cubicBezTo>
                  <a:lnTo>
                    <a:pt x="19634" y="8704"/>
                  </a:lnTo>
                  <a:cubicBezTo>
                    <a:pt x="19634" y="8276"/>
                    <a:pt x="19289" y="7930"/>
                    <a:pt x="18860" y="7930"/>
                  </a:cubicBezTo>
                  <a:lnTo>
                    <a:pt x="17860" y="7930"/>
                  </a:lnTo>
                  <a:cubicBezTo>
                    <a:pt x="17658" y="7037"/>
                    <a:pt x="17312" y="6228"/>
                    <a:pt x="16836" y="5466"/>
                  </a:cubicBezTo>
                  <a:lnTo>
                    <a:pt x="17539" y="4763"/>
                  </a:lnTo>
                  <a:cubicBezTo>
                    <a:pt x="17836" y="4466"/>
                    <a:pt x="17836" y="3966"/>
                    <a:pt x="17539" y="3668"/>
                  </a:cubicBezTo>
                  <a:lnTo>
                    <a:pt x="15967" y="2096"/>
                  </a:lnTo>
                  <a:cubicBezTo>
                    <a:pt x="15818" y="1947"/>
                    <a:pt x="15619" y="1873"/>
                    <a:pt x="15419" y="1873"/>
                  </a:cubicBezTo>
                  <a:cubicBezTo>
                    <a:pt x="15220" y="1873"/>
                    <a:pt x="15020" y="1947"/>
                    <a:pt x="14872" y="2096"/>
                  </a:cubicBezTo>
                  <a:lnTo>
                    <a:pt x="14169" y="2799"/>
                  </a:lnTo>
                  <a:cubicBezTo>
                    <a:pt x="13431" y="2334"/>
                    <a:pt x="12597" y="1977"/>
                    <a:pt x="11704" y="1775"/>
                  </a:cubicBezTo>
                  <a:lnTo>
                    <a:pt x="11704" y="775"/>
                  </a:lnTo>
                  <a:cubicBezTo>
                    <a:pt x="11704" y="346"/>
                    <a:pt x="11359" y="1"/>
                    <a:pt x="10919" y="1"/>
                  </a:cubicBezTo>
                  <a:close/>
                </a:path>
              </a:pathLst>
            </a:custGeom>
            <a:solidFill>
              <a:schemeClr val="accent4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93" name="Google Shape;1193;p27"/>
          <p:cNvSpPr txBox="1">
            <a:spLocks noGrp="1"/>
          </p:cNvSpPr>
          <p:nvPr>
            <p:ph type="title"/>
          </p:nvPr>
        </p:nvSpPr>
        <p:spPr>
          <a:xfrm>
            <a:off x="713100" y="381209"/>
            <a:ext cx="4926300" cy="93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194" name="Google Shape;1194;p27"/>
          <p:cNvSpPr txBox="1">
            <a:spLocks noGrp="1"/>
          </p:cNvSpPr>
          <p:nvPr>
            <p:ph type="subTitle" idx="1"/>
          </p:nvPr>
        </p:nvSpPr>
        <p:spPr>
          <a:xfrm>
            <a:off x="713100" y="1853600"/>
            <a:ext cx="2404800" cy="40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lvl="1" rtl="0">
              <a:spcBef>
                <a:spcPts val="120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2pPr>
            <a:lvl3pPr lvl="2" rtl="0">
              <a:spcBef>
                <a:spcPts val="120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3pPr>
            <a:lvl4pPr lvl="3" rtl="0">
              <a:spcBef>
                <a:spcPts val="120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4pPr>
            <a:lvl5pPr lvl="4" rtl="0">
              <a:spcBef>
                <a:spcPts val="120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5pPr>
            <a:lvl6pPr lvl="5" rtl="0">
              <a:spcBef>
                <a:spcPts val="120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6pPr>
            <a:lvl7pPr lvl="6" rtl="0">
              <a:spcBef>
                <a:spcPts val="120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7pPr>
            <a:lvl8pPr lvl="7" rtl="0">
              <a:spcBef>
                <a:spcPts val="120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8pPr>
            <a:lvl9pPr lvl="8" rtl="0">
              <a:spcBef>
                <a:spcPts val="1200"/>
              </a:spcBef>
              <a:spcAft>
                <a:spcPts val="1200"/>
              </a:spcAft>
              <a:buNone/>
              <a:defRPr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9pPr>
          </a:lstStyle>
          <a:p>
            <a:endParaRPr/>
          </a:p>
        </p:txBody>
      </p:sp>
      <p:sp>
        <p:nvSpPr>
          <p:cNvPr id="1195" name="Google Shape;1195;p27"/>
          <p:cNvSpPr txBox="1">
            <a:spLocks noGrp="1"/>
          </p:cNvSpPr>
          <p:nvPr>
            <p:ph type="subTitle" idx="2"/>
          </p:nvPr>
        </p:nvSpPr>
        <p:spPr>
          <a:xfrm>
            <a:off x="713100" y="2182045"/>
            <a:ext cx="2404800" cy="86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spcBef>
                <a:spcPts val="1200"/>
              </a:spcBef>
              <a:spcAft>
                <a:spcPts val="0"/>
              </a:spcAft>
              <a:buNone/>
              <a:defRPr sz="1400" b="1"/>
            </a:lvl2pPr>
            <a:lvl3pPr lvl="2" rtl="0">
              <a:spcBef>
                <a:spcPts val="1200"/>
              </a:spcBef>
              <a:spcAft>
                <a:spcPts val="0"/>
              </a:spcAft>
              <a:buNone/>
              <a:defRPr sz="1400" b="1"/>
            </a:lvl3pPr>
            <a:lvl4pPr lvl="3" rtl="0">
              <a:spcBef>
                <a:spcPts val="1200"/>
              </a:spcBef>
              <a:spcAft>
                <a:spcPts val="0"/>
              </a:spcAft>
              <a:buNone/>
              <a:defRPr sz="1400" b="1"/>
            </a:lvl4pPr>
            <a:lvl5pPr lvl="4" rtl="0">
              <a:spcBef>
                <a:spcPts val="1200"/>
              </a:spcBef>
              <a:spcAft>
                <a:spcPts val="0"/>
              </a:spcAft>
              <a:buNone/>
              <a:defRPr sz="1400" b="1"/>
            </a:lvl5pPr>
            <a:lvl6pPr lvl="5" rtl="0">
              <a:spcBef>
                <a:spcPts val="1200"/>
              </a:spcBef>
              <a:spcAft>
                <a:spcPts val="0"/>
              </a:spcAft>
              <a:buNone/>
              <a:defRPr sz="1400" b="1"/>
            </a:lvl6pPr>
            <a:lvl7pPr lvl="6" rtl="0">
              <a:spcBef>
                <a:spcPts val="1200"/>
              </a:spcBef>
              <a:spcAft>
                <a:spcPts val="0"/>
              </a:spcAft>
              <a:buNone/>
              <a:defRPr sz="1400" b="1"/>
            </a:lvl7pPr>
            <a:lvl8pPr lvl="7" rtl="0">
              <a:spcBef>
                <a:spcPts val="1200"/>
              </a:spcBef>
              <a:spcAft>
                <a:spcPts val="0"/>
              </a:spcAft>
              <a:buNone/>
              <a:defRPr sz="1400" b="1"/>
            </a:lvl8pPr>
            <a:lvl9pPr lvl="8" rtl="0">
              <a:spcBef>
                <a:spcPts val="1200"/>
              </a:spcBef>
              <a:spcAft>
                <a:spcPts val="1200"/>
              </a:spcAft>
              <a:buNone/>
              <a:defRPr sz="1400" b="1"/>
            </a:lvl9pPr>
          </a:lstStyle>
          <a:p>
            <a:endParaRPr/>
          </a:p>
        </p:txBody>
      </p:sp>
      <p:sp>
        <p:nvSpPr>
          <p:cNvPr id="1196" name="Google Shape;1196;p27"/>
          <p:cNvSpPr txBox="1">
            <a:spLocks noGrp="1"/>
          </p:cNvSpPr>
          <p:nvPr>
            <p:ph type="subTitle" idx="3"/>
          </p:nvPr>
        </p:nvSpPr>
        <p:spPr>
          <a:xfrm>
            <a:off x="3369600" y="1853600"/>
            <a:ext cx="2404800" cy="40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lvl="1" rtl="0">
              <a:spcBef>
                <a:spcPts val="120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2pPr>
            <a:lvl3pPr lvl="2" rtl="0">
              <a:spcBef>
                <a:spcPts val="120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3pPr>
            <a:lvl4pPr lvl="3" rtl="0">
              <a:spcBef>
                <a:spcPts val="120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4pPr>
            <a:lvl5pPr lvl="4" rtl="0">
              <a:spcBef>
                <a:spcPts val="120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5pPr>
            <a:lvl6pPr lvl="5" rtl="0">
              <a:spcBef>
                <a:spcPts val="120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6pPr>
            <a:lvl7pPr lvl="6" rtl="0">
              <a:spcBef>
                <a:spcPts val="120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7pPr>
            <a:lvl8pPr lvl="7" rtl="0">
              <a:spcBef>
                <a:spcPts val="120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8pPr>
            <a:lvl9pPr lvl="8" rtl="0">
              <a:spcBef>
                <a:spcPts val="1200"/>
              </a:spcBef>
              <a:spcAft>
                <a:spcPts val="1200"/>
              </a:spcAft>
              <a:buNone/>
              <a:defRPr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9pPr>
          </a:lstStyle>
          <a:p>
            <a:endParaRPr/>
          </a:p>
        </p:txBody>
      </p:sp>
      <p:sp>
        <p:nvSpPr>
          <p:cNvPr id="1197" name="Google Shape;1197;p27"/>
          <p:cNvSpPr txBox="1">
            <a:spLocks noGrp="1"/>
          </p:cNvSpPr>
          <p:nvPr>
            <p:ph type="subTitle" idx="4"/>
          </p:nvPr>
        </p:nvSpPr>
        <p:spPr>
          <a:xfrm>
            <a:off x="3369600" y="2182045"/>
            <a:ext cx="2404800" cy="86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spcBef>
                <a:spcPts val="1200"/>
              </a:spcBef>
              <a:spcAft>
                <a:spcPts val="0"/>
              </a:spcAft>
              <a:buNone/>
              <a:defRPr sz="1400" b="1"/>
            </a:lvl2pPr>
            <a:lvl3pPr lvl="2" rtl="0">
              <a:spcBef>
                <a:spcPts val="1200"/>
              </a:spcBef>
              <a:spcAft>
                <a:spcPts val="0"/>
              </a:spcAft>
              <a:buNone/>
              <a:defRPr sz="1400" b="1"/>
            </a:lvl3pPr>
            <a:lvl4pPr lvl="3" rtl="0">
              <a:spcBef>
                <a:spcPts val="1200"/>
              </a:spcBef>
              <a:spcAft>
                <a:spcPts val="0"/>
              </a:spcAft>
              <a:buNone/>
              <a:defRPr sz="1400" b="1"/>
            </a:lvl4pPr>
            <a:lvl5pPr lvl="4" rtl="0">
              <a:spcBef>
                <a:spcPts val="1200"/>
              </a:spcBef>
              <a:spcAft>
                <a:spcPts val="0"/>
              </a:spcAft>
              <a:buNone/>
              <a:defRPr sz="1400" b="1"/>
            </a:lvl5pPr>
            <a:lvl6pPr lvl="5" rtl="0">
              <a:spcBef>
                <a:spcPts val="1200"/>
              </a:spcBef>
              <a:spcAft>
                <a:spcPts val="0"/>
              </a:spcAft>
              <a:buNone/>
              <a:defRPr sz="1400" b="1"/>
            </a:lvl6pPr>
            <a:lvl7pPr lvl="6" rtl="0">
              <a:spcBef>
                <a:spcPts val="1200"/>
              </a:spcBef>
              <a:spcAft>
                <a:spcPts val="0"/>
              </a:spcAft>
              <a:buNone/>
              <a:defRPr sz="1400" b="1"/>
            </a:lvl7pPr>
            <a:lvl8pPr lvl="7" rtl="0">
              <a:spcBef>
                <a:spcPts val="1200"/>
              </a:spcBef>
              <a:spcAft>
                <a:spcPts val="0"/>
              </a:spcAft>
              <a:buNone/>
              <a:defRPr sz="1400" b="1"/>
            </a:lvl8pPr>
            <a:lvl9pPr lvl="8" rtl="0">
              <a:spcBef>
                <a:spcPts val="1200"/>
              </a:spcBef>
              <a:spcAft>
                <a:spcPts val="1200"/>
              </a:spcAft>
              <a:buNone/>
              <a:defRPr sz="1400" b="1"/>
            </a:lvl9pPr>
          </a:lstStyle>
          <a:p>
            <a:endParaRPr/>
          </a:p>
        </p:txBody>
      </p:sp>
      <p:sp>
        <p:nvSpPr>
          <p:cNvPr id="1198" name="Google Shape;1198;p27"/>
          <p:cNvSpPr txBox="1">
            <a:spLocks noGrp="1"/>
          </p:cNvSpPr>
          <p:nvPr>
            <p:ph type="subTitle" idx="5"/>
          </p:nvPr>
        </p:nvSpPr>
        <p:spPr>
          <a:xfrm>
            <a:off x="6026100" y="1853600"/>
            <a:ext cx="2404800" cy="40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lvl="1" rtl="0">
              <a:spcBef>
                <a:spcPts val="120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2pPr>
            <a:lvl3pPr lvl="2" rtl="0">
              <a:spcBef>
                <a:spcPts val="120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3pPr>
            <a:lvl4pPr lvl="3" rtl="0">
              <a:spcBef>
                <a:spcPts val="120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4pPr>
            <a:lvl5pPr lvl="4" rtl="0">
              <a:spcBef>
                <a:spcPts val="120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5pPr>
            <a:lvl6pPr lvl="5" rtl="0">
              <a:spcBef>
                <a:spcPts val="120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6pPr>
            <a:lvl7pPr lvl="6" rtl="0">
              <a:spcBef>
                <a:spcPts val="120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7pPr>
            <a:lvl8pPr lvl="7" rtl="0">
              <a:spcBef>
                <a:spcPts val="120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8pPr>
            <a:lvl9pPr lvl="8" rtl="0">
              <a:spcBef>
                <a:spcPts val="1200"/>
              </a:spcBef>
              <a:spcAft>
                <a:spcPts val="1200"/>
              </a:spcAft>
              <a:buNone/>
              <a:defRPr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9pPr>
          </a:lstStyle>
          <a:p>
            <a:endParaRPr/>
          </a:p>
        </p:txBody>
      </p:sp>
      <p:sp>
        <p:nvSpPr>
          <p:cNvPr id="1199" name="Google Shape;1199;p27"/>
          <p:cNvSpPr txBox="1">
            <a:spLocks noGrp="1"/>
          </p:cNvSpPr>
          <p:nvPr>
            <p:ph type="subTitle" idx="6"/>
          </p:nvPr>
        </p:nvSpPr>
        <p:spPr>
          <a:xfrm>
            <a:off x="6026100" y="2182045"/>
            <a:ext cx="2404800" cy="86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spcBef>
                <a:spcPts val="1200"/>
              </a:spcBef>
              <a:spcAft>
                <a:spcPts val="0"/>
              </a:spcAft>
              <a:buNone/>
              <a:defRPr sz="1400" b="1"/>
            </a:lvl2pPr>
            <a:lvl3pPr lvl="2" rtl="0">
              <a:spcBef>
                <a:spcPts val="1200"/>
              </a:spcBef>
              <a:spcAft>
                <a:spcPts val="0"/>
              </a:spcAft>
              <a:buNone/>
              <a:defRPr sz="1400" b="1"/>
            </a:lvl3pPr>
            <a:lvl4pPr lvl="3" rtl="0">
              <a:spcBef>
                <a:spcPts val="1200"/>
              </a:spcBef>
              <a:spcAft>
                <a:spcPts val="0"/>
              </a:spcAft>
              <a:buNone/>
              <a:defRPr sz="1400" b="1"/>
            </a:lvl4pPr>
            <a:lvl5pPr lvl="4" rtl="0">
              <a:spcBef>
                <a:spcPts val="1200"/>
              </a:spcBef>
              <a:spcAft>
                <a:spcPts val="0"/>
              </a:spcAft>
              <a:buNone/>
              <a:defRPr sz="1400" b="1"/>
            </a:lvl5pPr>
            <a:lvl6pPr lvl="5" rtl="0">
              <a:spcBef>
                <a:spcPts val="1200"/>
              </a:spcBef>
              <a:spcAft>
                <a:spcPts val="0"/>
              </a:spcAft>
              <a:buNone/>
              <a:defRPr sz="1400" b="1"/>
            </a:lvl6pPr>
            <a:lvl7pPr lvl="6" rtl="0">
              <a:spcBef>
                <a:spcPts val="1200"/>
              </a:spcBef>
              <a:spcAft>
                <a:spcPts val="0"/>
              </a:spcAft>
              <a:buNone/>
              <a:defRPr sz="1400" b="1"/>
            </a:lvl7pPr>
            <a:lvl8pPr lvl="7" rtl="0">
              <a:spcBef>
                <a:spcPts val="1200"/>
              </a:spcBef>
              <a:spcAft>
                <a:spcPts val="0"/>
              </a:spcAft>
              <a:buNone/>
              <a:defRPr sz="1400" b="1"/>
            </a:lvl8pPr>
            <a:lvl9pPr lvl="8" rtl="0">
              <a:spcBef>
                <a:spcPts val="1200"/>
              </a:spcBef>
              <a:spcAft>
                <a:spcPts val="1200"/>
              </a:spcAft>
              <a:buNone/>
              <a:defRPr sz="1400" b="1"/>
            </a:lvl9pPr>
          </a:lstStyle>
          <a:p>
            <a:endParaRPr/>
          </a:p>
        </p:txBody>
      </p:sp>
      <p:sp>
        <p:nvSpPr>
          <p:cNvPr id="1200" name="Google Shape;1200;p27"/>
          <p:cNvSpPr txBox="1">
            <a:spLocks noGrp="1"/>
          </p:cNvSpPr>
          <p:nvPr>
            <p:ph type="subTitle" idx="7"/>
          </p:nvPr>
        </p:nvSpPr>
        <p:spPr>
          <a:xfrm>
            <a:off x="713100" y="3228338"/>
            <a:ext cx="2404800" cy="40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lvl="1" rtl="0">
              <a:spcBef>
                <a:spcPts val="120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2pPr>
            <a:lvl3pPr lvl="2" rtl="0">
              <a:spcBef>
                <a:spcPts val="120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3pPr>
            <a:lvl4pPr lvl="3" rtl="0">
              <a:spcBef>
                <a:spcPts val="120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4pPr>
            <a:lvl5pPr lvl="4" rtl="0">
              <a:spcBef>
                <a:spcPts val="120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5pPr>
            <a:lvl6pPr lvl="5" rtl="0">
              <a:spcBef>
                <a:spcPts val="120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6pPr>
            <a:lvl7pPr lvl="6" rtl="0">
              <a:spcBef>
                <a:spcPts val="120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7pPr>
            <a:lvl8pPr lvl="7" rtl="0">
              <a:spcBef>
                <a:spcPts val="120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8pPr>
            <a:lvl9pPr lvl="8" rtl="0">
              <a:spcBef>
                <a:spcPts val="1200"/>
              </a:spcBef>
              <a:spcAft>
                <a:spcPts val="1200"/>
              </a:spcAft>
              <a:buNone/>
              <a:defRPr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9pPr>
          </a:lstStyle>
          <a:p>
            <a:endParaRPr/>
          </a:p>
        </p:txBody>
      </p:sp>
      <p:sp>
        <p:nvSpPr>
          <p:cNvPr id="1201" name="Google Shape;1201;p27"/>
          <p:cNvSpPr txBox="1">
            <a:spLocks noGrp="1"/>
          </p:cNvSpPr>
          <p:nvPr>
            <p:ph type="subTitle" idx="8"/>
          </p:nvPr>
        </p:nvSpPr>
        <p:spPr>
          <a:xfrm>
            <a:off x="713100" y="3555600"/>
            <a:ext cx="2041800" cy="86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spcBef>
                <a:spcPts val="1200"/>
              </a:spcBef>
              <a:spcAft>
                <a:spcPts val="0"/>
              </a:spcAft>
              <a:buNone/>
              <a:defRPr sz="1400" b="1"/>
            </a:lvl2pPr>
            <a:lvl3pPr lvl="2" rtl="0">
              <a:spcBef>
                <a:spcPts val="1200"/>
              </a:spcBef>
              <a:spcAft>
                <a:spcPts val="0"/>
              </a:spcAft>
              <a:buNone/>
              <a:defRPr sz="1400" b="1"/>
            </a:lvl3pPr>
            <a:lvl4pPr lvl="3" rtl="0">
              <a:spcBef>
                <a:spcPts val="1200"/>
              </a:spcBef>
              <a:spcAft>
                <a:spcPts val="0"/>
              </a:spcAft>
              <a:buNone/>
              <a:defRPr sz="1400" b="1"/>
            </a:lvl4pPr>
            <a:lvl5pPr lvl="4" rtl="0">
              <a:spcBef>
                <a:spcPts val="1200"/>
              </a:spcBef>
              <a:spcAft>
                <a:spcPts val="0"/>
              </a:spcAft>
              <a:buNone/>
              <a:defRPr sz="1400" b="1"/>
            </a:lvl5pPr>
            <a:lvl6pPr lvl="5" rtl="0">
              <a:spcBef>
                <a:spcPts val="1200"/>
              </a:spcBef>
              <a:spcAft>
                <a:spcPts val="0"/>
              </a:spcAft>
              <a:buNone/>
              <a:defRPr sz="1400" b="1"/>
            </a:lvl6pPr>
            <a:lvl7pPr lvl="6" rtl="0">
              <a:spcBef>
                <a:spcPts val="1200"/>
              </a:spcBef>
              <a:spcAft>
                <a:spcPts val="0"/>
              </a:spcAft>
              <a:buNone/>
              <a:defRPr sz="1400" b="1"/>
            </a:lvl7pPr>
            <a:lvl8pPr lvl="7" rtl="0">
              <a:spcBef>
                <a:spcPts val="1200"/>
              </a:spcBef>
              <a:spcAft>
                <a:spcPts val="0"/>
              </a:spcAft>
              <a:buNone/>
              <a:defRPr sz="1400" b="1"/>
            </a:lvl8pPr>
            <a:lvl9pPr lvl="8" rtl="0">
              <a:spcBef>
                <a:spcPts val="1200"/>
              </a:spcBef>
              <a:spcAft>
                <a:spcPts val="1200"/>
              </a:spcAft>
              <a:buNone/>
              <a:defRPr sz="1400" b="1"/>
            </a:lvl9pPr>
          </a:lstStyle>
          <a:p>
            <a:endParaRPr/>
          </a:p>
        </p:txBody>
      </p:sp>
      <p:sp>
        <p:nvSpPr>
          <p:cNvPr id="1202" name="Google Shape;1202;p27"/>
          <p:cNvSpPr txBox="1">
            <a:spLocks noGrp="1"/>
          </p:cNvSpPr>
          <p:nvPr>
            <p:ph type="subTitle" idx="9"/>
          </p:nvPr>
        </p:nvSpPr>
        <p:spPr>
          <a:xfrm>
            <a:off x="3369600" y="3228338"/>
            <a:ext cx="2404800" cy="40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lvl="1" rtl="0">
              <a:spcBef>
                <a:spcPts val="120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2pPr>
            <a:lvl3pPr lvl="2" rtl="0">
              <a:spcBef>
                <a:spcPts val="120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3pPr>
            <a:lvl4pPr lvl="3" rtl="0">
              <a:spcBef>
                <a:spcPts val="120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4pPr>
            <a:lvl5pPr lvl="4" rtl="0">
              <a:spcBef>
                <a:spcPts val="120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5pPr>
            <a:lvl6pPr lvl="5" rtl="0">
              <a:spcBef>
                <a:spcPts val="120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6pPr>
            <a:lvl7pPr lvl="6" rtl="0">
              <a:spcBef>
                <a:spcPts val="120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7pPr>
            <a:lvl8pPr lvl="7" rtl="0">
              <a:spcBef>
                <a:spcPts val="120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8pPr>
            <a:lvl9pPr lvl="8" rtl="0">
              <a:spcBef>
                <a:spcPts val="1200"/>
              </a:spcBef>
              <a:spcAft>
                <a:spcPts val="1200"/>
              </a:spcAft>
              <a:buNone/>
              <a:defRPr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9pPr>
          </a:lstStyle>
          <a:p>
            <a:endParaRPr/>
          </a:p>
        </p:txBody>
      </p:sp>
      <p:sp>
        <p:nvSpPr>
          <p:cNvPr id="1203" name="Google Shape;1203;p27"/>
          <p:cNvSpPr txBox="1">
            <a:spLocks noGrp="1"/>
          </p:cNvSpPr>
          <p:nvPr>
            <p:ph type="subTitle" idx="13"/>
          </p:nvPr>
        </p:nvSpPr>
        <p:spPr>
          <a:xfrm>
            <a:off x="3369600" y="3555596"/>
            <a:ext cx="2404800" cy="86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spcBef>
                <a:spcPts val="1200"/>
              </a:spcBef>
              <a:spcAft>
                <a:spcPts val="0"/>
              </a:spcAft>
              <a:buNone/>
              <a:defRPr sz="1400" b="1"/>
            </a:lvl2pPr>
            <a:lvl3pPr lvl="2" rtl="0">
              <a:spcBef>
                <a:spcPts val="1200"/>
              </a:spcBef>
              <a:spcAft>
                <a:spcPts val="0"/>
              </a:spcAft>
              <a:buNone/>
              <a:defRPr sz="1400" b="1"/>
            </a:lvl3pPr>
            <a:lvl4pPr lvl="3" rtl="0">
              <a:spcBef>
                <a:spcPts val="1200"/>
              </a:spcBef>
              <a:spcAft>
                <a:spcPts val="0"/>
              </a:spcAft>
              <a:buNone/>
              <a:defRPr sz="1400" b="1"/>
            </a:lvl4pPr>
            <a:lvl5pPr lvl="4" rtl="0">
              <a:spcBef>
                <a:spcPts val="1200"/>
              </a:spcBef>
              <a:spcAft>
                <a:spcPts val="0"/>
              </a:spcAft>
              <a:buNone/>
              <a:defRPr sz="1400" b="1"/>
            </a:lvl5pPr>
            <a:lvl6pPr lvl="5" rtl="0">
              <a:spcBef>
                <a:spcPts val="1200"/>
              </a:spcBef>
              <a:spcAft>
                <a:spcPts val="0"/>
              </a:spcAft>
              <a:buNone/>
              <a:defRPr sz="1400" b="1"/>
            </a:lvl6pPr>
            <a:lvl7pPr lvl="6" rtl="0">
              <a:spcBef>
                <a:spcPts val="1200"/>
              </a:spcBef>
              <a:spcAft>
                <a:spcPts val="0"/>
              </a:spcAft>
              <a:buNone/>
              <a:defRPr sz="1400" b="1"/>
            </a:lvl7pPr>
            <a:lvl8pPr lvl="7" rtl="0">
              <a:spcBef>
                <a:spcPts val="1200"/>
              </a:spcBef>
              <a:spcAft>
                <a:spcPts val="0"/>
              </a:spcAft>
              <a:buNone/>
              <a:defRPr sz="1400" b="1"/>
            </a:lvl8pPr>
            <a:lvl9pPr lvl="8" rtl="0">
              <a:spcBef>
                <a:spcPts val="1200"/>
              </a:spcBef>
              <a:spcAft>
                <a:spcPts val="1200"/>
              </a:spcAft>
              <a:buNone/>
              <a:defRPr sz="1400" b="1"/>
            </a:lvl9pPr>
          </a:lstStyle>
          <a:p>
            <a:endParaRPr/>
          </a:p>
        </p:txBody>
      </p:sp>
      <p:sp>
        <p:nvSpPr>
          <p:cNvPr id="1204" name="Google Shape;1204;p27"/>
          <p:cNvSpPr txBox="1">
            <a:spLocks noGrp="1"/>
          </p:cNvSpPr>
          <p:nvPr>
            <p:ph type="subTitle" idx="14"/>
          </p:nvPr>
        </p:nvSpPr>
        <p:spPr>
          <a:xfrm>
            <a:off x="6026100" y="3228338"/>
            <a:ext cx="2404800" cy="40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lvl="1" rtl="0">
              <a:spcBef>
                <a:spcPts val="120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2pPr>
            <a:lvl3pPr lvl="2" rtl="0">
              <a:spcBef>
                <a:spcPts val="120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3pPr>
            <a:lvl4pPr lvl="3" rtl="0">
              <a:spcBef>
                <a:spcPts val="120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4pPr>
            <a:lvl5pPr lvl="4" rtl="0">
              <a:spcBef>
                <a:spcPts val="120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5pPr>
            <a:lvl6pPr lvl="5" rtl="0">
              <a:spcBef>
                <a:spcPts val="120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6pPr>
            <a:lvl7pPr lvl="6" rtl="0">
              <a:spcBef>
                <a:spcPts val="120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7pPr>
            <a:lvl8pPr lvl="7" rtl="0">
              <a:spcBef>
                <a:spcPts val="1200"/>
              </a:spcBef>
              <a:spcAft>
                <a:spcPts val="0"/>
              </a:spcAft>
              <a:buNone/>
              <a:defRPr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8pPr>
            <a:lvl9pPr lvl="8" rtl="0">
              <a:spcBef>
                <a:spcPts val="1200"/>
              </a:spcBef>
              <a:spcAft>
                <a:spcPts val="1200"/>
              </a:spcAft>
              <a:buNone/>
              <a:defRPr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9pPr>
          </a:lstStyle>
          <a:p>
            <a:endParaRPr/>
          </a:p>
        </p:txBody>
      </p:sp>
      <p:sp>
        <p:nvSpPr>
          <p:cNvPr id="1205" name="Google Shape;1205;p27"/>
          <p:cNvSpPr txBox="1">
            <a:spLocks noGrp="1"/>
          </p:cNvSpPr>
          <p:nvPr>
            <p:ph type="subTitle" idx="15"/>
          </p:nvPr>
        </p:nvSpPr>
        <p:spPr>
          <a:xfrm>
            <a:off x="6026100" y="3555596"/>
            <a:ext cx="2404800" cy="86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 lvl="1" rtl="0">
              <a:spcBef>
                <a:spcPts val="1200"/>
              </a:spcBef>
              <a:spcAft>
                <a:spcPts val="0"/>
              </a:spcAft>
              <a:buNone/>
              <a:defRPr sz="1400" b="1"/>
            </a:lvl2pPr>
            <a:lvl3pPr lvl="2" rtl="0">
              <a:spcBef>
                <a:spcPts val="1200"/>
              </a:spcBef>
              <a:spcAft>
                <a:spcPts val="0"/>
              </a:spcAft>
              <a:buNone/>
              <a:defRPr sz="1400" b="1"/>
            </a:lvl3pPr>
            <a:lvl4pPr lvl="3" rtl="0">
              <a:spcBef>
                <a:spcPts val="1200"/>
              </a:spcBef>
              <a:spcAft>
                <a:spcPts val="0"/>
              </a:spcAft>
              <a:buNone/>
              <a:defRPr sz="1400" b="1"/>
            </a:lvl4pPr>
            <a:lvl5pPr lvl="4" rtl="0">
              <a:spcBef>
                <a:spcPts val="1200"/>
              </a:spcBef>
              <a:spcAft>
                <a:spcPts val="0"/>
              </a:spcAft>
              <a:buNone/>
              <a:defRPr sz="1400" b="1"/>
            </a:lvl5pPr>
            <a:lvl6pPr lvl="5" rtl="0">
              <a:spcBef>
                <a:spcPts val="1200"/>
              </a:spcBef>
              <a:spcAft>
                <a:spcPts val="0"/>
              </a:spcAft>
              <a:buNone/>
              <a:defRPr sz="1400" b="1"/>
            </a:lvl6pPr>
            <a:lvl7pPr lvl="6" rtl="0">
              <a:spcBef>
                <a:spcPts val="1200"/>
              </a:spcBef>
              <a:spcAft>
                <a:spcPts val="0"/>
              </a:spcAft>
              <a:buNone/>
              <a:defRPr sz="1400" b="1"/>
            </a:lvl7pPr>
            <a:lvl8pPr lvl="7" rtl="0">
              <a:spcBef>
                <a:spcPts val="1200"/>
              </a:spcBef>
              <a:spcAft>
                <a:spcPts val="0"/>
              </a:spcAft>
              <a:buNone/>
              <a:defRPr sz="1400" b="1"/>
            </a:lvl8pPr>
            <a:lvl9pPr lvl="8" rtl="0">
              <a:spcBef>
                <a:spcPts val="1200"/>
              </a:spcBef>
              <a:spcAft>
                <a:spcPts val="1200"/>
              </a:spcAft>
              <a:buNone/>
              <a:defRPr sz="1400" b="1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14_1_1">
    <p:spTree>
      <p:nvGrpSpPr>
        <p:cNvPr id="1" name="Shape 1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67" name="Google Shape;1267;p29"/>
          <p:cNvGrpSpPr/>
          <p:nvPr/>
        </p:nvGrpSpPr>
        <p:grpSpPr>
          <a:xfrm>
            <a:off x="-40" y="0"/>
            <a:ext cx="9143957" cy="5143500"/>
            <a:chOff x="-19200" y="0"/>
            <a:chExt cx="9163200" cy="5143500"/>
          </a:xfrm>
        </p:grpSpPr>
        <p:cxnSp>
          <p:nvCxnSpPr>
            <p:cNvPr id="1268" name="Google Shape;1268;p29"/>
            <p:cNvCxnSpPr/>
            <p:nvPr/>
          </p:nvCxnSpPr>
          <p:spPr>
            <a:xfrm>
              <a:off x="458597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69" name="Google Shape;1269;p29"/>
            <p:cNvCxnSpPr/>
            <p:nvPr/>
          </p:nvCxnSpPr>
          <p:spPr>
            <a:xfrm>
              <a:off x="941120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70" name="Google Shape;1270;p29"/>
            <p:cNvCxnSpPr/>
            <p:nvPr/>
          </p:nvCxnSpPr>
          <p:spPr>
            <a:xfrm>
              <a:off x="1423642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71" name="Google Shape;1271;p29"/>
            <p:cNvCxnSpPr/>
            <p:nvPr/>
          </p:nvCxnSpPr>
          <p:spPr>
            <a:xfrm>
              <a:off x="1906164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72" name="Google Shape;1272;p29"/>
            <p:cNvCxnSpPr/>
            <p:nvPr/>
          </p:nvCxnSpPr>
          <p:spPr>
            <a:xfrm>
              <a:off x="2388687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73" name="Google Shape;1273;p29"/>
            <p:cNvCxnSpPr/>
            <p:nvPr/>
          </p:nvCxnSpPr>
          <p:spPr>
            <a:xfrm>
              <a:off x="2871209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74" name="Google Shape;1274;p29"/>
            <p:cNvCxnSpPr/>
            <p:nvPr/>
          </p:nvCxnSpPr>
          <p:spPr>
            <a:xfrm>
              <a:off x="3353732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75" name="Google Shape;1275;p29"/>
            <p:cNvCxnSpPr/>
            <p:nvPr/>
          </p:nvCxnSpPr>
          <p:spPr>
            <a:xfrm>
              <a:off x="3836254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76" name="Google Shape;1276;p29"/>
            <p:cNvCxnSpPr/>
            <p:nvPr/>
          </p:nvCxnSpPr>
          <p:spPr>
            <a:xfrm>
              <a:off x="4318776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77" name="Google Shape;1277;p29"/>
            <p:cNvCxnSpPr/>
            <p:nvPr/>
          </p:nvCxnSpPr>
          <p:spPr>
            <a:xfrm>
              <a:off x="4801299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78" name="Google Shape;1278;p29"/>
            <p:cNvCxnSpPr/>
            <p:nvPr/>
          </p:nvCxnSpPr>
          <p:spPr>
            <a:xfrm>
              <a:off x="5283821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79" name="Google Shape;1279;p29"/>
            <p:cNvCxnSpPr/>
            <p:nvPr/>
          </p:nvCxnSpPr>
          <p:spPr>
            <a:xfrm>
              <a:off x="5766343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80" name="Google Shape;1280;p29"/>
            <p:cNvCxnSpPr/>
            <p:nvPr/>
          </p:nvCxnSpPr>
          <p:spPr>
            <a:xfrm>
              <a:off x="6248866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81" name="Google Shape;1281;p29"/>
            <p:cNvCxnSpPr/>
            <p:nvPr/>
          </p:nvCxnSpPr>
          <p:spPr>
            <a:xfrm>
              <a:off x="6731388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82" name="Google Shape;1282;p29"/>
            <p:cNvCxnSpPr/>
            <p:nvPr/>
          </p:nvCxnSpPr>
          <p:spPr>
            <a:xfrm>
              <a:off x="7213911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83" name="Google Shape;1283;p29"/>
            <p:cNvCxnSpPr/>
            <p:nvPr/>
          </p:nvCxnSpPr>
          <p:spPr>
            <a:xfrm>
              <a:off x="7696433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84" name="Google Shape;1284;p29"/>
            <p:cNvCxnSpPr/>
            <p:nvPr/>
          </p:nvCxnSpPr>
          <p:spPr>
            <a:xfrm>
              <a:off x="8178955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85" name="Google Shape;1285;p29"/>
            <p:cNvCxnSpPr/>
            <p:nvPr/>
          </p:nvCxnSpPr>
          <p:spPr>
            <a:xfrm>
              <a:off x="8661478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86" name="Google Shape;1286;p29"/>
            <p:cNvCxnSpPr/>
            <p:nvPr/>
          </p:nvCxnSpPr>
          <p:spPr>
            <a:xfrm>
              <a:off x="4562400" y="-4181188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87" name="Google Shape;1287;p29"/>
            <p:cNvCxnSpPr/>
            <p:nvPr/>
          </p:nvCxnSpPr>
          <p:spPr>
            <a:xfrm>
              <a:off x="4562400" y="-3698666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88" name="Google Shape;1288;p29"/>
            <p:cNvCxnSpPr/>
            <p:nvPr/>
          </p:nvCxnSpPr>
          <p:spPr>
            <a:xfrm>
              <a:off x="4562400" y="-3216143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89" name="Google Shape;1289;p29"/>
            <p:cNvCxnSpPr/>
            <p:nvPr/>
          </p:nvCxnSpPr>
          <p:spPr>
            <a:xfrm>
              <a:off x="4562400" y="-2733621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90" name="Google Shape;1290;p29"/>
            <p:cNvCxnSpPr/>
            <p:nvPr/>
          </p:nvCxnSpPr>
          <p:spPr>
            <a:xfrm>
              <a:off x="4562400" y="-2251099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91" name="Google Shape;1291;p29"/>
            <p:cNvCxnSpPr/>
            <p:nvPr/>
          </p:nvCxnSpPr>
          <p:spPr>
            <a:xfrm>
              <a:off x="4562400" y="-1768576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92" name="Google Shape;1292;p29"/>
            <p:cNvCxnSpPr/>
            <p:nvPr/>
          </p:nvCxnSpPr>
          <p:spPr>
            <a:xfrm>
              <a:off x="4562400" y="-1286054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93" name="Google Shape;1293;p29"/>
            <p:cNvCxnSpPr/>
            <p:nvPr/>
          </p:nvCxnSpPr>
          <p:spPr>
            <a:xfrm>
              <a:off x="4562400" y="-803532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94" name="Google Shape;1294;p29"/>
            <p:cNvCxnSpPr/>
            <p:nvPr/>
          </p:nvCxnSpPr>
          <p:spPr>
            <a:xfrm>
              <a:off x="4562400" y="-321009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95" name="Google Shape;1295;p29"/>
            <p:cNvCxnSpPr/>
            <p:nvPr/>
          </p:nvCxnSpPr>
          <p:spPr>
            <a:xfrm>
              <a:off x="4562400" y="161513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296" name="Google Shape;1296;p29"/>
          <p:cNvSpPr/>
          <p:nvPr/>
        </p:nvSpPr>
        <p:spPr>
          <a:xfrm rot="5400000">
            <a:off x="7293290" y="869442"/>
            <a:ext cx="2720151" cy="981269"/>
          </a:xfrm>
          <a:custGeom>
            <a:avLst/>
            <a:gdLst/>
            <a:ahLst/>
            <a:cxnLst/>
            <a:rect l="l" t="t" r="r" b="b"/>
            <a:pathLst>
              <a:path w="52543" h="18896" fill="none" extrusionOk="0">
                <a:moveTo>
                  <a:pt x="52543" y="0"/>
                </a:moveTo>
                <a:lnTo>
                  <a:pt x="52543" y="9895"/>
                </a:lnTo>
                <a:cubicBezTo>
                  <a:pt x="52543" y="14859"/>
                  <a:pt x="48507" y="18896"/>
                  <a:pt x="43530" y="18896"/>
                </a:cubicBezTo>
                <a:lnTo>
                  <a:pt x="0" y="18896"/>
                </a:lnTo>
              </a:path>
            </a:pathLst>
          </a:custGeom>
          <a:noFill/>
          <a:ln w="19050" cap="flat" cmpd="sng">
            <a:solidFill>
              <a:schemeClr val="dk1"/>
            </a:solidFill>
            <a:prstDash val="dash"/>
            <a:miter lim="11906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97" name="Google Shape;1297;p29"/>
          <p:cNvGrpSpPr/>
          <p:nvPr/>
        </p:nvGrpSpPr>
        <p:grpSpPr>
          <a:xfrm>
            <a:off x="7180203" y="304991"/>
            <a:ext cx="1176891" cy="1537643"/>
            <a:chOff x="554456" y="2624159"/>
            <a:chExt cx="2397903" cy="3132932"/>
          </a:xfrm>
        </p:grpSpPr>
        <p:sp>
          <p:nvSpPr>
            <p:cNvPr id="1298" name="Google Shape;1298;p29"/>
            <p:cNvSpPr/>
            <p:nvPr/>
          </p:nvSpPr>
          <p:spPr>
            <a:xfrm rot="-1521129">
              <a:off x="1059247" y="2939797"/>
              <a:ext cx="1338196" cy="2658831"/>
            </a:xfrm>
            <a:custGeom>
              <a:avLst/>
              <a:gdLst/>
              <a:ahLst/>
              <a:cxnLst/>
              <a:rect l="l" t="t" r="r" b="b"/>
              <a:pathLst>
                <a:path w="20956" h="41637" extrusionOk="0">
                  <a:moveTo>
                    <a:pt x="18943" y="0"/>
                  </a:moveTo>
                  <a:lnTo>
                    <a:pt x="1834" y="71"/>
                  </a:lnTo>
                  <a:cubicBezTo>
                    <a:pt x="822" y="71"/>
                    <a:pt x="1" y="905"/>
                    <a:pt x="1" y="1917"/>
                  </a:cubicBezTo>
                  <a:lnTo>
                    <a:pt x="155" y="39814"/>
                  </a:lnTo>
                  <a:cubicBezTo>
                    <a:pt x="155" y="40826"/>
                    <a:pt x="989" y="41636"/>
                    <a:pt x="1989" y="41636"/>
                  </a:cubicBezTo>
                  <a:lnTo>
                    <a:pt x="19110" y="41565"/>
                  </a:lnTo>
                  <a:cubicBezTo>
                    <a:pt x="20134" y="41565"/>
                    <a:pt x="20956" y="40731"/>
                    <a:pt x="20944" y="39719"/>
                  </a:cubicBezTo>
                  <a:lnTo>
                    <a:pt x="20789" y="1834"/>
                  </a:lnTo>
                  <a:cubicBezTo>
                    <a:pt x="20789" y="822"/>
                    <a:pt x="19955" y="0"/>
                    <a:pt x="18943" y="0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9" name="Google Shape;1299;p29"/>
            <p:cNvSpPr/>
            <p:nvPr/>
          </p:nvSpPr>
          <p:spPr>
            <a:xfrm rot="-1521129">
              <a:off x="1109372" y="2782622"/>
              <a:ext cx="1338196" cy="2658831"/>
            </a:xfrm>
            <a:custGeom>
              <a:avLst/>
              <a:gdLst/>
              <a:ahLst/>
              <a:cxnLst/>
              <a:rect l="l" t="t" r="r" b="b"/>
              <a:pathLst>
                <a:path w="20956" h="41637" extrusionOk="0">
                  <a:moveTo>
                    <a:pt x="18943" y="0"/>
                  </a:moveTo>
                  <a:lnTo>
                    <a:pt x="1834" y="71"/>
                  </a:lnTo>
                  <a:cubicBezTo>
                    <a:pt x="822" y="71"/>
                    <a:pt x="1" y="905"/>
                    <a:pt x="1" y="1917"/>
                  </a:cubicBezTo>
                  <a:lnTo>
                    <a:pt x="155" y="39814"/>
                  </a:lnTo>
                  <a:cubicBezTo>
                    <a:pt x="155" y="40826"/>
                    <a:pt x="989" y="41636"/>
                    <a:pt x="1989" y="41636"/>
                  </a:cubicBezTo>
                  <a:lnTo>
                    <a:pt x="19110" y="41565"/>
                  </a:lnTo>
                  <a:cubicBezTo>
                    <a:pt x="20134" y="41565"/>
                    <a:pt x="20956" y="40731"/>
                    <a:pt x="20944" y="39719"/>
                  </a:cubicBezTo>
                  <a:lnTo>
                    <a:pt x="20789" y="1834"/>
                  </a:lnTo>
                  <a:cubicBezTo>
                    <a:pt x="20789" y="822"/>
                    <a:pt x="19955" y="0"/>
                    <a:pt x="18943" y="0"/>
                  </a:cubicBezTo>
                  <a:close/>
                </a:path>
              </a:pathLst>
            </a:custGeom>
            <a:solidFill>
              <a:schemeClr val="accent6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0" name="Google Shape;1300;p29"/>
            <p:cNvSpPr/>
            <p:nvPr/>
          </p:nvSpPr>
          <p:spPr>
            <a:xfrm rot="-1521129">
              <a:off x="1166872" y="3097272"/>
              <a:ext cx="1210481" cy="2002696"/>
            </a:xfrm>
            <a:custGeom>
              <a:avLst/>
              <a:gdLst/>
              <a:ahLst/>
              <a:cxnLst/>
              <a:rect l="l" t="t" r="r" b="b"/>
              <a:pathLst>
                <a:path w="18956" h="31362" extrusionOk="0">
                  <a:moveTo>
                    <a:pt x="18824" y="0"/>
                  </a:moveTo>
                  <a:lnTo>
                    <a:pt x="1" y="84"/>
                  </a:lnTo>
                  <a:lnTo>
                    <a:pt x="72" y="20122"/>
                  </a:lnTo>
                  <a:lnTo>
                    <a:pt x="120" y="31361"/>
                  </a:lnTo>
                  <a:lnTo>
                    <a:pt x="18955" y="31290"/>
                  </a:lnTo>
                  <a:lnTo>
                    <a:pt x="18836" y="2894"/>
                  </a:lnTo>
                  <a:lnTo>
                    <a:pt x="18824" y="0"/>
                  </a:lnTo>
                  <a:close/>
                </a:path>
              </a:pathLst>
            </a:custGeom>
            <a:solidFill>
              <a:schemeClr val="dk2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1" name="Google Shape;1301;p29"/>
            <p:cNvSpPr/>
            <p:nvPr/>
          </p:nvSpPr>
          <p:spPr>
            <a:xfrm rot="-1521129">
              <a:off x="2180227" y="5057410"/>
              <a:ext cx="194701" cy="194701"/>
            </a:xfrm>
            <a:custGeom>
              <a:avLst/>
              <a:gdLst/>
              <a:ahLst/>
              <a:cxnLst/>
              <a:rect l="l" t="t" r="r" b="b"/>
              <a:pathLst>
                <a:path w="3049" h="3049" extrusionOk="0">
                  <a:moveTo>
                    <a:pt x="1513" y="0"/>
                  </a:moveTo>
                  <a:cubicBezTo>
                    <a:pt x="679" y="0"/>
                    <a:pt x="0" y="691"/>
                    <a:pt x="0" y="1536"/>
                  </a:cubicBezTo>
                  <a:cubicBezTo>
                    <a:pt x="0" y="2370"/>
                    <a:pt x="679" y="3048"/>
                    <a:pt x="1524" y="3048"/>
                  </a:cubicBezTo>
                  <a:cubicBezTo>
                    <a:pt x="2382" y="3037"/>
                    <a:pt x="3048" y="2370"/>
                    <a:pt x="3048" y="1524"/>
                  </a:cubicBezTo>
                  <a:cubicBezTo>
                    <a:pt x="3048" y="691"/>
                    <a:pt x="2358" y="0"/>
                    <a:pt x="1513" y="0"/>
                  </a:cubicBezTo>
                  <a:close/>
                </a:path>
              </a:pathLst>
            </a:custGeom>
            <a:solidFill>
              <a:schemeClr val="accent3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2" name="Google Shape;1302;p29"/>
            <p:cNvSpPr/>
            <p:nvPr/>
          </p:nvSpPr>
          <p:spPr>
            <a:xfrm rot="-1521129">
              <a:off x="1165914" y="3064541"/>
              <a:ext cx="229695" cy="19030"/>
            </a:xfrm>
            <a:custGeom>
              <a:avLst/>
              <a:gdLst/>
              <a:ahLst/>
              <a:cxnLst/>
              <a:rect l="l" t="t" r="r" b="b"/>
              <a:pathLst>
                <a:path w="3597" h="298" extrusionOk="0">
                  <a:moveTo>
                    <a:pt x="3442" y="0"/>
                  </a:moveTo>
                  <a:lnTo>
                    <a:pt x="144" y="24"/>
                  </a:lnTo>
                  <a:cubicBezTo>
                    <a:pt x="60" y="24"/>
                    <a:pt x="1" y="95"/>
                    <a:pt x="1" y="167"/>
                  </a:cubicBezTo>
                  <a:cubicBezTo>
                    <a:pt x="1" y="238"/>
                    <a:pt x="84" y="298"/>
                    <a:pt x="156" y="298"/>
                  </a:cubicBezTo>
                  <a:lnTo>
                    <a:pt x="3466" y="286"/>
                  </a:lnTo>
                  <a:cubicBezTo>
                    <a:pt x="3537" y="286"/>
                    <a:pt x="3597" y="226"/>
                    <a:pt x="3597" y="143"/>
                  </a:cubicBezTo>
                  <a:cubicBezTo>
                    <a:pt x="3597" y="60"/>
                    <a:pt x="3513" y="0"/>
                    <a:pt x="34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3" name="Google Shape;1303;p29"/>
            <p:cNvSpPr/>
            <p:nvPr/>
          </p:nvSpPr>
          <p:spPr>
            <a:xfrm rot="-1521129">
              <a:off x="1070183" y="3141425"/>
              <a:ext cx="45658" cy="45722"/>
            </a:xfrm>
            <a:custGeom>
              <a:avLst/>
              <a:gdLst/>
              <a:ahLst/>
              <a:cxnLst/>
              <a:rect l="l" t="t" r="r" b="b"/>
              <a:pathLst>
                <a:path w="715" h="716" extrusionOk="0">
                  <a:moveTo>
                    <a:pt x="357" y="1"/>
                  </a:moveTo>
                  <a:cubicBezTo>
                    <a:pt x="167" y="1"/>
                    <a:pt x="0" y="167"/>
                    <a:pt x="0" y="358"/>
                  </a:cubicBezTo>
                  <a:cubicBezTo>
                    <a:pt x="0" y="548"/>
                    <a:pt x="167" y="715"/>
                    <a:pt x="357" y="715"/>
                  </a:cubicBezTo>
                  <a:cubicBezTo>
                    <a:pt x="548" y="715"/>
                    <a:pt x="715" y="548"/>
                    <a:pt x="715" y="358"/>
                  </a:cubicBezTo>
                  <a:cubicBezTo>
                    <a:pt x="715" y="167"/>
                    <a:pt x="548" y="1"/>
                    <a:pt x="3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04" name="Google Shape;1304;p29"/>
          <p:cNvSpPr/>
          <p:nvPr/>
        </p:nvSpPr>
        <p:spPr>
          <a:xfrm rot="5400000">
            <a:off x="46" y="3655175"/>
            <a:ext cx="1488279" cy="1488279"/>
          </a:xfrm>
          <a:custGeom>
            <a:avLst/>
            <a:gdLst/>
            <a:ahLst/>
            <a:cxnLst/>
            <a:rect l="l" t="t" r="r" b="b"/>
            <a:pathLst>
              <a:path w="26409" h="26409" fill="none" extrusionOk="0">
                <a:moveTo>
                  <a:pt x="0" y="26408"/>
                </a:moveTo>
                <a:cubicBezTo>
                  <a:pt x="0" y="11823"/>
                  <a:pt x="11823" y="0"/>
                  <a:pt x="26408" y="0"/>
                </a:cubicBezTo>
              </a:path>
            </a:pathLst>
          </a:custGeom>
          <a:noFill/>
          <a:ln w="19050" cap="flat" cmpd="sng">
            <a:solidFill>
              <a:schemeClr val="dk1"/>
            </a:solidFill>
            <a:prstDash val="dash"/>
            <a:miter lim="11906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05" name="Google Shape;1305;p29"/>
          <p:cNvGrpSpPr/>
          <p:nvPr/>
        </p:nvGrpSpPr>
        <p:grpSpPr>
          <a:xfrm>
            <a:off x="8524914" y="863589"/>
            <a:ext cx="829246" cy="833299"/>
            <a:chOff x="-546937" y="-581525"/>
            <a:chExt cx="1507993" cy="1515365"/>
          </a:xfrm>
        </p:grpSpPr>
        <p:sp>
          <p:nvSpPr>
            <p:cNvPr id="1306" name="Google Shape;1306;p29"/>
            <p:cNvSpPr/>
            <p:nvPr/>
          </p:nvSpPr>
          <p:spPr>
            <a:xfrm>
              <a:off x="-444787" y="-472075"/>
              <a:ext cx="1405843" cy="1405915"/>
            </a:xfrm>
            <a:custGeom>
              <a:avLst/>
              <a:gdLst/>
              <a:ahLst/>
              <a:cxnLst/>
              <a:rect l="l" t="t" r="r" b="b"/>
              <a:pathLst>
                <a:path w="19634" h="19635" extrusionOk="0">
                  <a:moveTo>
                    <a:pt x="9811" y="5847"/>
                  </a:moveTo>
                  <a:cubicBezTo>
                    <a:pt x="12002" y="5847"/>
                    <a:pt x="13764" y="7621"/>
                    <a:pt x="13764" y="9811"/>
                  </a:cubicBezTo>
                  <a:cubicBezTo>
                    <a:pt x="13764" y="12002"/>
                    <a:pt x="12002" y="13764"/>
                    <a:pt x="9811" y="13764"/>
                  </a:cubicBezTo>
                  <a:cubicBezTo>
                    <a:pt x="7621" y="13764"/>
                    <a:pt x="5847" y="12002"/>
                    <a:pt x="5847" y="9811"/>
                  </a:cubicBezTo>
                  <a:cubicBezTo>
                    <a:pt x="5847" y="7621"/>
                    <a:pt x="7621" y="5847"/>
                    <a:pt x="9811" y="5847"/>
                  </a:cubicBezTo>
                  <a:close/>
                  <a:moveTo>
                    <a:pt x="8704" y="1"/>
                  </a:moveTo>
                  <a:cubicBezTo>
                    <a:pt x="8275" y="1"/>
                    <a:pt x="7930" y="346"/>
                    <a:pt x="7930" y="775"/>
                  </a:cubicBezTo>
                  <a:lnTo>
                    <a:pt x="7930" y="1775"/>
                  </a:lnTo>
                  <a:cubicBezTo>
                    <a:pt x="7037" y="1977"/>
                    <a:pt x="6216" y="2322"/>
                    <a:pt x="5466" y="2799"/>
                  </a:cubicBezTo>
                  <a:lnTo>
                    <a:pt x="4763" y="2096"/>
                  </a:lnTo>
                  <a:cubicBezTo>
                    <a:pt x="4614" y="1947"/>
                    <a:pt x="4412" y="1873"/>
                    <a:pt x="4209" y="1873"/>
                  </a:cubicBezTo>
                  <a:cubicBezTo>
                    <a:pt x="4007" y="1873"/>
                    <a:pt x="3805" y="1947"/>
                    <a:pt x="3656" y="2096"/>
                  </a:cubicBezTo>
                  <a:lnTo>
                    <a:pt x="2096" y="3668"/>
                  </a:lnTo>
                  <a:cubicBezTo>
                    <a:pt x="1798" y="3966"/>
                    <a:pt x="1798" y="4466"/>
                    <a:pt x="2096" y="4763"/>
                  </a:cubicBezTo>
                  <a:lnTo>
                    <a:pt x="2799" y="5466"/>
                  </a:lnTo>
                  <a:cubicBezTo>
                    <a:pt x="2334" y="6204"/>
                    <a:pt x="1977" y="7037"/>
                    <a:pt x="1775" y="7930"/>
                  </a:cubicBezTo>
                  <a:lnTo>
                    <a:pt x="775" y="7930"/>
                  </a:lnTo>
                  <a:cubicBezTo>
                    <a:pt x="346" y="7930"/>
                    <a:pt x="1" y="8276"/>
                    <a:pt x="1" y="8704"/>
                  </a:cubicBezTo>
                  <a:lnTo>
                    <a:pt x="1" y="10931"/>
                  </a:lnTo>
                  <a:cubicBezTo>
                    <a:pt x="1" y="11359"/>
                    <a:pt x="346" y="11705"/>
                    <a:pt x="775" y="11705"/>
                  </a:cubicBezTo>
                  <a:lnTo>
                    <a:pt x="1775" y="11705"/>
                  </a:lnTo>
                  <a:cubicBezTo>
                    <a:pt x="1977" y="12598"/>
                    <a:pt x="2322" y="13407"/>
                    <a:pt x="2799" y="14169"/>
                  </a:cubicBezTo>
                  <a:lnTo>
                    <a:pt x="2096" y="14872"/>
                  </a:lnTo>
                  <a:cubicBezTo>
                    <a:pt x="1798" y="15169"/>
                    <a:pt x="1798" y="15669"/>
                    <a:pt x="2096" y="15967"/>
                  </a:cubicBezTo>
                  <a:lnTo>
                    <a:pt x="3656" y="17539"/>
                  </a:lnTo>
                  <a:cubicBezTo>
                    <a:pt x="3805" y="17687"/>
                    <a:pt x="4007" y="17762"/>
                    <a:pt x="4209" y="17762"/>
                  </a:cubicBezTo>
                  <a:cubicBezTo>
                    <a:pt x="4412" y="17762"/>
                    <a:pt x="4614" y="17687"/>
                    <a:pt x="4763" y="17539"/>
                  </a:cubicBezTo>
                  <a:lnTo>
                    <a:pt x="5466" y="16836"/>
                  </a:lnTo>
                  <a:cubicBezTo>
                    <a:pt x="6204" y="17300"/>
                    <a:pt x="7037" y="17658"/>
                    <a:pt x="7930" y="17860"/>
                  </a:cubicBezTo>
                  <a:lnTo>
                    <a:pt x="7930" y="18860"/>
                  </a:lnTo>
                  <a:cubicBezTo>
                    <a:pt x="7930" y="19289"/>
                    <a:pt x="8275" y="19634"/>
                    <a:pt x="8704" y="19634"/>
                  </a:cubicBezTo>
                  <a:lnTo>
                    <a:pt x="10919" y="19634"/>
                  </a:lnTo>
                  <a:cubicBezTo>
                    <a:pt x="11359" y="19634"/>
                    <a:pt x="11704" y="19289"/>
                    <a:pt x="11704" y="18860"/>
                  </a:cubicBezTo>
                  <a:lnTo>
                    <a:pt x="11704" y="17860"/>
                  </a:lnTo>
                  <a:cubicBezTo>
                    <a:pt x="12597" y="17658"/>
                    <a:pt x="13407" y="17312"/>
                    <a:pt x="14169" y="16836"/>
                  </a:cubicBezTo>
                  <a:lnTo>
                    <a:pt x="14872" y="17539"/>
                  </a:lnTo>
                  <a:cubicBezTo>
                    <a:pt x="15020" y="17687"/>
                    <a:pt x="15220" y="17762"/>
                    <a:pt x="15419" y="17762"/>
                  </a:cubicBezTo>
                  <a:cubicBezTo>
                    <a:pt x="15619" y="17762"/>
                    <a:pt x="15818" y="17687"/>
                    <a:pt x="15967" y="17539"/>
                  </a:cubicBezTo>
                  <a:lnTo>
                    <a:pt x="17539" y="15967"/>
                  </a:lnTo>
                  <a:cubicBezTo>
                    <a:pt x="17836" y="15669"/>
                    <a:pt x="17836" y="15169"/>
                    <a:pt x="17539" y="14872"/>
                  </a:cubicBezTo>
                  <a:lnTo>
                    <a:pt x="16836" y="14169"/>
                  </a:lnTo>
                  <a:cubicBezTo>
                    <a:pt x="17300" y="13431"/>
                    <a:pt x="17658" y="12598"/>
                    <a:pt x="17860" y="11705"/>
                  </a:cubicBezTo>
                  <a:lnTo>
                    <a:pt x="18860" y="11705"/>
                  </a:lnTo>
                  <a:cubicBezTo>
                    <a:pt x="19289" y="11705"/>
                    <a:pt x="19634" y="11359"/>
                    <a:pt x="19634" y="10931"/>
                  </a:cubicBezTo>
                  <a:lnTo>
                    <a:pt x="19634" y="8704"/>
                  </a:lnTo>
                  <a:cubicBezTo>
                    <a:pt x="19634" y="8276"/>
                    <a:pt x="19289" y="7930"/>
                    <a:pt x="18860" y="7930"/>
                  </a:cubicBezTo>
                  <a:lnTo>
                    <a:pt x="17860" y="7930"/>
                  </a:lnTo>
                  <a:cubicBezTo>
                    <a:pt x="17658" y="7037"/>
                    <a:pt x="17312" y="6228"/>
                    <a:pt x="16836" y="5466"/>
                  </a:cubicBezTo>
                  <a:lnTo>
                    <a:pt x="17539" y="4763"/>
                  </a:lnTo>
                  <a:cubicBezTo>
                    <a:pt x="17836" y="4466"/>
                    <a:pt x="17836" y="3966"/>
                    <a:pt x="17539" y="3668"/>
                  </a:cubicBezTo>
                  <a:lnTo>
                    <a:pt x="15967" y="2096"/>
                  </a:lnTo>
                  <a:cubicBezTo>
                    <a:pt x="15818" y="1947"/>
                    <a:pt x="15619" y="1873"/>
                    <a:pt x="15419" y="1873"/>
                  </a:cubicBezTo>
                  <a:cubicBezTo>
                    <a:pt x="15220" y="1873"/>
                    <a:pt x="15020" y="1947"/>
                    <a:pt x="14872" y="2096"/>
                  </a:cubicBezTo>
                  <a:lnTo>
                    <a:pt x="14169" y="2799"/>
                  </a:lnTo>
                  <a:cubicBezTo>
                    <a:pt x="13431" y="2334"/>
                    <a:pt x="12597" y="1977"/>
                    <a:pt x="11704" y="1775"/>
                  </a:cubicBezTo>
                  <a:lnTo>
                    <a:pt x="11704" y="775"/>
                  </a:lnTo>
                  <a:cubicBezTo>
                    <a:pt x="11704" y="346"/>
                    <a:pt x="11359" y="1"/>
                    <a:pt x="10919" y="1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7" name="Google Shape;1307;p29"/>
            <p:cNvSpPr/>
            <p:nvPr/>
          </p:nvSpPr>
          <p:spPr>
            <a:xfrm>
              <a:off x="-546937" y="-581525"/>
              <a:ext cx="1405843" cy="1405915"/>
            </a:xfrm>
            <a:custGeom>
              <a:avLst/>
              <a:gdLst/>
              <a:ahLst/>
              <a:cxnLst/>
              <a:rect l="l" t="t" r="r" b="b"/>
              <a:pathLst>
                <a:path w="19634" h="19635" extrusionOk="0">
                  <a:moveTo>
                    <a:pt x="9811" y="5847"/>
                  </a:moveTo>
                  <a:cubicBezTo>
                    <a:pt x="12002" y="5847"/>
                    <a:pt x="13764" y="7621"/>
                    <a:pt x="13764" y="9811"/>
                  </a:cubicBezTo>
                  <a:cubicBezTo>
                    <a:pt x="13764" y="12002"/>
                    <a:pt x="12002" y="13764"/>
                    <a:pt x="9811" y="13764"/>
                  </a:cubicBezTo>
                  <a:cubicBezTo>
                    <a:pt x="7621" y="13764"/>
                    <a:pt x="5847" y="12002"/>
                    <a:pt x="5847" y="9811"/>
                  </a:cubicBezTo>
                  <a:cubicBezTo>
                    <a:pt x="5847" y="7621"/>
                    <a:pt x="7621" y="5847"/>
                    <a:pt x="9811" y="5847"/>
                  </a:cubicBezTo>
                  <a:close/>
                  <a:moveTo>
                    <a:pt x="8704" y="1"/>
                  </a:moveTo>
                  <a:cubicBezTo>
                    <a:pt x="8275" y="1"/>
                    <a:pt x="7930" y="346"/>
                    <a:pt x="7930" y="775"/>
                  </a:cubicBezTo>
                  <a:lnTo>
                    <a:pt x="7930" y="1775"/>
                  </a:lnTo>
                  <a:cubicBezTo>
                    <a:pt x="7037" y="1977"/>
                    <a:pt x="6216" y="2322"/>
                    <a:pt x="5466" y="2799"/>
                  </a:cubicBezTo>
                  <a:lnTo>
                    <a:pt x="4763" y="2096"/>
                  </a:lnTo>
                  <a:cubicBezTo>
                    <a:pt x="4614" y="1947"/>
                    <a:pt x="4412" y="1873"/>
                    <a:pt x="4209" y="1873"/>
                  </a:cubicBezTo>
                  <a:cubicBezTo>
                    <a:pt x="4007" y="1873"/>
                    <a:pt x="3805" y="1947"/>
                    <a:pt x="3656" y="2096"/>
                  </a:cubicBezTo>
                  <a:lnTo>
                    <a:pt x="2096" y="3668"/>
                  </a:lnTo>
                  <a:cubicBezTo>
                    <a:pt x="1798" y="3966"/>
                    <a:pt x="1798" y="4466"/>
                    <a:pt x="2096" y="4763"/>
                  </a:cubicBezTo>
                  <a:lnTo>
                    <a:pt x="2799" y="5466"/>
                  </a:lnTo>
                  <a:cubicBezTo>
                    <a:pt x="2334" y="6204"/>
                    <a:pt x="1977" y="7037"/>
                    <a:pt x="1775" y="7930"/>
                  </a:cubicBezTo>
                  <a:lnTo>
                    <a:pt x="775" y="7930"/>
                  </a:lnTo>
                  <a:cubicBezTo>
                    <a:pt x="346" y="7930"/>
                    <a:pt x="1" y="8276"/>
                    <a:pt x="1" y="8704"/>
                  </a:cubicBezTo>
                  <a:lnTo>
                    <a:pt x="1" y="10931"/>
                  </a:lnTo>
                  <a:cubicBezTo>
                    <a:pt x="1" y="11359"/>
                    <a:pt x="346" y="11705"/>
                    <a:pt x="775" y="11705"/>
                  </a:cubicBezTo>
                  <a:lnTo>
                    <a:pt x="1775" y="11705"/>
                  </a:lnTo>
                  <a:cubicBezTo>
                    <a:pt x="1977" y="12598"/>
                    <a:pt x="2322" y="13407"/>
                    <a:pt x="2799" y="14169"/>
                  </a:cubicBezTo>
                  <a:lnTo>
                    <a:pt x="2096" y="14872"/>
                  </a:lnTo>
                  <a:cubicBezTo>
                    <a:pt x="1798" y="15169"/>
                    <a:pt x="1798" y="15669"/>
                    <a:pt x="2096" y="15967"/>
                  </a:cubicBezTo>
                  <a:lnTo>
                    <a:pt x="3656" y="17539"/>
                  </a:lnTo>
                  <a:cubicBezTo>
                    <a:pt x="3805" y="17687"/>
                    <a:pt x="4007" y="17762"/>
                    <a:pt x="4209" y="17762"/>
                  </a:cubicBezTo>
                  <a:cubicBezTo>
                    <a:pt x="4412" y="17762"/>
                    <a:pt x="4614" y="17687"/>
                    <a:pt x="4763" y="17539"/>
                  </a:cubicBezTo>
                  <a:lnTo>
                    <a:pt x="5466" y="16836"/>
                  </a:lnTo>
                  <a:cubicBezTo>
                    <a:pt x="6204" y="17300"/>
                    <a:pt x="7037" y="17658"/>
                    <a:pt x="7930" y="17860"/>
                  </a:cubicBezTo>
                  <a:lnTo>
                    <a:pt x="7930" y="18860"/>
                  </a:lnTo>
                  <a:cubicBezTo>
                    <a:pt x="7930" y="19289"/>
                    <a:pt x="8275" y="19634"/>
                    <a:pt x="8704" y="19634"/>
                  </a:cubicBezTo>
                  <a:lnTo>
                    <a:pt x="10919" y="19634"/>
                  </a:lnTo>
                  <a:cubicBezTo>
                    <a:pt x="11359" y="19634"/>
                    <a:pt x="11704" y="19289"/>
                    <a:pt x="11704" y="18860"/>
                  </a:cubicBezTo>
                  <a:lnTo>
                    <a:pt x="11704" y="17860"/>
                  </a:lnTo>
                  <a:cubicBezTo>
                    <a:pt x="12597" y="17658"/>
                    <a:pt x="13407" y="17312"/>
                    <a:pt x="14169" y="16836"/>
                  </a:cubicBezTo>
                  <a:lnTo>
                    <a:pt x="14872" y="17539"/>
                  </a:lnTo>
                  <a:cubicBezTo>
                    <a:pt x="15020" y="17687"/>
                    <a:pt x="15220" y="17762"/>
                    <a:pt x="15419" y="17762"/>
                  </a:cubicBezTo>
                  <a:cubicBezTo>
                    <a:pt x="15619" y="17762"/>
                    <a:pt x="15818" y="17687"/>
                    <a:pt x="15967" y="17539"/>
                  </a:cubicBezTo>
                  <a:lnTo>
                    <a:pt x="17539" y="15967"/>
                  </a:lnTo>
                  <a:cubicBezTo>
                    <a:pt x="17836" y="15669"/>
                    <a:pt x="17836" y="15169"/>
                    <a:pt x="17539" y="14872"/>
                  </a:cubicBezTo>
                  <a:lnTo>
                    <a:pt x="16836" y="14169"/>
                  </a:lnTo>
                  <a:cubicBezTo>
                    <a:pt x="17300" y="13431"/>
                    <a:pt x="17658" y="12598"/>
                    <a:pt x="17860" y="11705"/>
                  </a:cubicBezTo>
                  <a:lnTo>
                    <a:pt x="18860" y="11705"/>
                  </a:lnTo>
                  <a:cubicBezTo>
                    <a:pt x="19289" y="11705"/>
                    <a:pt x="19634" y="11359"/>
                    <a:pt x="19634" y="10931"/>
                  </a:cubicBezTo>
                  <a:lnTo>
                    <a:pt x="19634" y="8704"/>
                  </a:lnTo>
                  <a:cubicBezTo>
                    <a:pt x="19634" y="8276"/>
                    <a:pt x="19289" y="7930"/>
                    <a:pt x="18860" y="7930"/>
                  </a:cubicBezTo>
                  <a:lnTo>
                    <a:pt x="17860" y="7930"/>
                  </a:lnTo>
                  <a:cubicBezTo>
                    <a:pt x="17658" y="7037"/>
                    <a:pt x="17312" y="6228"/>
                    <a:pt x="16836" y="5466"/>
                  </a:cubicBezTo>
                  <a:lnTo>
                    <a:pt x="17539" y="4763"/>
                  </a:lnTo>
                  <a:cubicBezTo>
                    <a:pt x="17836" y="4466"/>
                    <a:pt x="17836" y="3966"/>
                    <a:pt x="17539" y="3668"/>
                  </a:cubicBezTo>
                  <a:lnTo>
                    <a:pt x="15967" y="2096"/>
                  </a:lnTo>
                  <a:cubicBezTo>
                    <a:pt x="15818" y="1947"/>
                    <a:pt x="15619" y="1873"/>
                    <a:pt x="15419" y="1873"/>
                  </a:cubicBezTo>
                  <a:cubicBezTo>
                    <a:pt x="15220" y="1873"/>
                    <a:pt x="15020" y="1947"/>
                    <a:pt x="14872" y="2096"/>
                  </a:cubicBezTo>
                  <a:lnTo>
                    <a:pt x="14169" y="2799"/>
                  </a:lnTo>
                  <a:cubicBezTo>
                    <a:pt x="13431" y="2334"/>
                    <a:pt x="12597" y="1977"/>
                    <a:pt x="11704" y="1775"/>
                  </a:cubicBezTo>
                  <a:lnTo>
                    <a:pt x="11704" y="775"/>
                  </a:lnTo>
                  <a:cubicBezTo>
                    <a:pt x="11704" y="346"/>
                    <a:pt x="11359" y="1"/>
                    <a:pt x="10919" y="1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08" name="Google Shape;1308;p29"/>
          <p:cNvGrpSpPr/>
          <p:nvPr/>
        </p:nvGrpSpPr>
        <p:grpSpPr>
          <a:xfrm>
            <a:off x="157014" y="4187439"/>
            <a:ext cx="829246" cy="833299"/>
            <a:chOff x="-546937" y="-581525"/>
            <a:chExt cx="1507993" cy="1515365"/>
          </a:xfrm>
        </p:grpSpPr>
        <p:sp>
          <p:nvSpPr>
            <p:cNvPr id="1309" name="Google Shape;1309;p29"/>
            <p:cNvSpPr/>
            <p:nvPr/>
          </p:nvSpPr>
          <p:spPr>
            <a:xfrm>
              <a:off x="-444787" y="-472075"/>
              <a:ext cx="1405843" cy="1405915"/>
            </a:xfrm>
            <a:custGeom>
              <a:avLst/>
              <a:gdLst/>
              <a:ahLst/>
              <a:cxnLst/>
              <a:rect l="l" t="t" r="r" b="b"/>
              <a:pathLst>
                <a:path w="19634" h="19635" extrusionOk="0">
                  <a:moveTo>
                    <a:pt x="9811" y="5847"/>
                  </a:moveTo>
                  <a:cubicBezTo>
                    <a:pt x="12002" y="5847"/>
                    <a:pt x="13764" y="7621"/>
                    <a:pt x="13764" y="9811"/>
                  </a:cubicBezTo>
                  <a:cubicBezTo>
                    <a:pt x="13764" y="12002"/>
                    <a:pt x="12002" y="13764"/>
                    <a:pt x="9811" y="13764"/>
                  </a:cubicBezTo>
                  <a:cubicBezTo>
                    <a:pt x="7621" y="13764"/>
                    <a:pt x="5847" y="12002"/>
                    <a:pt x="5847" y="9811"/>
                  </a:cubicBezTo>
                  <a:cubicBezTo>
                    <a:pt x="5847" y="7621"/>
                    <a:pt x="7621" y="5847"/>
                    <a:pt x="9811" y="5847"/>
                  </a:cubicBezTo>
                  <a:close/>
                  <a:moveTo>
                    <a:pt x="8704" y="1"/>
                  </a:moveTo>
                  <a:cubicBezTo>
                    <a:pt x="8275" y="1"/>
                    <a:pt x="7930" y="346"/>
                    <a:pt x="7930" y="775"/>
                  </a:cubicBezTo>
                  <a:lnTo>
                    <a:pt x="7930" y="1775"/>
                  </a:lnTo>
                  <a:cubicBezTo>
                    <a:pt x="7037" y="1977"/>
                    <a:pt x="6216" y="2322"/>
                    <a:pt x="5466" y="2799"/>
                  </a:cubicBezTo>
                  <a:lnTo>
                    <a:pt x="4763" y="2096"/>
                  </a:lnTo>
                  <a:cubicBezTo>
                    <a:pt x="4614" y="1947"/>
                    <a:pt x="4412" y="1873"/>
                    <a:pt x="4209" y="1873"/>
                  </a:cubicBezTo>
                  <a:cubicBezTo>
                    <a:pt x="4007" y="1873"/>
                    <a:pt x="3805" y="1947"/>
                    <a:pt x="3656" y="2096"/>
                  </a:cubicBezTo>
                  <a:lnTo>
                    <a:pt x="2096" y="3668"/>
                  </a:lnTo>
                  <a:cubicBezTo>
                    <a:pt x="1798" y="3966"/>
                    <a:pt x="1798" y="4466"/>
                    <a:pt x="2096" y="4763"/>
                  </a:cubicBezTo>
                  <a:lnTo>
                    <a:pt x="2799" y="5466"/>
                  </a:lnTo>
                  <a:cubicBezTo>
                    <a:pt x="2334" y="6204"/>
                    <a:pt x="1977" y="7037"/>
                    <a:pt x="1775" y="7930"/>
                  </a:cubicBezTo>
                  <a:lnTo>
                    <a:pt x="775" y="7930"/>
                  </a:lnTo>
                  <a:cubicBezTo>
                    <a:pt x="346" y="7930"/>
                    <a:pt x="1" y="8276"/>
                    <a:pt x="1" y="8704"/>
                  </a:cubicBezTo>
                  <a:lnTo>
                    <a:pt x="1" y="10931"/>
                  </a:lnTo>
                  <a:cubicBezTo>
                    <a:pt x="1" y="11359"/>
                    <a:pt x="346" y="11705"/>
                    <a:pt x="775" y="11705"/>
                  </a:cubicBezTo>
                  <a:lnTo>
                    <a:pt x="1775" y="11705"/>
                  </a:lnTo>
                  <a:cubicBezTo>
                    <a:pt x="1977" y="12598"/>
                    <a:pt x="2322" y="13407"/>
                    <a:pt x="2799" y="14169"/>
                  </a:cubicBezTo>
                  <a:lnTo>
                    <a:pt x="2096" y="14872"/>
                  </a:lnTo>
                  <a:cubicBezTo>
                    <a:pt x="1798" y="15169"/>
                    <a:pt x="1798" y="15669"/>
                    <a:pt x="2096" y="15967"/>
                  </a:cubicBezTo>
                  <a:lnTo>
                    <a:pt x="3656" y="17539"/>
                  </a:lnTo>
                  <a:cubicBezTo>
                    <a:pt x="3805" y="17687"/>
                    <a:pt x="4007" y="17762"/>
                    <a:pt x="4209" y="17762"/>
                  </a:cubicBezTo>
                  <a:cubicBezTo>
                    <a:pt x="4412" y="17762"/>
                    <a:pt x="4614" y="17687"/>
                    <a:pt x="4763" y="17539"/>
                  </a:cubicBezTo>
                  <a:lnTo>
                    <a:pt x="5466" y="16836"/>
                  </a:lnTo>
                  <a:cubicBezTo>
                    <a:pt x="6204" y="17300"/>
                    <a:pt x="7037" y="17658"/>
                    <a:pt x="7930" y="17860"/>
                  </a:cubicBezTo>
                  <a:lnTo>
                    <a:pt x="7930" y="18860"/>
                  </a:lnTo>
                  <a:cubicBezTo>
                    <a:pt x="7930" y="19289"/>
                    <a:pt x="8275" y="19634"/>
                    <a:pt x="8704" y="19634"/>
                  </a:cubicBezTo>
                  <a:lnTo>
                    <a:pt x="10919" y="19634"/>
                  </a:lnTo>
                  <a:cubicBezTo>
                    <a:pt x="11359" y="19634"/>
                    <a:pt x="11704" y="19289"/>
                    <a:pt x="11704" y="18860"/>
                  </a:cubicBezTo>
                  <a:lnTo>
                    <a:pt x="11704" y="17860"/>
                  </a:lnTo>
                  <a:cubicBezTo>
                    <a:pt x="12597" y="17658"/>
                    <a:pt x="13407" y="17312"/>
                    <a:pt x="14169" y="16836"/>
                  </a:cubicBezTo>
                  <a:lnTo>
                    <a:pt x="14872" y="17539"/>
                  </a:lnTo>
                  <a:cubicBezTo>
                    <a:pt x="15020" y="17687"/>
                    <a:pt x="15220" y="17762"/>
                    <a:pt x="15419" y="17762"/>
                  </a:cubicBezTo>
                  <a:cubicBezTo>
                    <a:pt x="15619" y="17762"/>
                    <a:pt x="15818" y="17687"/>
                    <a:pt x="15967" y="17539"/>
                  </a:cubicBezTo>
                  <a:lnTo>
                    <a:pt x="17539" y="15967"/>
                  </a:lnTo>
                  <a:cubicBezTo>
                    <a:pt x="17836" y="15669"/>
                    <a:pt x="17836" y="15169"/>
                    <a:pt x="17539" y="14872"/>
                  </a:cubicBezTo>
                  <a:lnTo>
                    <a:pt x="16836" y="14169"/>
                  </a:lnTo>
                  <a:cubicBezTo>
                    <a:pt x="17300" y="13431"/>
                    <a:pt x="17658" y="12598"/>
                    <a:pt x="17860" y="11705"/>
                  </a:cubicBezTo>
                  <a:lnTo>
                    <a:pt x="18860" y="11705"/>
                  </a:lnTo>
                  <a:cubicBezTo>
                    <a:pt x="19289" y="11705"/>
                    <a:pt x="19634" y="11359"/>
                    <a:pt x="19634" y="10931"/>
                  </a:cubicBezTo>
                  <a:lnTo>
                    <a:pt x="19634" y="8704"/>
                  </a:lnTo>
                  <a:cubicBezTo>
                    <a:pt x="19634" y="8276"/>
                    <a:pt x="19289" y="7930"/>
                    <a:pt x="18860" y="7930"/>
                  </a:cubicBezTo>
                  <a:lnTo>
                    <a:pt x="17860" y="7930"/>
                  </a:lnTo>
                  <a:cubicBezTo>
                    <a:pt x="17658" y="7037"/>
                    <a:pt x="17312" y="6228"/>
                    <a:pt x="16836" y="5466"/>
                  </a:cubicBezTo>
                  <a:lnTo>
                    <a:pt x="17539" y="4763"/>
                  </a:lnTo>
                  <a:cubicBezTo>
                    <a:pt x="17836" y="4466"/>
                    <a:pt x="17836" y="3966"/>
                    <a:pt x="17539" y="3668"/>
                  </a:cubicBezTo>
                  <a:lnTo>
                    <a:pt x="15967" y="2096"/>
                  </a:lnTo>
                  <a:cubicBezTo>
                    <a:pt x="15818" y="1947"/>
                    <a:pt x="15619" y="1873"/>
                    <a:pt x="15419" y="1873"/>
                  </a:cubicBezTo>
                  <a:cubicBezTo>
                    <a:pt x="15220" y="1873"/>
                    <a:pt x="15020" y="1947"/>
                    <a:pt x="14872" y="2096"/>
                  </a:cubicBezTo>
                  <a:lnTo>
                    <a:pt x="14169" y="2799"/>
                  </a:lnTo>
                  <a:cubicBezTo>
                    <a:pt x="13431" y="2334"/>
                    <a:pt x="12597" y="1977"/>
                    <a:pt x="11704" y="1775"/>
                  </a:cubicBezTo>
                  <a:lnTo>
                    <a:pt x="11704" y="775"/>
                  </a:lnTo>
                  <a:cubicBezTo>
                    <a:pt x="11704" y="346"/>
                    <a:pt x="11359" y="1"/>
                    <a:pt x="10919" y="1"/>
                  </a:cubicBezTo>
                  <a:close/>
                </a:path>
              </a:pathLst>
            </a:custGeom>
            <a:solidFill>
              <a:schemeClr val="accent4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0" name="Google Shape;1310;p29"/>
            <p:cNvSpPr/>
            <p:nvPr/>
          </p:nvSpPr>
          <p:spPr>
            <a:xfrm>
              <a:off x="-546937" y="-581525"/>
              <a:ext cx="1405843" cy="1405915"/>
            </a:xfrm>
            <a:custGeom>
              <a:avLst/>
              <a:gdLst/>
              <a:ahLst/>
              <a:cxnLst/>
              <a:rect l="l" t="t" r="r" b="b"/>
              <a:pathLst>
                <a:path w="19634" h="19635" extrusionOk="0">
                  <a:moveTo>
                    <a:pt x="9811" y="5847"/>
                  </a:moveTo>
                  <a:cubicBezTo>
                    <a:pt x="12002" y="5847"/>
                    <a:pt x="13764" y="7621"/>
                    <a:pt x="13764" y="9811"/>
                  </a:cubicBezTo>
                  <a:cubicBezTo>
                    <a:pt x="13764" y="12002"/>
                    <a:pt x="12002" y="13764"/>
                    <a:pt x="9811" y="13764"/>
                  </a:cubicBezTo>
                  <a:cubicBezTo>
                    <a:pt x="7621" y="13764"/>
                    <a:pt x="5847" y="12002"/>
                    <a:pt x="5847" y="9811"/>
                  </a:cubicBezTo>
                  <a:cubicBezTo>
                    <a:pt x="5847" y="7621"/>
                    <a:pt x="7621" y="5847"/>
                    <a:pt x="9811" y="5847"/>
                  </a:cubicBezTo>
                  <a:close/>
                  <a:moveTo>
                    <a:pt x="8704" y="1"/>
                  </a:moveTo>
                  <a:cubicBezTo>
                    <a:pt x="8275" y="1"/>
                    <a:pt x="7930" y="346"/>
                    <a:pt x="7930" y="775"/>
                  </a:cubicBezTo>
                  <a:lnTo>
                    <a:pt x="7930" y="1775"/>
                  </a:lnTo>
                  <a:cubicBezTo>
                    <a:pt x="7037" y="1977"/>
                    <a:pt x="6216" y="2322"/>
                    <a:pt x="5466" y="2799"/>
                  </a:cubicBezTo>
                  <a:lnTo>
                    <a:pt x="4763" y="2096"/>
                  </a:lnTo>
                  <a:cubicBezTo>
                    <a:pt x="4614" y="1947"/>
                    <a:pt x="4412" y="1873"/>
                    <a:pt x="4209" y="1873"/>
                  </a:cubicBezTo>
                  <a:cubicBezTo>
                    <a:pt x="4007" y="1873"/>
                    <a:pt x="3805" y="1947"/>
                    <a:pt x="3656" y="2096"/>
                  </a:cubicBezTo>
                  <a:lnTo>
                    <a:pt x="2096" y="3668"/>
                  </a:lnTo>
                  <a:cubicBezTo>
                    <a:pt x="1798" y="3966"/>
                    <a:pt x="1798" y="4466"/>
                    <a:pt x="2096" y="4763"/>
                  </a:cubicBezTo>
                  <a:lnTo>
                    <a:pt x="2799" y="5466"/>
                  </a:lnTo>
                  <a:cubicBezTo>
                    <a:pt x="2334" y="6204"/>
                    <a:pt x="1977" y="7037"/>
                    <a:pt x="1775" y="7930"/>
                  </a:cubicBezTo>
                  <a:lnTo>
                    <a:pt x="775" y="7930"/>
                  </a:lnTo>
                  <a:cubicBezTo>
                    <a:pt x="346" y="7930"/>
                    <a:pt x="1" y="8276"/>
                    <a:pt x="1" y="8704"/>
                  </a:cubicBezTo>
                  <a:lnTo>
                    <a:pt x="1" y="10931"/>
                  </a:lnTo>
                  <a:cubicBezTo>
                    <a:pt x="1" y="11359"/>
                    <a:pt x="346" y="11705"/>
                    <a:pt x="775" y="11705"/>
                  </a:cubicBezTo>
                  <a:lnTo>
                    <a:pt x="1775" y="11705"/>
                  </a:lnTo>
                  <a:cubicBezTo>
                    <a:pt x="1977" y="12598"/>
                    <a:pt x="2322" y="13407"/>
                    <a:pt x="2799" y="14169"/>
                  </a:cubicBezTo>
                  <a:lnTo>
                    <a:pt x="2096" y="14872"/>
                  </a:lnTo>
                  <a:cubicBezTo>
                    <a:pt x="1798" y="15169"/>
                    <a:pt x="1798" y="15669"/>
                    <a:pt x="2096" y="15967"/>
                  </a:cubicBezTo>
                  <a:lnTo>
                    <a:pt x="3656" y="17539"/>
                  </a:lnTo>
                  <a:cubicBezTo>
                    <a:pt x="3805" y="17687"/>
                    <a:pt x="4007" y="17762"/>
                    <a:pt x="4209" y="17762"/>
                  </a:cubicBezTo>
                  <a:cubicBezTo>
                    <a:pt x="4412" y="17762"/>
                    <a:pt x="4614" y="17687"/>
                    <a:pt x="4763" y="17539"/>
                  </a:cubicBezTo>
                  <a:lnTo>
                    <a:pt x="5466" y="16836"/>
                  </a:lnTo>
                  <a:cubicBezTo>
                    <a:pt x="6204" y="17300"/>
                    <a:pt x="7037" y="17658"/>
                    <a:pt x="7930" y="17860"/>
                  </a:cubicBezTo>
                  <a:lnTo>
                    <a:pt x="7930" y="18860"/>
                  </a:lnTo>
                  <a:cubicBezTo>
                    <a:pt x="7930" y="19289"/>
                    <a:pt x="8275" y="19634"/>
                    <a:pt x="8704" y="19634"/>
                  </a:cubicBezTo>
                  <a:lnTo>
                    <a:pt x="10919" y="19634"/>
                  </a:lnTo>
                  <a:cubicBezTo>
                    <a:pt x="11359" y="19634"/>
                    <a:pt x="11704" y="19289"/>
                    <a:pt x="11704" y="18860"/>
                  </a:cubicBezTo>
                  <a:lnTo>
                    <a:pt x="11704" y="17860"/>
                  </a:lnTo>
                  <a:cubicBezTo>
                    <a:pt x="12597" y="17658"/>
                    <a:pt x="13407" y="17312"/>
                    <a:pt x="14169" y="16836"/>
                  </a:cubicBezTo>
                  <a:lnTo>
                    <a:pt x="14872" y="17539"/>
                  </a:lnTo>
                  <a:cubicBezTo>
                    <a:pt x="15020" y="17687"/>
                    <a:pt x="15220" y="17762"/>
                    <a:pt x="15419" y="17762"/>
                  </a:cubicBezTo>
                  <a:cubicBezTo>
                    <a:pt x="15619" y="17762"/>
                    <a:pt x="15818" y="17687"/>
                    <a:pt x="15967" y="17539"/>
                  </a:cubicBezTo>
                  <a:lnTo>
                    <a:pt x="17539" y="15967"/>
                  </a:lnTo>
                  <a:cubicBezTo>
                    <a:pt x="17836" y="15669"/>
                    <a:pt x="17836" y="15169"/>
                    <a:pt x="17539" y="14872"/>
                  </a:cubicBezTo>
                  <a:lnTo>
                    <a:pt x="16836" y="14169"/>
                  </a:lnTo>
                  <a:cubicBezTo>
                    <a:pt x="17300" y="13431"/>
                    <a:pt x="17658" y="12598"/>
                    <a:pt x="17860" y="11705"/>
                  </a:cubicBezTo>
                  <a:lnTo>
                    <a:pt x="18860" y="11705"/>
                  </a:lnTo>
                  <a:cubicBezTo>
                    <a:pt x="19289" y="11705"/>
                    <a:pt x="19634" y="11359"/>
                    <a:pt x="19634" y="10931"/>
                  </a:cubicBezTo>
                  <a:lnTo>
                    <a:pt x="19634" y="8704"/>
                  </a:lnTo>
                  <a:cubicBezTo>
                    <a:pt x="19634" y="8276"/>
                    <a:pt x="19289" y="7930"/>
                    <a:pt x="18860" y="7930"/>
                  </a:cubicBezTo>
                  <a:lnTo>
                    <a:pt x="17860" y="7930"/>
                  </a:lnTo>
                  <a:cubicBezTo>
                    <a:pt x="17658" y="7037"/>
                    <a:pt x="17312" y="6228"/>
                    <a:pt x="16836" y="5466"/>
                  </a:cubicBezTo>
                  <a:lnTo>
                    <a:pt x="17539" y="4763"/>
                  </a:lnTo>
                  <a:cubicBezTo>
                    <a:pt x="17836" y="4466"/>
                    <a:pt x="17836" y="3966"/>
                    <a:pt x="17539" y="3668"/>
                  </a:cubicBezTo>
                  <a:lnTo>
                    <a:pt x="15967" y="2096"/>
                  </a:lnTo>
                  <a:cubicBezTo>
                    <a:pt x="15818" y="1947"/>
                    <a:pt x="15619" y="1873"/>
                    <a:pt x="15419" y="1873"/>
                  </a:cubicBezTo>
                  <a:cubicBezTo>
                    <a:pt x="15220" y="1873"/>
                    <a:pt x="15020" y="1947"/>
                    <a:pt x="14872" y="2096"/>
                  </a:cubicBezTo>
                  <a:lnTo>
                    <a:pt x="14169" y="2799"/>
                  </a:lnTo>
                  <a:cubicBezTo>
                    <a:pt x="13431" y="2334"/>
                    <a:pt x="12597" y="1977"/>
                    <a:pt x="11704" y="1775"/>
                  </a:cubicBezTo>
                  <a:lnTo>
                    <a:pt x="11704" y="775"/>
                  </a:lnTo>
                  <a:cubicBezTo>
                    <a:pt x="11704" y="346"/>
                    <a:pt x="11359" y="1"/>
                    <a:pt x="10919" y="1"/>
                  </a:cubicBezTo>
                  <a:close/>
                </a:path>
              </a:pathLst>
            </a:custGeom>
            <a:solidFill>
              <a:schemeClr val="accent6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13_1_1_1_1_1">
    <p:spTree>
      <p:nvGrpSpPr>
        <p:cNvPr id="1" name="Shape 1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2" name="Google Shape;1312;p30"/>
          <p:cNvGrpSpPr/>
          <p:nvPr/>
        </p:nvGrpSpPr>
        <p:grpSpPr>
          <a:xfrm>
            <a:off x="-40" y="0"/>
            <a:ext cx="9143957" cy="5143500"/>
            <a:chOff x="-19200" y="0"/>
            <a:chExt cx="9163200" cy="5143500"/>
          </a:xfrm>
        </p:grpSpPr>
        <p:cxnSp>
          <p:nvCxnSpPr>
            <p:cNvPr id="1313" name="Google Shape;1313;p30"/>
            <p:cNvCxnSpPr/>
            <p:nvPr/>
          </p:nvCxnSpPr>
          <p:spPr>
            <a:xfrm>
              <a:off x="458597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14" name="Google Shape;1314;p30"/>
            <p:cNvCxnSpPr/>
            <p:nvPr/>
          </p:nvCxnSpPr>
          <p:spPr>
            <a:xfrm>
              <a:off x="941120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15" name="Google Shape;1315;p30"/>
            <p:cNvCxnSpPr/>
            <p:nvPr/>
          </p:nvCxnSpPr>
          <p:spPr>
            <a:xfrm>
              <a:off x="1423642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16" name="Google Shape;1316;p30"/>
            <p:cNvCxnSpPr/>
            <p:nvPr/>
          </p:nvCxnSpPr>
          <p:spPr>
            <a:xfrm>
              <a:off x="1906164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17" name="Google Shape;1317;p30"/>
            <p:cNvCxnSpPr/>
            <p:nvPr/>
          </p:nvCxnSpPr>
          <p:spPr>
            <a:xfrm>
              <a:off x="2388687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18" name="Google Shape;1318;p30"/>
            <p:cNvCxnSpPr/>
            <p:nvPr/>
          </p:nvCxnSpPr>
          <p:spPr>
            <a:xfrm>
              <a:off x="2871209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19" name="Google Shape;1319;p30"/>
            <p:cNvCxnSpPr/>
            <p:nvPr/>
          </p:nvCxnSpPr>
          <p:spPr>
            <a:xfrm>
              <a:off x="3353732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20" name="Google Shape;1320;p30"/>
            <p:cNvCxnSpPr/>
            <p:nvPr/>
          </p:nvCxnSpPr>
          <p:spPr>
            <a:xfrm>
              <a:off x="3836254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21" name="Google Shape;1321;p30"/>
            <p:cNvCxnSpPr/>
            <p:nvPr/>
          </p:nvCxnSpPr>
          <p:spPr>
            <a:xfrm>
              <a:off x="4318776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22" name="Google Shape;1322;p30"/>
            <p:cNvCxnSpPr/>
            <p:nvPr/>
          </p:nvCxnSpPr>
          <p:spPr>
            <a:xfrm>
              <a:off x="4801299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23" name="Google Shape;1323;p30"/>
            <p:cNvCxnSpPr/>
            <p:nvPr/>
          </p:nvCxnSpPr>
          <p:spPr>
            <a:xfrm>
              <a:off x="5283821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24" name="Google Shape;1324;p30"/>
            <p:cNvCxnSpPr/>
            <p:nvPr/>
          </p:nvCxnSpPr>
          <p:spPr>
            <a:xfrm>
              <a:off x="5766343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25" name="Google Shape;1325;p30"/>
            <p:cNvCxnSpPr/>
            <p:nvPr/>
          </p:nvCxnSpPr>
          <p:spPr>
            <a:xfrm>
              <a:off x="6248866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26" name="Google Shape;1326;p30"/>
            <p:cNvCxnSpPr/>
            <p:nvPr/>
          </p:nvCxnSpPr>
          <p:spPr>
            <a:xfrm>
              <a:off x="6731388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27" name="Google Shape;1327;p30"/>
            <p:cNvCxnSpPr/>
            <p:nvPr/>
          </p:nvCxnSpPr>
          <p:spPr>
            <a:xfrm>
              <a:off x="7213911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28" name="Google Shape;1328;p30"/>
            <p:cNvCxnSpPr/>
            <p:nvPr/>
          </p:nvCxnSpPr>
          <p:spPr>
            <a:xfrm>
              <a:off x="7696433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29" name="Google Shape;1329;p30"/>
            <p:cNvCxnSpPr/>
            <p:nvPr/>
          </p:nvCxnSpPr>
          <p:spPr>
            <a:xfrm>
              <a:off x="8178955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30" name="Google Shape;1330;p30"/>
            <p:cNvCxnSpPr/>
            <p:nvPr/>
          </p:nvCxnSpPr>
          <p:spPr>
            <a:xfrm>
              <a:off x="8661478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31" name="Google Shape;1331;p30"/>
            <p:cNvCxnSpPr/>
            <p:nvPr/>
          </p:nvCxnSpPr>
          <p:spPr>
            <a:xfrm>
              <a:off x="4562400" y="-4181188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32" name="Google Shape;1332;p30"/>
            <p:cNvCxnSpPr/>
            <p:nvPr/>
          </p:nvCxnSpPr>
          <p:spPr>
            <a:xfrm>
              <a:off x="4562400" y="-3698666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33" name="Google Shape;1333;p30"/>
            <p:cNvCxnSpPr/>
            <p:nvPr/>
          </p:nvCxnSpPr>
          <p:spPr>
            <a:xfrm>
              <a:off x="4562400" y="-3216143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34" name="Google Shape;1334;p30"/>
            <p:cNvCxnSpPr/>
            <p:nvPr/>
          </p:nvCxnSpPr>
          <p:spPr>
            <a:xfrm>
              <a:off x="4562400" y="-2733621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35" name="Google Shape;1335;p30"/>
            <p:cNvCxnSpPr/>
            <p:nvPr/>
          </p:nvCxnSpPr>
          <p:spPr>
            <a:xfrm>
              <a:off x="4562400" y="-2251099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36" name="Google Shape;1336;p30"/>
            <p:cNvCxnSpPr/>
            <p:nvPr/>
          </p:nvCxnSpPr>
          <p:spPr>
            <a:xfrm>
              <a:off x="4562400" y="-1768576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37" name="Google Shape;1337;p30"/>
            <p:cNvCxnSpPr/>
            <p:nvPr/>
          </p:nvCxnSpPr>
          <p:spPr>
            <a:xfrm>
              <a:off x="4562400" y="-1286054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38" name="Google Shape;1338;p30"/>
            <p:cNvCxnSpPr/>
            <p:nvPr/>
          </p:nvCxnSpPr>
          <p:spPr>
            <a:xfrm>
              <a:off x="4562400" y="-803532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39" name="Google Shape;1339;p30"/>
            <p:cNvCxnSpPr/>
            <p:nvPr/>
          </p:nvCxnSpPr>
          <p:spPr>
            <a:xfrm>
              <a:off x="4562400" y="-321009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340" name="Google Shape;1340;p30"/>
            <p:cNvCxnSpPr/>
            <p:nvPr/>
          </p:nvCxnSpPr>
          <p:spPr>
            <a:xfrm>
              <a:off x="4562400" y="161513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341" name="Google Shape;1341;p30"/>
          <p:cNvGrpSpPr/>
          <p:nvPr/>
        </p:nvGrpSpPr>
        <p:grpSpPr>
          <a:xfrm>
            <a:off x="8642181" y="-366333"/>
            <a:ext cx="901299" cy="905743"/>
            <a:chOff x="6780320" y="132595"/>
            <a:chExt cx="1208986" cy="1214947"/>
          </a:xfrm>
        </p:grpSpPr>
        <p:sp>
          <p:nvSpPr>
            <p:cNvPr id="1342" name="Google Shape;1342;p30"/>
            <p:cNvSpPr/>
            <p:nvPr/>
          </p:nvSpPr>
          <p:spPr>
            <a:xfrm>
              <a:off x="6862216" y="220345"/>
              <a:ext cx="1127090" cy="1127196"/>
            </a:xfrm>
            <a:custGeom>
              <a:avLst/>
              <a:gdLst/>
              <a:ahLst/>
              <a:cxnLst/>
              <a:rect l="l" t="t" r="r" b="b"/>
              <a:pathLst>
                <a:path w="19634" h="19635" extrusionOk="0">
                  <a:moveTo>
                    <a:pt x="9811" y="5847"/>
                  </a:moveTo>
                  <a:cubicBezTo>
                    <a:pt x="12002" y="5847"/>
                    <a:pt x="13764" y="7621"/>
                    <a:pt x="13764" y="9811"/>
                  </a:cubicBezTo>
                  <a:cubicBezTo>
                    <a:pt x="13764" y="12002"/>
                    <a:pt x="12002" y="13764"/>
                    <a:pt x="9811" y="13764"/>
                  </a:cubicBezTo>
                  <a:cubicBezTo>
                    <a:pt x="7621" y="13764"/>
                    <a:pt x="5847" y="12002"/>
                    <a:pt x="5847" y="9811"/>
                  </a:cubicBezTo>
                  <a:cubicBezTo>
                    <a:pt x="5847" y="7621"/>
                    <a:pt x="7621" y="5847"/>
                    <a:pt x="9811" y="5847"/>
                  </a:cubicBezTo>
                  <a:close/>
                  <a:moveTo>
                    <a:pt x="8704" y="1"/>
                  </a:moveTo>
                  <a:cubicBezTo>
                    <a:pt x="8275" y="1"/>
                    <a:pt x="7930" y="346"/>
                    <a:pt x="7930" y="775"/>
                  </a:cubicBezTo>
                  <a:lnTo>
                    <a:pt x="7930" y="1775"/>
                  </a:lnTo>
                  <a:cubicBezTo>
                    <a:pt x="7037" y="1977"/>
                    <a:pt x="6216" y="2322"/>
                    <a:pt x="5466" y="2799"/>
                  </a:cubicBezTo>
                  <a:lnTo>
                    <a:pt x="4763" y="2096"/>
                  </a:lnTo>
                  <a:cubicBezTo>
                    <a:pt x="4614" y="1947"/>
                    <a:pt x="4412" y="1873"/>
                    <a:pt x="4209" y="1873"/>
                  </a:cubicBezTo>
                  <a:cubicBezTo>
                    <a:pt x="4007" y="1873"/>
                    <a:pt x="3805" y="1947"/>
                    <a:pt x="3656" y="2096"/>
                  </a:cubicBezTo>
                  <a:lnTo>
                    <a:pt x="2096" y="3668"/>
                  </a:lnTo>
                  <a:cubicBezTo>
                    <a:pt x="1798" y="3966"/>
                    <a:pt x="1798" y="4466"/>
                    <a:pt x="2096" y="4763"/>
                  </a:cubicBezTo>
                  <a:lnTo>
                    <a:pt x="2799" y="5466"/>
                  </a:lnTo>
                  <a:cubicBezTo>
                    <a:pt x="2334" y="6204"/>
                    <a:pt x="1977" y="7037"/>
                    <a:pt x="1775" y="7930"/>
                  </a:cubicBezTo>
                  <a:lnTo>
                    <a:pt x="775" y="7930"/>
                  </a:lnTo>
                  <a:cubicBezTo>
                    <a:pt x="346" y="7930"/>
                    <a:pt x="1" y="8276"/>
                    <a:pt x="1" y="8704"/>
                  </a:cubicBezTo>
                  <a:lnTo>
                    <a:pt x="1" y="10931"/>
                  </a:lnTo>
                  <a:cubicBezTo>
                    <a:pt x="1" y="11359"/>
                    <a:pt x="346" y="11705"/>
                    <a:pt x="775" y="11705"/>
                  </a:cubicBezTo>
                  <a:lnTo>
                    <a:pt x="1775" y="11705"/>
                  </a:lnTo>
                  <a:cubicBezTo>
                    <a:pt x="1977" y="12598"/>
                    <a:pt x="2322" y="13407"/>
                    <a:pt x="2799" y="14169"/>
                  </a:cubicBezTo>
                  <a:lnTo>
                    <a:pt x="2096" y="14872"/>
                  </a:lnTo>
                  <a:cubicBezTo>
                    <a:pt x="1798" y="15169"/>
                    <a:pt x="1798" y="15669"/>
                    <a:pt x="2096" y="15967"/>
                  </a:cubicBezTo>
                  <a:lnTo>
                    <a:pt x="3656" y="17539"/>
                  </a:lnTo>
                  <a:cubicBezTo>
                    <a:pt x="3805" y="17687"/>
                    <a:pt x="4007" y="17762"/>
                    <a:pt x="4209" y="17762"/>
                  </a:cubicBezTo>
                  <a:cubicBezTo>
                    <a:pt x="4412" y="17762"/>
                    <a:pt x="4614" y="17687"/>
                    <a:pt x="4763" y="17539"/>
                  </a:cubicBezTo>
                  <a:lnTo>
                    <a:pt x="5466" y="16836"/>
                  </a:lnTo>
                  <a:cubicBezTo>
                    <a:pt x="6204" y="17300"/>
                    <a:pt x="7037" y="17658"/>
                    <a:pt x="7930" y="17860"/>
                  </a:cubicBezTo>
                  <a:lnTo>
                    <a:pt x="7930" y="18860"/>
                  </a:lnTo>
                  <a:cubicBezTo>
                    <a:pt x="7930" y="19289"/>
                    <a:pt x="8275" y="19634"/>
                    <a:pt x="8704" y="19634"/>
                  </a:cubicBezTo>
                  <a:lnTo>
                    <a:pt x="10919" y="19634"/>
                  </a:lnTo>
                  <a:cubicBezTo>
                    <a:pt x="11359" y="19634"/>
                    <a:pt x="11704" y="19289"/>
                    <a:pt x="11704" y="18860"/>
                  </a:cubicBezTo>
                  <a:lnTo>
                    <a:pt x="11704" y="17860"/>
                  </a:lnTo>
                  <a:cubicBezTo>
                    <a:pt x="12597" y="17658"/>
                    <a:pt x="13407" y="17312"/>
                    <a:pt x="14169" y="16836"/>
                  </a:cubicBezTo>
                  <a:lnTo>
                    <a:pt x="14872" y="17539"/>
                  </a:lnTo>
                  <a:cubicBezTo>
                    <a:pt x="15020" y="17687"/>
                    <a:pt x="15220" y="17762"/>
                    <a:pt x="15419" y="17762"/>
                  </a:cubicBezTo>
                  <a:cubicBezTo>
                    <a:pt x="15619" y="17762"/>
                    <a:pt x="15818" y="17687"/>
                    <a:pt x="15967" y="17539"/>
                  </a:cubicBezTo>
                  <a:lnTo>
                    <a:pt x="17539" y="15967"/>
                  </a:lnTo>
                  <a:cubicBezTo>
                    <a:pt x="17836" y="15669"/>
                    <a:pt x="17836" y="15169"/>
                    <a:pt x="17539" y="14872"/>
                  </a:cubicBezTo>
                  <a:lnTo>
                    <a:pt x="16836" y="14169"/>
                  </a:lnTo>
                  <a:cubicBezTo>
                    <a:pt x="17300" y="13431"/>
                    <a:pt x="17658" y="12598"/>
                    <a:pt x="17860" y="11705"/>
                  </a:cubicBezTo>
                  <a:lnTo>
                    <a:pt x="18860" y="11705"/>
                  </a:lnTo>
                  <a:cubicBezTo>
                    <a:pt x="19289" y="11705"/>
                    <a:pt x="19634" y="11359"/>
                    <a:pt x="19634" y="10931"/>
                  </a:cubicBezTo>
                  <a:lnTo>
                    <a:pt x="19634" y="8704"/>
                  </a:lnTo>
                  <a:cubicBezTo>
                    <a:pt x="19634" y="8276"/>
                    <a:pt x="19289" y="7930"/>
                    <a:pt x="18860" y="7930"/>
                  </a:cubicBezTo>
                  <a:lnTo>
                    <a:pt x="17860" y="7930"/>
                  </a:lnTo>
                  <a:cubicBezTo>
                    <a:pt x="17658" y="7037"/>
                    <a:pt x="17312" y="6228"/>
                    <a:pt x="16836" y="5466"/>
                  </a:cubicBezTo>
                  <a:lnTo>
                    <a:pt x="17539" y="4763"/>
                  </a:lnTo>
                  <a:cubicBezTo>
                    <a:pt x="17836" y="4466"/>
                    <a:pt x="17836" y="3966"/>
                    <a:pt x="17539" y="3668"/>
                  </a:cubicBezTo>
                  <a:lnTo>
                    <a:pt x="15967" y="2096"/>
                  </a:lnTo>
                  <a:cubicBezTo>
                    <a:pt x="15818" y="1947"/>
                    <a:pt x="15619" y="1873"/>
                    <a:pt x="15419" y="1873"/>
                  </a:cubicBezTo>
                  <a:cubicBezTo>
                    <a:pt x="15220" y="1873"/>
                    <a:pt x="15020" y="1947"/>
                    <a:pt x="14872" y="2096"/>
                  </a:cubicBezTo>
                  <a:lnTo>
                    <a:pt x="14169" y="2799"/>
                  </a:lnTo>
                  <a:cubicBezTo>
                    <a:pt x="13431" y="2334"/>
                    <a:pt x="12597" y="1977"/>
                    <a:pt x="11704" y="1775"/>
                  </a:cubicBezTo>
                  <a:lnTo>
                    <a:pt x="11704" y="775"/>
                  </a:lnTo>
                  <a:cubicBezTo>
                    <a:pt x="11704" y="346"/>
                    <a:pt x="11359" y="1"/>
                    <a:pt x="10919" y="1"/>
                  </a:cubicBezTo>
                  <a:close/>
                </a:path>
              </a:pathLst>
            </a:custGeom>
            <a:solidFill>
              <a:schemeClr val="accent5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3" name="Google Shape;1343;p30"/>
            <p:cNvSpPr/>
            <p:nvPr/>
          </p:nvSpPr>
          <p:spPr>
            <a:xfrm>
              <a:off x="6780320" y="132595"/>
              <a:ext cx="1127090" cy="1127196"/>
            </a:xfrm>
            <a:custGeom>
              <a:avLst/>
              <a:gdLst/>
              <a:ahLst/>
              <a:cxnLst/>
              <a:rect l="l" t="t" r="r" b="b"/>
              <a:pathLst>
                <a:path w="19634" h="19635" extrusionOk="0">
                  <a:moveTo>
                    <a:pt x="9811" y="5847"/>
                  </a:moveTo>
                  <a:cubicBezTo>
                    <a:pt x="12002" y="5847"/>
                    <a:pt x="13764" y="7621"/>
                    <a:pt x="13764" y="9811"/>
                  </a:cubicBezTo>
                  <a:cubicBezTo>
                    <a:pt x="13764" y="12002"/>
                    <a:pt x="12002" y="13764"/>
                    <a:pt x="9811" y="13764"/>
                  </a:cubicBezTo>
                  <a:cubicBezTo>
                    <a:pt x="7621" y="13764"/>
                    <a:pt x="5847" y="12002"/>
                    <a:pt x="5847" y="9811"/>
                  </a:cubicBezTo>
                  <a:cubicBezTo>
                    <a:pt x="5847" y="7621"/>
                    <a:pt x="7621" y="5847"/>
                    <a:pt x="9811" y="5847"/>
                  </a:cubicBezTo>
                  <a:close/>
                  <a:moveTo>
                    <a:pt x="8704" y="1"/>
                  </a:moveTo>
                  <a:cubicBezTo>
                    <a:pt x="8275" y="1"/>
                    <a:pt x="7930" y="346"/>
                    <a:pt x="7930" y="775"/>
                  </a:cubicBezTo>
                  <a:lnTo>
                    <a:pt x="7930" y="1775"/>
                  </a:lnTo>
                  <a:cubicBezTo>
                    <a:pt x="7037" y="1977"/>
                    <a:pt x="6216" y="2322"/>
                    <a:pt x="5466" y="2799"/>
                  </a:cubicBezTo>
                  <a:lnTo>
                    <a:pt x="4763" y="2096"/>
                  </a:lnTo>
                  <a:cubicBezTo>
                    <a:pt x="4614" y="1947"/>
                    <a:pt x="4412" y="1873"/>
                    <a:pt x="4209" y="1873"/>
                  </a:cubicBezTo>
                  <a:cubicBezTo>
                    <a:pt x="4007" y="1873"/>
                    <a:pt x="3805" y="1947"/>
                    <a:pt x="3656" y="2096"/>
                  </a:cubicBezTo>
                  <a:lnTo>
                    <a:pt x="2096" y="3668"/>
                  </a:lnTo>
                  <a:cubicBezTo>
                    <a:pt x="1798" y="3966"/>
                    <a:pt x="1798" y="4466"/>
                    <a:pt x="2096" y="4763"/>
                  </a:cubicBezTo>
                  <a:lnTo>
                    <a:pt x="2799" y="5466"/>
                  </a:lnTo>
                  <a:cubicBezTo>
                    <a:pt x="2334" y="6204"/>
                    <a:pt x="1977" y="7037"/>
                    <a:pt x="1775" y="7930"/>
                  </a:cubicBezTo>
                  <a:lnTo>
                    <a:pt x="775" y="7930"/>
                  </a:lnTo>
                  <a:cubicBezTo>
                    <a:pt x="346" y="7930"/>
                    <a:pt x="1" y="8276"/>
                    <a:pt x="1" y="8704"/>
                  </a:cubicBezTo>
                  <a:lnTo>
                    <a:pt x="1" y="10931"/>
                  </a:lnTo>
                  <a:cubicBezTo>
                    <a:pt x="1" y="11359"/>
                    <a:pt x="346" y="11705"/>
                    <a:pt x="775" y="11705"/>
                  </a:cubicBezTo>
                  <a:lnTo>
                    <a:pt x="1775" y="11705"/>
                  </a:lnTo>
                  <a:cubicBezTo>
                    <a:pt x="1977" y="12598"/>
                    <a:pt x="2322" y="13407"/>
                    <a:pt x="2799" y="14169"/>
                  </a:cubicBezTo>
                  <a:lnTo>
                    <a:pt x="2096" y="14872"/>
                  </a:lnTo>
                  <a:cubicBezTo>
                    <a:pt x="1798" y="15169"/>
                    <a:pt x="1798" y="15669"/>
                    <a:pt x="2096" y="15967"/>
                  </a:cubicBezTo>
                  <a:lnTo>
                    <a:pt x="3656" y="17539"/>
                  </a:lnTo>
                  <a:cubicBezTo>
                    <a:pt x="3805" y="17687"/>
                    <a:pt x="4007" y="17762"/>
                    <a:pt x="4209" y="17762"/>
                  </a:cubicBezTo>
                  <a:cubicBezTo>
                    <a:pt x="4412" y="17762"/>
                    <a:pt x="4614" y="17687"/>
                    <a:pt x="4763" y="17539"/>
                  </a:cubicBezTo>
                  <a:lnTo>
                    <a:pt x="5466" y="16836"/>
                  </a:lnTo>
                  <a:cubicBezTo>
                    <a:pt x="6204" y="17300"/>
                    <a:pt x="7037" y="17658"/>
                    <a:pt x="7930" y="17860"/>
                  </a:cubicBezTo>
                  <a:lnTo>
                    <a:pt x="7930" y="18860"/>
                  </a:lnTo>
                  <a:cubicBezTo>
                    <a:pt x="7930" y="19289"/>
                    <a:pt x="8275" y="19634"/>
                    <a:pt x="8704" y="19634"/>
                  </a:cubicBezTo>
                  <a:lnTo>
                    <a:pt x="10919" y="19634"/>
                  </a:lnTo>
                  <a:cubicBezTo>
                    <a:pt x="11359" y="19634"/>
                    <a:pt x="11704" y="19289"/>
                    <a:pt x="11704" y="18860"/>
                  </a:cubicBezTo>
                  <a:lnTo>
                    <a:pt x="11704" y="17860"/>
                  </a:lnTo>
                  <a:cubicBezTo>
                    <a:pt x="12597" y="17658"/>
                    <a:pt x="13407" y="17312"/>
                    <a:pt x="14169" y="16836"/>
                  </a:cubicBezTo>
                  <a:lnTo>
                    <a:pt x="14872" y="17539"/>
                  </a:lnTo>
                  <a:cubicBezTo>
                    <a:pt x="15020" y="17687"/>
                    <a:pt x="15220" y="17762"/>
                    <a:pt x="15419" y="17762"/>
                  </a:cubicBezTo>
                  <a:cubicBezTo>
                    <a:pt x="15619" y="17762"/>
                    <a:pt x="15818" y="17687"/>
                    <a:pt x="15967" y="17539"/>
                  </a:cubicBezTo>
                  <a:lnTo>
                    <a:pt x="17539" y="15967"/>
                  </a:lnTo>
                  <a:cubicBezTo>
                    <a:pt x="17836" y="15669"/>
                    <a:pt x="17836" y="15169"/>
                    <a:pt x="17539" y="14872"/>
                  </a:cubicBezTo>
                  <a:lnTo>
                    <a:pt x="16836" y="14169"/>
                  </a:lnTo>
                  <a:cubicBezTo>
                    <a:pt x="17300" y="13431"/>
                    <a:pt x="17658" y="12598"/>
                    <a:pt x="17860" y="11705"/>
                  </a:cubicBezTo>
                  <a:lnTo>
                    <a:pt x="18860" y="11705"/>
                  </a:lnTo>
                  <a:cubicBezTo>
                    <a:pt x="19289" y="11705"/>
                    <a:pt x="19634" y="11359"/>
                    <a:pt x="19634" y="10931"/>
                  </a:cubicBezTo>
                  <a:lnTo>
                    <a:pt x="19634" y="8704"/>
                  </a:lnTo>
                  <a:cubicBezTo>
                    <a:pt x="19634" y="8276"/>
                    <a:pt x="19289" y="7930"/>
                    <a:pt x="18860" y="7930"/>
                  </a:cubicBezTo>
                  <a:lnTo>
                    <a:pt x="17860" y="7930"/>
                  </a:lnTo>
                  <a:cubicBezTo>
                    <a:pt x="17658" y="7037"/>
                    <a:pt x="17312" y="6228"/>
                    <a:pt x="16836" y="5466"/>
                  </a:cubicBezTo>
                  <a:lnTo>
                    <a:pt x="17539" y="4763"/>
                  </a:lnTo>
                  <a:cubicBezTo>
                    <a:pt x="17836" y="4466"/>
                    <a:pt x="17836" y="3966"/>
                    <a:pt x="17539" y="3668"/>
                  </a:cubicBezTo>
                  <a:lnTo>
                    <a:pt x="15967" y="2096"/>
                  </a:lnTo>
                  <a:cubicBezTo>
                    <a:pt x="15818" y="1947"/>
                    <a:pt x="15619" y="1873"/>
                    <a:pt x="15419" y="1873"/>
                  </a:cubicBezTo>
                  <a:cubicBezTo>
                    <a:pt x="15220" y="1873"/>
                    <a:pt x="15020" y="1947"/>
                    <a:pt x="14872" y="2096"/>
                  </a:cubicBezTo>
                  <a:lnTo>
                    <a:pt x="14169" y="2799"/>
                  </a:lnTo>
                  <a:cubicBezTo>
                    <a:pt x="13431" y="2334"/>
                    <a:pt x="12597" y="1977"/>
                    <a:pt x="11704" y="1775"/>
                  </a:cubicBezTo>
                  <a:lnTo>
                    <a:pt x="11704" y="775"/>
                  </a:lnTo>
                  <a:cubicBezTo>
                    <a:pt x="11704" y="346"/>
                    <a:pt x="11359" y="1"/>
                    <a:pt x="10919" y="1"/>
                  </a:cubicBezTo>
                  <a:close/>
                </a:path>
              </a:pathLst>
            </a:custGeom>
            <a:solidFill>
              <a:schemeClr val="accent4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44" name="Google Shape;1344;p30"/>
          <p:cNvSpPr/>
          <p:nvPr/>
        </p:nvSpPr>
        <p:spPr>
          <a:xfrm>
            <a:off x="8242725" y="4242198"/>
            <a:ext cx="901273" cy="901273"/>
          </a:xfrm>
          <a:custGeom>
            <a:avLst/>
            <a:gdLst/>
            <a:ahLst/>
            <a:cxnLst/>
            <a:rect l="l" t="t" r="r" b="b"/>
            <a:pathLst>
              <a:path w="26409" h="26409" fill="none" extrusionOk="0">
                <a:moveTo>
                  <a:pt x="0" y="26408"/>
                </a:moveTo>
                <a:cubicBezTo>
                  <a:pt x="0" y="11823"/>
                  <a:pt x="11823" y="0"/>
                  <a:pt x="26408" y="0"/>
                </a:cubicBezTo>
              </a:path>
            </a:pathLst>
          </a:custGeom>
          <a:noFill/>
          <a:ln w="19050" cap="flat" cmpd="sng">
            <a:solidFill>
              <a:schemeClr val="dk1"/>
            </a:solidFill>
            <a:prstDash val="dash"/>
            <a:miter lim="11906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5" name="Google Shape;1345;p30"/>
          <p:cNvSpPr/>
          <p:nvPr/>
        </p:nvSpPr>
        <p:spPr>
          <a:xfrm>
            <a:off x="8328451" y="4501950"/>
            <a:ext cx="204298" cy="204298"/>
          </a:xfrm>
          <a:custGeom>
            <a:avLst/>
            <a:gdLst/>
            <a:ahLst/>
            <a:cxnLst/>
            <a:rect l="l" t="t" r="r" b="b"/>
            <a:pathLst>
              <a:path w="2978" h="2978" extrusionOk="0">
                <a:moveTo>
                  <a:pt x="1" y="1"/>
                </a:moveTo>
                <a:lnTo>
                  <a:pt x="1" y="2977"/>
                </a:lnTo>
                <a:lnTo>
                  <a:pt x="2977" y="2977"/>
                </a:lnTo>
                <a:lnTo>
                  <a:pt x="2977" y="1"/>
                </a:lnTo>
                <a:close/>
              </a:path>
            </a:pathLst>
          </a:custGeom>
          <a:solidFill>
            <a:schemeClr val="accent3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6" name="Google Shape;1346;p30"/>
          <p:cNvSpPr/>
          <p:nvPr/>
        </p:nvSpPr>
        <p:spPr>
          <a:xfrm rot="-5400000">
            <a:off x="-397814" y="4300616"/>
            <a:ext cx="1240672" cy="445048"/>
          </a:xfrm>
          <a:custGeom>
            <a:avLst/>
            <a:gdLst/>
            <a:ahLst/>
            <a:cxnLst/>
            <a:rect l="l" t="t" r="r" b="b"/>
            <a:pathLst>
              <a:path w="52543" h="18896" fill="none" extrusionOk="0">
                <a:moveTo>
                  <a:pt x="52543" y="0"/>
                </a:moveTo>
                <a:lnTo>
                  <a:pt x="52543" y="9895"/>
                </a:lnTo>
                <a:cubicBezTo>
                  <a:pt x="52543" y="14859"/>
                  <a:pt x="48507" y="18896"/>
                  <a:pt x="43530" y="18896"/>
                </a:cubicBezTo>
                <a:lnTo>
                  <a:pt x="0" y="18896"/>
                </a:lnTo>
              </a:path>
            </a:pathLst>
          </a:custGeom>
          <a:noFill/>
          <a:ln w="19050" cap="flat" cmpd="sng">
            <a:solidFill>
              <a:schemeClr val="dk1"/>
            </a:solidFill>
            <a:prstDash val="dash"/>
            <a:miter lim="11906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7" name="Google Shape;1347;p30"/>
          <p:cNvSpPr/>
          <p:nvPr/>
        </p:nvSpPr>
        <p:spPr>
          <a:xfrm>
            <a:off x="408550" y="255350"/>
            <a:ext cx="211500" cy="211500"/>
          </a:xfrm>
          <a:prstGeom prst="ellipse">
            <a:avLst/>
          </a:prstGeom>
          <a:solidFill>
            <a:schemeClr val="accent6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1_Title and two column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5"/>
          <p:cNvSpPr txBox="1">
            <a:spLocks noGrp="1"/>
          </p:cNvSpPr>
          <p:nvPr>
            <p:ph type="sldNum" idx="12"/>
          </p:nvPr>
        </p:nvSpPr>
        <p:spPr>
          <a:xfrm>
            <a:off x="436813" y="4608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1200">
                <a:latin typeface="Architects Daughter"/>
                <a:ea typeface="Architects Daughter"/>
                <a:cs typeface="Architects Daughter"/>
                <a:sym typeface="Architects Daughter"/>
              </a:defRPr>
            </a:lvl1pPr>
            <a:lvl2pPr lvl="1" rtl="0">
              <a:buNone/>
              <a:defRPr sz="1200">
                <a:latin typeface="Architects Daughter"/>
                <a:ea typeface="Architects Daughter"/>
                <a:cs typeface="Architects Daughter"/>
                <a:sym typeface="Architects Daughter"/>
              </a:defRPr>
            </a:lvl2pPr>
            <a:lvl3pPr lvl="2" rtl="0">
              <a:buNone/>
              <a:defRPr sz="1200">
                <a:latin typeface="Architects Daughter"/>
                <a:ea typeface="Architects Daughter"/>
                <a:cs typeface="Architects Daughter"/>
                <a:sym typeface="Architects Daughter"/>
              </a:defRPr>
            </a:lvl3pPr>
            <a:lvl4pPr lvl="3" rtl="0">
              <a:buNone/>
              <a:defRPr sz="1200">
                <a:latin typeface="Architects Daughter"/>
                <a:ea typeface="Architects Daughter"/>
                <a:cs typeface="Architects Daughter"/>
                <a:sym typeface="Architects Daughter"/>
              </a:defRPr>
            </a:lvl4pPr>
            <a:lvl5pPr lvl="4" rtl="0">
              <a:buNone/>
              <a:defRPr sz="1200">
                <a:latin typeface="Architects Daughter"/>
                <a:ea typeface="Architects Daughter"/>
                <a:cs typeface="Architects Daughter"/>
                <a:sym typeface="Architects Daughter"/>
              </a:defRPr>
            </a:lvl5pPr>
            <a:lvl6pPr lvl="5" rtl="0">
              <a:buNone/>
              <a:defRPr sz="1200">
                <a:latin typeface="Architects Daughter"/>
                <a:ea typeface="Architects Daughter"/>
                <a:cs typeface="Architects Daughter"/>
                <a:sym typeface="Architects Daughter"/>
              </a:defRPr>
            </a:lvl6pPr>
            <a:lvl7pPr lvl="6" rtl="0">
              <a:buNone/>
              <a:defRPr sz="1200">
                <a:latin typeface="Architects Daughter"/>
                <a:ea typeface="Architects Daughter"/>
                <a:cs typeface="Architects Daughter"/>
                <a:sym typeface="Architects Daughter"/>
              </a:defRPr>
            </a:lvl7pPr>
            <a:lvl8pPr lvl="7" rtl="0">
              <a:buNone/>
              <a:defRPr sz="1200">
                <a:latin typeface="Architects Daughter"/>
                <a:ea typeface="Architects Daughter"/>
                <a:cs typeface="Architects Daughter"/>
                <a:sym typeface="Architects Daughter"/>
              </a:defRPr>
            </a:lvl8pPr>
            <a:lvl9pPr lvl="8" rtl="0">
              <a:buNone/>
              <a:defRPr sz="1200">
                <a:latin typeface="Architects Daughter"/>
                <a:ea typeface="Architects Daughter"/>
                <a:cs typeface="Architects Daughter"/>
                <a:sym typeface="Architects Daughter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9" name="Google Shape;89;p5"/>
          <p:cNvSpPr txBox="1">
            <a:spLocks noGrp="1"/>
          </p:cNvSpPr>
          <p:nvPr>
            <p:ph type="title"/>
          </p:nvPr>
        </p:nvSpPr>
        <p:spPr>
          <a:xfrm>
            <a:off x="1966350" y="439125"/>
            <a:ext cx="5211300" cy="67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90" name="Google Shape;90;p5"/>
          <p:cNvSpPr txBox="1">
            <a:spLocks noGrp="1"/>
          </p:cNvSpPr>
          <p:nvPr>
            <p:ph type="body" idx="1"/>
          </p:nvPr>
        </p:nvSpPr>
        <p:spPr>
          <a:xfrm>
            <a:off x="5300425" y="2860730"/>
            <a:ext cx="3018000" cy="82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Char char="●"/>
              <a:defRPr sz="1600">
                <a:solidFill>
                  <a:schemeClr val="dk1"/>
                </a:solidFill>
              </a:defRPr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Char char="○"/>
              <a:defRPr>
                <a:solidFill>
                  <a:schemeClr val="dk1"/>
                </a:solidFill>
              </a:defRPr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Char char="■"/>
              <a:defRPr>
                <a:solidFill>
                  <a:schemeClr val="dk1"/>
                </a:solidFill>
              </a:defRPr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Char char="●"/>
              <a:defRPr>
                <a:solidFill>
                  <a:schemeClr val="dk1"/>
                </a:solidFill>
              </a:defRPr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Char char="○"/>
              <a:defRPr>
                <a:solidFill>
                  <a:schemeClr val="dk1"/>
                </a:solidFill>
              </a:defRPr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Char char="■"/>
              <a:defRPr>
                <a:solidFill>
                  <a:schemeClr val="dk1"/>
                </a:solidFill>
              </a:defRPr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Char char="●"/>
              <a:defRPr>
                <a:solidFill>
                  <a:schemeClr val="dk1"/>
                </a:solidFill>
              </a:defRPr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Char char="○"/>
              <a:defRPr>
                <a:solidFill>
                  <a:schemeClr val="dk1"/>
                </a:solidFill>
              </a:defRPr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91" name="Google Shape;91;p5"/>
          <p:cNvSpPr txBox="1">
            <a:spLocks noGrp="1"/>
          </p:cNvSpPr>
          <p:nvPr>
            <p:ph type="body" idx="2"/>
          </p:nvPr>
        </p:nvSpPr>
        <p:spPr>
          <a:xfrm>
            <a:off x="844775" y="2856525"/>
            <a:ext cx="3018000" cy="82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Char char="●"/>
              <a:defRPr sz="1600">
                <a:solidFill>
                  <a:schemeClr val="dk1"/>
                </a:solidFill>
              </a:defRPr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Char char="○"/>
              <a:defRPr>
                <a:solidFill>
                  <a:schemeClr val="dk1"/>
                </a:solidFill>
              </a:defRPr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Char char="■"/>
              <a:defRPr>
                <a:solidFill>
                  <a:schemeClr val="dk1"/>
                </a:solidFill>
              </a:defRPr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Char char="●"/>
              <a:defRPr>
                <a:solidFill>
                  <a:schemeClr val="dk1"/>
                </a:solidFill>
              </a:defRPr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Char char="○"/>
              <a:defRPr>
                <a:solidFill>
                  <a:schemeClr val="dk1"/>
                </a:solidFill>
              </a:defRPr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Char char="■"/>
              <a:defRPr>
                <a:solidFill>
                  <a:schemeClr val="dk1"/>
                </a:solidFill>
              </a:defRPr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Char char="●"/>
              <a:defRPr>
                <a:solidFill>
                  <a:schemeClr val="dk1"/>
                </a:solidFill>
              </a:defRPr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Char char="○"/>
              <a:defRPr>
                <a:solidFill>
                  <a:schemeClr val="dk1"/>
                </a:solidFill>
              </a:defRPr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92" name="Google Shape;92;p5"/>
          <p:cNvSpPr txBox="1">
            <a:spLocks noGrp="1"/>
          </p:cNvSpPr>
          <p:nvPr>
            <p:ph type="subTitle" idx="3"/>
          </p:nvPr>
        </p:nvSpPr>
        <p:spPr>
          <a:xfrm>
            <a:off x="844775" y="2518125"/>
            <a:ext cx="3018000" cy="33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latin typeface="Architects Daughter"/>
                <a:ea typeface="Architects Daughter"/>
                <a:cs typeface="Architects Daughter"/>
                <a:sym typeface="Architects Daughter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93" name="Google Shape;93;p5"/>
          <p:cNvSpPr txBox="1">
            <a:spLocks noGrp="1"/>
          </p:cNvSpPr>
          <p:nvPr>
            <p:ph type="subTitle" idx="4"/>
          </p:nvPr>
        </p:nvSpPr>
        <p:spPr>
          <a:xfrm>
            <a:off x="5300425" y="2518125"/>
            <a:ext cx="3018000" cy="33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>
                <a:latin typeface="Architects Daughter"/>
                <a:ea typeface="Architects Daughter"/>
                <a:cs typeface="Architects Daughter"/>
                <a:sym typeface="Architects Daughter"/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grpSp>
        <p:nvGrpSpPr>
          <p:cNvPr id="94" name="Google Shape;94;p5"/>
          <p:cNvGrpSpPr/>
          <p:nvPr/>
        </p:nvGrpSpPr>
        <p:grpSpPr>
          <a:xfrm rot="-1800044">
            <a:off x="8074286" y="440172"/>
            <a:ext cx="394380" cy="390399"/>
            <a:chOff x="6907281" y="1838619"/>
            <a:chExt cx="394389" cy="390408"/>
          </a:xfrm>
        </p:grpSpPr>
        <p:sp>
          <p:nvSpPr>
            <p:cNvPr id="95" name="Google Shape;95;p5"/>
            <p:cNvSpPr/>
            <p:nvPr/>
          </p:nvSpPr>
          <p:spPr>
            <a:xfrm rot="1441807">
              <a:off x="6953198" y="1885138"/>
              <a:ext cx="241781" cy="276976"/>
            </a:xfrm>
            <a:custGeom>
              <a:avLst/>
              <a:gdLst/>
              <a:ahLst/>
              <a:cxnLst/>
              <a:rect l="l" t="t" r="r" b="b"/>
              <a:pathLst>
                <a:path w="7701" h="8822" extrusionOk="0">
                  <a:moveTo>
                    <a:pt x="1737" y="204"/>
                  </a:moveTo>
                  <a:cubicBezTo>
                    <a:pt x="899" y="204"/>
                    <a:pt x="385" y="1160"/>
                    <a:pt x="565" y="1904"/>
                  </a:cubicBezTo>
                  <a:cubicBezTo>
                    <a:pt x="649" y="2281"/>
                    <a:pt x="712" y="2657"/>
                    <a:pt x="775" y="3034"/>
                  </a:cubicBezTo>
                  <a:cubicBezTo>
                    <a:pt x="754" y="3285"/>
                    <a:pt x="712" y="3557"/>
                    <a:pt x="691" y="3787"/>
                  </a:cubicBezTo>
                  <a:cubicBezTo>
                    <a:pt x="545" y="4917"/>
                    <a:pt x="482" y="6089"/>
                    <a:pt x="168" y="7156"/>
                  </a:cubicBezTo>
                  <a:cubicBezTo>
                    <a:pt x="1" y="7763"/>
                    <a:pt x="377" y="8558"/>
                    <a:pt x="1047" y="8662"/>
                  </a:cubicBezTo>
                  <a:cubicBezTo>
                    <a:pt x="1659" y="8770"/>
                    <a:pt x="2274" y="8822"/>
                    <a:pt x="2887" y="8822"/>
                  </a:cubicBezTo>
                  <a:cubicBezTo>
                    <a:pt x="4180" y="8822"/>
                    <a:pt x="5468" y="8593"/>
                    <a:pt x="6717" y="8181"/>
                  </a:cubicBezTo>
                  <a:cubicBezTo>
                    <a:pt x="7428" y="7951"/>
                    <a:pt x="7700" y="7323"/>
                    <a:pt x="7596" y="6591"/>
                  </a:cubicBezTo>
                  <a:cubicBezTo>
                    <a:pt x="7449" y="5587"/>
                    <a:pt x="7324" y="4603"/>
                    <a:pt x="7156" y="3599"/>
                  </a:cubicBezTo>
                  <a:cubicBezTo>
                    <a:pt x="7052" y="2867"/>
                    <a:pt x="7073" y="1925"/>
                    <a:pt x="6633" y="1276"/>
                  </a:cubicBezTo>
                  <a:cubicBezTo>
                    <a:pt x="5775" y="0"/>
                    <a:pt x="3202" y="314"/>
                    <a:pt x="1842" y="209"/>
                  </a:cubicBezTo>
                  <a:cubicBezTo>
                    <a:pt x="1806" y="206"/>
                    <a:pt x="1771" y="204"/>
                    <a:pt x="1737" y="20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5"/>
            <p:cNvSpPr/>
            <p:nvPr/>
          </p:nvSpPr>
          <p:spPr>
            <a:xfrm rot="1441807">
              <a:off x="6959774" y="1885712"/>
              <a:ext cx="294338" cy="296222"/>
            </a:xfrm>
            <a:custGeom>
              <a:avLst/>
              <a:gdLst/>
              <a:ahLst/>
              <a:cxnLst/>
              <a:rect l="l" t="t" r="r" b="b"/>
              <a:pathLst>
                <a:path w="9375" h="9435" extrusionOk="0">
                  <a:moveTo>
                    <a:pt x="4058" y="1"/>
                  </a:moveTo>
                  <a:cubicBezTo>
                    <a:pt x="3799" y="1"/>
                    <a:pt x="3547" y="15"/>
                    <a:pt x="3307" y="59"/>
                  </a:cubicBezTo>
                  <a:cubicBezTo>
                    <a:pt x="2490" y="227"/>
                    <a:pt x="1737" y="1315"/>
                    <a:pt x="1172" y="2131"/>
                  </a:cubicBezTo>
                  <a:cubicBezTo>
                    <a:pt x="1047" y="2340"/>
                    <a:pt x="921" y="2528"/>
                    <a:pt x="796" y="2675"/>
                  </a:cubicBezTo>
                  <a:lnTo>
                    <a:pt x="817" y="2759"/>
                  </a:lnTo>
                  <a:lnTo>
                    <a:pt x="1005" y="2570"/>
                  </a:lnTo>
                  <a:cubicBezTo>
                    <a:pt x="1382" y="2194"/>
                    <a:pt x="1779" y="1775"/>
                    <a:pt x="2156" y="1357"/>
                  </a:cubicBezTo>
                  <a:lnTo>
                    <a:pt x="2281" y="1189"/>
                  </a:lnTo>
                  <a:cubicBezTo>
                    <a:pt x="2907" y="504"/>
                    <a:pt x="3442" y="350"/>
                    <a:pt x="4330" y="350"/>
                  </a:cubicBezTo>
                  <a:cubicBezTo>
                    <a:pt x="4392" y="350"/>
                    <a:pt x="4455" y="351"/>
                    <a:pt x="4520" y="352"/>
                  </a:cubicBezTo>
                  <a:cubicBezTo>
                    <a:pt x="4918" y="352"/>
                    <a:pt x="5294" y="373"/>
                    <a:pt x="5671" y="373"/>
                  </a:cubicBezTo>
                  <a:lnTo>
                    <a:pt x="5713" y="373"/>
                  </a:lnTo>
                  <a:cubicBezTo>
                    <a:pt x="6206" y="396"/>
                    <a:pt x="6712" y="413"/>
                    <a:pt x="7221" y="413"/>
                  </a:cubicBezTo>
                  <a:cubicBezTo>
                    <a:pt x="7639" y="413"/>
                    <a:pt x="8059" y="402"/>
                    <a:pt x="8475" y="373"/>
                  </a:cubicBezTo>
                  <a:lnTo>
                    <a:pt x="8851" y="352"/>
                  </a:lnTo>
                  <a:lnTo>
                    <a:pt x="8600" y="645"/>
                  </a:lnTo>
                  <a:cubicBezTo>
                    <a:pt x="7910" y="1566"/>
                    <a:pt x="7094" y="2256"/>
                    <a:pt x="6152" y="2821"/>
                  </a:cubicBezTo>
                  <a:lnTo>
                    <a:pt x="6068" y="2884"/>
                  </a:lnTo>
                  <a:lnTo>
                    <a:pt x="5985" y="2863"/>
                  </a:lnTo>
                  <a:cubicBezTo>
                    <a:pt x="5828" y="2800"/>
                    <a:pt x="5629" y="2780"/>
                    <a:pt x="5412" y="2780"/>
                  </a:cubicBezTo>
                  <a:cubicBezTo>
                    <a:pt x="5195" y="2780"/>
                    <a:pt x="4959" y="2800"/>
                    <a:pt x="4729" y="2821"/>
                  </a:cubicBezTo>
                  <a:cubicBezTo>
                    <a:pt x="4562" y="2821"/>
                    <a:pt x="4374" y="2842"/>
                    <a:pt x="4248" y="2842"/>
                  </a:cubicBezTo>
                  <a:cubicBezTo>
                    <a:pt x="3327" y="2842"/>
                    <a:pt x="2218" y="2842"/>
                    <a:pt x="1151" y="2863"/>
                  </a:cubicBezTo>
                  <a:lnTo>
                    <a:pt x="796" y="2863"/>
                  </a:lnTo>
                  <a:lnTo>
                    <a:pt x="754" y="2884"/>
                  </a:lnTo>
                  <a:cubicBezTo>
                    <a:pt x="733" y="2926"/>
                    <a:pt x="712" y="2947"/>
                    <a:pt x="712" y="2989"/>
                  </a:cubicBezTo>
                  <a:cubicBezTo>
                    <a:pt x="712" y="3052"/>
                    <a:pt x="712" y="3093"/>
                    <a:pt x="733" y="3135"/>
                  </a:cubicBezTo>
                  <a:lnTo>
                    <a:pt x="754" y="3156"/>
                  </a:lnTo>
                  <a:lnTo>
                    <a:pt x="796" y="3093"/>
                  </a:lnTo>
                  <a:lnTo>
                    <a:pt x="796" y="3177"/>
                  </a:lnTo>
                  <a:lnTo>
                    <a:pt x="4729" y="3177"/>
                  </a:lnTo>
                  <a:cubicBezTo>
                    <a:pt x="4792" y="3177"/>
                    <a:pt x="4876" y="3177"/>
                    <a:pt x="4980" y="3156"/>
                  </a:cubicBezTo>
                  <a:cubicBezTo>
                    <a:pt x="5158" y="3146"/>
                    <a:pt x="5320" y="3130"/>
                    <a:pt x="5456" y="3130"/>
                  </a:cubicBezTo>
                  <a:cubicBezTo>
                    <a:pt x="5592" y="3130"/>
                    <a:pt x="5702" y="3146"/>
                    <a:pt x="5776" y="3198"/>
                  </a:cubicBezTo>
                  <a:cubicBezTo>
                    <a:pt x="6152" y="3407"/>
                    <a:pt x="6152" y="3616"/>
                    <a:pt x="6173" y="3826"/>
                  </a:cubicBezTo>
                  <a:cubicBezTo>
                    <a:pt x="6173" y="3909"/>
                    <a:pt x="6173" y="3972"/>
                    <a:pt x="6194" y="4035"/>
                  </a:cubicBezTo>
                  <a:cubicBezTo>
                    <a:pt x="6278" y="4558"/>
                    <a:pt x="6257" y="5165"/>
                    <a:pt x="6236" y="5709"/>
                  </a:cubicBezTo>
                  <a:cubicBezTo>
                    <a:pt x="6236" y="5897"/>
                    <a:pt x="6194" y="6085"/>
                    <a:pt x="6194" y="6274"/>
                  </a:cubicBezTo>
                  <a:lnTo>
                    <a:pt x="6194" y="6797"/>
                  </a:lnTo>
                  <a:cubicBezTo>
                    <a:pt x="6194" y="7278"/>
                    <a:pt x="6236" y="7843"/>
                    <a:pt x="6089" y="8261"/>
                  </a:cubicBezTo>
                  <a:cubicBezTo>
                    <a:pt x="5858" y="9026"/>
                    <a:pt x="5326" y="9126"/>
                    <a:pt x="4722" y="9126"/>
                  </a:cubicBezTo>
                  <a:cubicBezTo>
                    <a:pt x="4614" y="9126"/>
                    <a:pt x="4505" y="9123"/>
                    <a:pt x="4395" y="9119"/>
                  </a:cubicBezTo>
                  <a:lnTo>
                    <a:pt x="4164" y="9119"/>
                  </a:lnTo>
                  <a:cubicBezTo>
                    <a:pt x="2930" y="9098"/>
                    <a:pt x="1716" y="9057"/>
                    <a:pt x="503" y="9036"/>
                  </a:cubicBezTo>
                  <a:lnTo>
                    <a:pt x="314" y="9036"/>
                  </a:lnTo>
                  <a:lnTo>
                    <a:pt x="335" y="8847"/>
                  </a:lnTo>
                  <a:cubicBezTo>
                    <a:pt x="398" y="8429"/>
                    <a:pt x="440" y="7989"/>
                    <a:pt x="503" y="7550"/>
                  </a:cubicBezTo>
                  <a:cubicBezTo>
                    <a:pt x="670" y="6169"/>
                    <a:pt x="879" y="4746"/>
                    <a:pt x="733" y="3449"/>
                  </a:cubicBezTo>
                  <a:lnTo>
                    <a:pt x="733" y="3449"/>
                  </a:lnTo>
                  <a:cubicBezTo>
                    <a:pt x="335" y="4704"/>
                    <a:pt x="231" y="6127"/>
                    <a:pt x="126" y="7529"/>
                  </a:cubicBezTo>
                  <a:cubicBezTo>
                    <a:pt x="105" y="8094"/>
                    <a:pt x="42" y="8617"/>
                    <a:pt x="1" y="9140"/>
                  </a:cubicBezTo>
                  <a:cubicBezTo>
                    <a:pt x="1" y="9161"/>
                    <a:pt x="1" y="9203"/>
                    <a:pt x="22" y="9203"/>
                  </a:cubicBezTo>
                  <a:cubicBezTo>
                    <a:pt x="42" y="9224"/>
                    <a:pt x="105" y="9245"/>
                    <a:pt x="147" y="9245"/>
                  </a:cubicBezTo>
                  <a:lnTo>
                    <a:pt x="3453" y="9329"/>
                  </a:lnTo>
                  <a:cubicBezTo>
                    <a:pt x="3683" y="9329"/>
                    <a:pt x="3955" y="9350"/>
                    <a:pt x="4227" y="9370"/>
                  </a:cubicBezTo>
                  <a:cubicBezTo>
                    <a:pt x="4555" y="9406"/>
                    <a:pt x="4877" y="9434"/>
                    <a:pt x="5180" y="9434"/>
                  </a:cubicBezTo>
                  <a:cubicBezTo>
                    <a:pt x="5419" y="9434"/>
                    <a:pt x="5647" y="9416"/>
                    <a:pt x="5859" y="9370"/>
                  </a:cubicBezTo>
                  <a:cubicBezTo>
                    <a:pt x="5964" y="9350"/>
                    <a:pt x="6068" y="9308"/>
                    <a:pt x="6152" y="9224"/>
                  </a:cubicBezTo>
                  <a:lnTo>
                    <a:pt x="6215" y="9140"/>
                  </a:lnTo>
                  <a:lnTo>
                    <a:pt x="6320" y="9203"/>
                  </a:lnTo>
                  <a:lnTo>
                    <a:pt x="6382" y="9203"/>
                  </a:lnTo>
                  <a:cubicBezTo>
                    <a:pt x="7638" y="8408"/>
                    <a:pt x="8663" y="7278"/>
                    <a:pt x="9186" y="6023"/>
                  </a:cubicBezTo>
                  <a:cubicBezTo>
                    <a:pt x="9186" y="6002"/>
                    <a:pt x="9186" y="6002"/>
                    <a:pt x="9165" y="5960"/>
                  </a:cubicBezTo>
                  <a:lnTo>
                    <a:pt x="9102" y="5897"/>
                  </a:lnTo>
                  <a:lnTo>
                    <a:pt x="9102" y="5813"/>
                  </a:lnTo>
                  <a:cubicBezTo>
                    <a:pt x="9374" y="4014"/>
                    <a:pt x="9270" y="2089"/>
                    <a:pt x="9186" y="373"/>
                  </a:cubicBezTo>
                  <a:lnTo>
                    <a:pt x="9186" y="373"/>
                  </a:lnTo>
                  <a:lnTo>
                    <a:pt x="9165" y="813"/>
                  </a:lnTo>
                  <a:cubicBezTo>
                    <a:pt x="9123" y="1378"/>
                    <a:pt x="9102" y="1922"/>
                    <a:pt x="9061" y="2466"/>
                  </a:cubicBezTo>
                  <a:lnTo>
                    <a:pt x="9061" y="2507"/>
                  </a:lnTo>
                  <a:cubicBezTo>
                    <a:pt x="8977" y="3616"/>
                    <a:pt x="8914" y="4746"/>
                    <a:pt x="8914" y="5876"/>
                  </a:cubicBezTo>
                  <a:lnTo>
                    <a:pt x="8956" y="5960"/>
                  </a:lnTo>
                  <a:lnTo>
                    <a:pt x="8914" y="6002"/>
                  </a:lnTo>
                  <a:cubicBezTo>
                    <a:pt x="8328" y="7153"/>
                    <a:pt x="7596" y="8052"/>
                    <a:pt x="6696" y="8722"/>
                  </a:cubicBezTo>
                  <a:lnTo>
                    <a:pt x="6361" y="8973"/>
                  </a:lnTo>
                  <a:lnTo>
                    <a:pt x="6361" y="8973"/>
                  </a:lnTo>
                  <a:lnTo>
                    <a:pt x="6445" y="8554"/>
                  </a:lnTo>
                  <a:cubicBezTo>
                    <a:pt x="6550" y="8094"/>
                    <a:pt x="6508" y="7508"/>
                    <a:pt x="6487" y="7027"/>
                  </a:cubicBezTo>
                  <a:cubicBezTo>
                    <a:pt x="6487" y="6797"/>
                    <a:pt x="6466" y="6567"/>
                    <a:pt x="6466" y="6399"/>
                  </a:cubicBezTo>
                  <a:cubicBezTo>
                    <a:pt x="6466" y="6169"/>
                    <a:pt x="6487" y="5960"/>
                    <a:pt x="6487" y="5709"/>
                  </a:cubicBezTo>
                  <a:cubicBezTo>
                    <a:pt x="6550" y="4976"/>
                    <a:pt x="6571" y="4202"/>
                    <a:pt x="6466" y="3512"/>
                  </a:cubicBezTo>
                  <a:cubicBezTo>
                    <a:pt x="6403" y="3261"/>
                    <a:pt x="6382" y="3135"/>
                    <a:pt x="6299" y="3031"/>
                  </a:cubicBezTo>
                  <a:lnTo>
                    <a:pt x="6173" y="2863"/>
                  </a:lnTo>
                  <a:lnTo>
                    <a:pt x="6361" y="2759"/>
                  </a:lnTo>
                  <a:cubicBezTo>
                    <a:pt x="7387" y="2256"/>
                    <a:pt x="8224" y="1566"/>
                    <a:pt x="8872" y="687"/>
                  </a:cubicBezTo>
                  <a:lnTo>
                    <a:pt x="9102" y="373"/>
                  </a:lnTo>
                  <a:lnTo>
                    <a:pt x="8977" y="269"/>
                  </a:lnTo>
                  <a:lnTo>
                    <a:pt x="8977" y="227"/>
                  </a:lnTo>
                  <a:cubicBezTo>
                    <a:pt x="8977" y="164"/>
                    <a:pt x="8914" y="143"/>
                    <a:pt x="8872" y="143"/>
                  </a:cubicBezTo>
                  <a:cubicBezTo>
                    <a:pt x="8161" y="59"/>
                    <a:pt x="7449" y="59"/>
                    <a:pt x="6759" y="59"/>
                  </a:cubicBezTo>
                  <a:lnTo>
                    <a:pt x="5985" y="59"/>
                  </a:lnTo>
                  <a:cubicBezTo>
                    <a:pt x="5713" y="59"/>
                    <a:pt x="5420" y="39"/>
                    <a:pt x="5127" y="39"/>
                  </a:cubicBezTo>
                  <a:cubicBezTo>
                    <a:pt x="4766" y="26"/>
                    <a:pt x="4406" y="1"/>
                    <a:pt x="405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7" name="Google Shape;97;p5"/>
          <p:cNvGrpSpPr/>
          <p:nvPr/>
        </p:nvGrpSpPr>
        <p:grpSpPr>
          <a:xfrm rot="-1221711">
            <a:off x="744926" y="448766"/>
            <a:ext cx="341706" cy="373225"/>
            <a:chOff x="1412400" y="717050"/>
            <a:chExt cx="755375" cy="825050"/>
          </a:xfrm>
        </p:grpSpPr>
        <p:sp>
          <p:nvSpPr>
            <p:cNvPr id="98" name="Google Shape;98;p5"/>
            <p:cNvSpPr/>
            <p:nvPr/>
          </p:nvSpPr>
          <p:spPr>
            <a:xfrm>
              <a:off x="1412400" y="717050"/>
              <a:ext cx="377175" cy="825050"/>
            </a:xfrm>
            <a:custGeom>
              <a:avLst/>
              <a:gdLst/>
              <a:ahLst/>
              <a:cxnLst/>
              <a:rect l="l" t="t" r="r" b="b"/>
              <a:pathLst>
                <a:path w="15087" h="33002" extrusionOk="0">
                  <a:moveTo>
                    <a:pt x="8705" y="12752"/>
                  </a:moveTo>
                  <a:lnTo>
                    <a:pt x="8705" y="12752"/>
                  </a:lnTo>
                  <a:cubicBezTo>
                    <a:pt x="8161" y="14530"/>
                    <a:pt x="7554" y="16288"/>
                    <a:pt x="6884" y="18024"/>
                  </a:cubicBezTo>
                  <a:cubicBezTo>
                    <a:pt x="6868" y="18057"/>
                    <a:pt x="6852" y="18093"/>
                    <a:pt x="6836" y="18130"/>
                  </a:cubicBezTo>
                  <a:lnTo>
                    <a:pt x="6836" y="18130"/>
                  </a:lnTo>
                  <a:cubicBezTo>
                    <a:pt x="6910" y="17904"/>
                    <a:pt x="6963" y="17695"/>
                    <a:pt x="7031" y="17459"/>
                  </a:cubicBezTo>
                  <a:cubicBezTo>
                    <a:pt x="7554" y="15890"/>
                    <a:pt x="8140" y="14321"/>
                    <a:pt x="8705" y="12752"/>
                  </a:cubicBezTo>
                  <a:close/>
                  <a:moveTo>
                    <a:pt x="11390" y="0"/>
                  </a:moveTo>
                  <a:cubicBezTo>
                    <a:pt x="10938" y="0"/>
                    <a:pt x="10510" y="207"/>
                    <a:pt x="10295" y="700"/>
                  </a:cubicBezTo>
                  <a:cubicBezTo>
                    <a:pt x="7701" y="6579"/>
                    <a:pt x="5566" y="12731"/>
                    <a:pt x="3599" y="18840"/>
                  </a:cubicBezTo>
                  <a:cubicBezTo>
                    <a:pt x="2637" y="21853"/>
                    <a:pt x="1737" y="24887"/>
                    <a:pt x="984" y="27984"/>
                  </a:cubicBezTo>
                  <a:cubicBezTo>
                    <a:pt x="691" y="29156"/>
                    <a:pt x="1" y="30809"/>
                    <a:pt x="377" y="32001"/>
                  </a:cubicBezTo>
                  <a:cubicBezTo>
                    <a:pt x="419" y="32064"/>
                    <a:pt x="440" y="32106"/>
                    <a:pt x="440" y="32169"/>
                  </a:cubicBezTo>
                  <a:cubicBezTo>
                    <a:pt x="440" y="32190"/>
                    <a:pt x="440" y="32231"/>
                    <a:pt x="461" y="32273"/>
                  </a:cubicBezTo>
                  <a:cubicBezTo>
                    <a:pt x="593" y="32735"/>
                    <a:pt x="1011" y="33002"/>
                    <a:pt x="1448" y="33002"/>
                  </a:cubicBezTo>
                  <a:cubicBezTo>
                    <a:pt x="1566" y="33002"/>
                    <a:pt x="1685" y="32983"/>
                    <a:pt x="1800" y="32943"/>
                  </a:cubicBezTo>
                  <a:lnTo>
                    <a:pt x="2030" y="32859"/>
                  </a:lnTo>
                  <a:cubicBezTo>
                    <a:pt x="2093" y="32838"/>
                    <a:pt x="2135" y="32817"/>
                    <a:pt x="2198" y="32754"/>
                  </a:cubicBezTo>
                  <a:cubicBezTo>
                    <a:pt x="3160" y="32127"/>
                    <a:pt x="3599" y="30746"/>
                    <a:pt x="4143" y="29804"/>
                  </a:cubicBezTo>
                  <a:cubicBezTo>
                    <a:pt x="4248" y="29595"/>
                    <a:pt x="4395" y="29407"/>
                    <a:pt x="4499" y="29197"/>
                  </a:cubicBezTo>
                  <a:cubicBezTo>
                    <a:pt x="4625" y="29051"/>
                    <a:pt x="4729" y="28925"/>
                    <a:pt x="4855" y="28758"/>
                  </a:cubicBezTo>
                  <a:cubicBezTo>
                    <a:pt x="5859" y="27607"/>
                    <a:pt x="6843" y="26456"/>
                    <a:pt x="7805" y="25285"/>
                  </a:cubicBezTo>
                  <a:cubicBezTo>
                    <a:pt x="8726" y="24176"/>
                    <a:pt x="9646" y="23046"/>
                    <a:pt x="10609" y="21958"/>
                  </a:cubicBezTo>
                  <a:cubicBezTo>
                    <a:pt x="11509" y="20933"/>
                    <a:pt x="12597" y="19949"/>
                    <a:pt x="13350" y="18819"/>
                  </a:cubicBezTo>
                  <a:cubicBezTo>
                    <a:pt x="13399" y="18827"/>
                    <a:pt x="13447" y="18831"/>
                    <a:pt x="13495" y="18831"/>
                  </a:cubicBezTo>
                  <a:cubicBezTo>
                    <a:pt x="13709" y="18831"/>
                    <a:pt x="13899" y="18746"/>
                    <a:pt x="14019" y="18506"/>
                  </a:cubicBezTo>
                  <a:cubicBezTo>
                    <a:pt x="15087" y="16204"/>
                    <a:pt x="14626" y="12940"/>
                    <a:pt x="14438" y="10429"/>
                  </a:cubicBezTo>
                  <a:cubicBezTo>
                    <a:pt x="14229" y="7562"/>
                    <a:pt x="13789" y="4717"/>
                    <a:pt x="13203" y="1913"/>
                  </a:cubicBezTo>
                  <a:cubicBezTo>
                    <a:pt x="13141" y="1725"/>
                    <a:pt x="13078" y="1557"/>
                    <a:pt x="12973" y="1432"/>
                  </a:cubicBezTo>
                  <a:cubicBezTo>
                    <a:pt x="13013" y="612"/>
                    <a:pt x="12166" y="0"/>
                    <a:pt x="1139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5"/>
            <p:cNvSpPr/>
            <p:nvPr/>
          </p:nvSpPr>
          <p:spPr>
            <a:xfrm>
              <a:off x="1440650" y="732425"/>
              <a:ext cx="727125" cy="804550"/>
            </a:xfrm>
            <a:custGeom>
              <a:avLst/>
              <a:gdLst/>
              <a:ahLst/>
              <a:cxnLst/>
              <a:rect l="l" t="t" r="r" b="b"/>
              <a:pathLst>
                <a:path w="29085" h="32182" extrusionOk="0">
                  <a:moveTo>
                    <a:pt x="12366" y="19531"/>
                  </a:moveTo>
                  <a:lnTo>
                    <a:pt x="12366" y="19579"/>
                  </a:lnTo>
                  <a:lnTo>
                    <a:pt x="12366" y="19579"/>
                  </a:lnTo>
                  <a:lnTo>
                    <a:pt x="12387" y="19564"/>
                  </a:lnTo>
                  <a:lnTo>
                    <a:pt x="12366" y="19531"/>
                  </a:lnTo>
                  <a:close/>
                  <a:moveTo>
                    <a:pt x="11613" y="64"/>
                  </a:moveTo>
                  <a:lnTo>
                    <a:pt x="11843" y="398"/>
                  </a:lnTo>
                  <a:cubicBezTo>
                    <a:pt x="15819" y="6550"/>
                    <a:pt x="20024" y="12681"/>
                    <a:pt x="24104" y="18623"/>
                  </a:cubicBezTo>
                  <a:cubicBezTo>
                    <a:pt x="25527" y="20673"/>
                    <a:pt x="26950" y="22787"/>
                    <a:pt x="28394" y="24900"/>
                  </a:cubicBezTo>
                  <a:lnTo>
                    <a:pt x="28687" y="25318"/>
                  </a:lnTo>
                  <a:lnTo>
                    <a:pt x="28185" y="25235"/>
                  </a:lnTo>
                  <a:cubicBezTo>
                    <a:pt x="22284" y="23749"/>
                    <a:pt x="17095" y="21364"/>
                    <a:pt x="12785" y="19209"/>
                  </a:cubicBezTo>
                  <a:cubicBezTo>
                    <a:pt x="12774" y="19188"/>
                    <a:pt x="12759" y="19177"/>
                    <a:pt x="12743" y="19177"/>
                  </a:cubicBezTo>
                  <a:cubicBezTo>
                    <a:pt x="12727" y="19177"/>
                    <a:pt x="12712" y="19188"/>
                    <a:pt x="12701" y="19209"/>
                  </a:cubicBezTo>
                  <a:lnTo>
                    <a:pt x="12450" y="19271"/>
                  </a:lnTo>
                  <a:lnTo>
                    <a:pt x="12450" y="19020"/>
                  </a:lnTo>
                  <a:cubicBezTo>
                    <a:pt x="12387" y="17995"/>
                    <a:pt x="12345" y="16970"/>
                    <a:pt x="12304" y="15924"/>
                  </a:cubicBezTo>
                  <a:cubicBezTo>
                    <a:pt x="12094" y="10965"/>
                    <a:pt x="11864" y="5839"/>
                    <a:pt x="11362" y="838"/>
                  </a:cubicBezTo>
                  <a:lnTo>
                    <a:pt x="11362" y="775"/>
                  </a:lnTo>
                  <a:lnTo>
                    <a:pt x="11613" y="64"/>
                  </a:lnTo>
                  <a:close/>
                  <a:moveTo>
                    <a:pt x="11571" y="1"/>
                  </a:moveTo>
                  <a:cubicBezTo>
                    <a:pt x="11550" y="1"/>
                    <a:pt x="11550" y="22"/>
                    <a:pt x="11550" y="22"/>
                  </a:cubicBezTo>
                  <a:lnTo>
                    <a:pt x="11508" y="126"/>
                  </a:lnTo>
                  <a:lnTo>
                    <a:pt x="11404" y="126"/>
                  </a:lnTo>
                  <a:cubicBezTo>
                    <a:pt x="11341" y="126"/>
                    <a:pt x="11320" y="147"/>
                    <a:pt x="11299" y="210"/>
                  </a:cubicBezTo>
                  <a:cubicBezTo>
                    <a:pt x="7847" y="10776"/>
                    <a:pt x="4039" y="21448"/>
                    <a:pt x="21" y="31993"/>
                  </a:cubicBezTo>
                  <a:cubicBezTo>
                    <a:pt x="21" y="31993"/>
                    <a:pt x="0" y="32035"/>
                    <a:pt x="42" y="32077"/>
                  </a:cubicBezTo>
                  <a:cubicBezTo>
                    <a:pt x="87" y="32092"/>
                    <a:pt x="121" y="32106"/>
                    <a:pt x="159" y="32106"/>
                  </a:cubicBezTo>
                  <a:cubicBezTo>
                    <a:pt x="175" y="32106"/>
                    <a:pt x="191" y="32104"/>
                    <a:pt x="210" y="32098"/>
                  </a:cubicBezTo>
                  <a:lnTo>
                    <a:pt x="231" y="32077"/>
                  </a:lnTo>
                  <a:lnTo>
                    <a:pt x="482" y="31784"/>
                  </a:lnTo>
                  <a:cubicBezTo>
                    <a:pt x="3097" y="28875"/>
                    <a:pt x="5901" y="26072"/>
                    <a:pt x="8600" y="23393"/>
                  </a:cubicBezTo>
                  <a:cubicBezTo>
                    <a:pt x="9856" y="22117"/>
                    <a:pt x="11111" y="20841"/>
                    <a:pt x="12366" y="19585"/>
                  </a:cubicBezTo>
                  <a:lnTo>
                    <a:pt x="12366" y="19579"/>
                  </a:lnTo>
                  <a:lnTo>
                    <a:pt x="12366" y="19579"/>
                  </a:lnTo>
                  <a:lnTo>
                    <a:pt x="12241" y="19669"/>
                  </a:lnTo>
                  <a:cubicBezTo>
                    <a:pt x="8182" y="23100"/>
                    <a:pt x="4520" y="26992"/>
                    <a:pt x="1172" y="30675"/>
                  </a:cubicBezTo>
                  <a:lnTo>
                    <a:pt x="461" y="31470"/>
                  </a:lnTo>
                  <a:lnTo>
                    <a:pt x="461" y="31470"/>
                  </a:lnTo>
                  <a:lnTo>
                    <a:pt x="837" y="30507"/>
                  </a:lnTo>
                  <a:cubicBezTo>
                    <a:pt x="4415" y="21196"/>
                    <a:pt x="7805" y="11613"/>
                    <a:pt x="10985" y="2051"/>
                  </a:cubicBezTo>
                  <a:lnTo>
                    <a:pt x="11341" y="942"/>
                  </a:lnTo>
                  <a:lnTo>
                    <a:pt x="11362" y="2093"/>
                  </a:lnTo>
                  <a:cubicBezTo>
                    <a:pt x="11446" y="6696"/>
                    <a:pt x="11760" y="11383"/>
                    <a:pt x="12052" y="15903"/>
                  </a:cubicBezTo>
                  <a:cubicBezTo>
                    <a:pt x="12136" y="17054"/>
                    <a:pt x="12199" y="18204"/>
                    <a:pt x="12262" y="19355"/>
                  </a:cubicBezTo>
                  <a:cubicBezTo>
                    <a:pt x="12262" y="19376"/>
                    <a:pt x="12262" y="19376"/>
                    <a:pt x="12283" y="19397"/>
                  </a:cubicBezTo>
                  <a:lnTo>
                    <a:pt x="12366" y="19531"/>
                  </a:lnTo>
                  <a:lnTo>
                    <a:pt x="12366" y="19502"/>
                  </a:lnTo>
                  <a:lnTo>
                    <a:pt x="12366" y="19481"/>
                  </a:lnTo>
                  <a:lnTo>
                    <a:pt x="12450" y="19397"/>
                  </a:lnTo>
                  <a:lnTo>
                    <a:pt x="12555" y="19251"/>
                  </a:lnTo>
                  <a:lnTo>
                    <a:pt x="12701" y="19355"/>
                  </a:lnTo>
                  <a:cubicBezTo>
                    <a:pt x="16698" y="21824"/>
                    <a:pt x="21677" y="23812"/>
                    <a:pt x="27431" y="25277"/>
                  </a:cubicBezTo>
                  <a:lnTo>
                    <a:pt x="28143" y="25444"/>
                  </a:lnTo>
                  <a:lnTo>
                    <a:pt x="27452" y="25653"/>
                  </a:lnTo>
                  <a:cubicBezTo>
                    <a:pt x="23121" y="26909"/>
                    <a:pt x="18790" y="28059"/>
                    <a:pt x="14668" y="29043"/>
                  </a:cubicBezTo>
                  <a:cubicBezTo>
                    <a:pt x="12366" y="29587"/>
                    <a:pt x="10002" y="30089"/>
                    <a:pt x="7742" y="30549"/>
                  </a:cubicBezTo>
                  <a:cubicBezTo>
                    <a:pt x="5441" y="31051"/>
                    <a:pt x="3034" y="31554"/>
                    <a:pt x="691" y="32098"/>
                  </a:cubicBezTo>
                  <a:lnTo>
                    <a:pt x="482" y="32139"/>
                  </a:lnTo>
                  <a:lnTo>
                    <a:pt x="482" y="32181"/>
                  </a:lnTo>
                  <a:cubicBezTo>
                    <a:pt x="5043" y="31575"/>
                    <a:pt x="9584" y="30466"/>
                    <a:pt x="14019" y="29419"/>
                  </a:cubicBezTo>
                  <a:lnTo>
                    <a:pt x="14480" y="29315"/>
                  </a:lnTo>
                  <a:cubicBezTo>
                    <a:pt x="19083" y="28227"/>
                    <a:pt x="23812" y="26971"/>
                    <a:pt x="28561" y="25569"/>
                  </a:cubicBezTo>
                  <a:lnTo>
                    <a:pt x="28603" y="25549"/>
                  </a:lnTo>
                  <a:lnTo>
                    <a:pt x="28917" y="25632"/>
                  </a:lnTo>
                  <a:cubicBezTo>
                    <a:pt x="28934" y="25638"/>
                    <a:pt x="28949" y="25640"/>
                    <a:pt x="28963" y="25640"/>
                  </a:cubicBezTo>
                  <a:cubicBezTo>
                    <a:pt x="29001" y="25640"/>
                    <a:pt x="29027" y="25621"/>
                    <a:pt x="29042" y="25590"/>
                  </a:cubicBezTo>
                  <a:cubicBezTo>
                    <a:pt x="29084" y="25528"/>
                    <a:pt x="29084" y="25507"/>
                    <a:pt x="29042" y="25486"/>
                  </a:cubicBezTo>
                  <a:cubicBezTo>
                    <a:pt x="27431" y="23100"/>
                    <a:pt x="25841" y="20736"/>
                    <a:pt x="24293" y="18455"/>
                  </a:cubicBezTo>
                  <a:cubicBezTo>
                    <a:pt x="20192" y="12367"/>
                    <a:pt x="15944" y="6090"/>
                    <a:pt x="11613" y="22"/>
                  </a:cubicBezTo>
                  <a:cubicBezTo>
                    <a:pt x="11613" y="1"/>
                    <a:pt x="11571" y="1"/>
                    <a:pt x="1157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0" name="Google Shape;100;p5"/>
          <p:cNvGrpSpPr/>
          <p:nvPr/>
        </p:nvGrpSpPr>
        <p:grpSpPr>
          <a:xfrm rot="-5254156">
            <a:off x="262403" y="4004805"/>
            <a:ext cx="102167" cy="96812"/>
            <a:chOff x="6241566" y="1260622"/>
            <a:chExt cx="107788" cy="93009"/>
          </a:xfrm>
        </p:grpSpPr>
        <p:sp>
          <p:nvSpPr>
            <p:cNvPr id="101" name="Google Shape;101;p5"/>
            <p:cNvSpPr/>
            <p:nvPr/>
          </p:nvSpPr>
          <p:spPr>
            <a:xfrm rot="4444740">
              <a:off x="6308817" y="1301354"/>
              <a:ext cx="42323" cy="28224"/>
            </a:xfrm>
            <a:custGeom>
              <a:avLst/>
              <a:gdLst/>
              <a:ahLst/>
              <a:cxnLst/>
              <a:rect l="l" t="t" r="r" b="b"/>
              <a:pathLst>
                <a:path w="1693" h="1129" extrusionOk="0">
                  <a:moveTo>
                    <a:pt x="0" y="1129"/>
                  </a:moveTo>
                  <a:cubicBezTo>
                    <a:pt x="607" y="825"/>
                    <a:pt x="1213" y="480"/>
                    <a:pt x="1693" y="0"/>
                  </a:cubicBezTo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2" name="Google Shape;102;p5"/>
            <p:cNvSpPr/>
            <p:nvPr/>
          </p:nvSpPr>
          <p:spPr>
            <a:xfrm rot="4444740">
              <a:off x="6231202" y="1285965"/>
              <a:ext cx="84646" cy="42323"/>
            </a:xfrm>
            <a:custGeom>
              <a:avLst/>
              <a:gdLst/>
              <a:ahLst/>
              <a:cxnLst/>
              <a:rect l="l" t="t" r="r" b="b"/>
              <a:pathLst>
                <a:path w="3386" h="1693" extrusionOk="0">
                  <a:moveTo>
                    <a:pt x="3386" y="0"/>
                  </a:moveTo>
                  <a:cubicBezTo>
                    <a:pt x="2162" y="306"/>
                    <a:pt x="1197" y="1294"/>
                    <a:pt x="0" y="1693"/>
                  </a:cubicBezTo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103" name="Google Shape;103;p5"/>
          <p:cNvSpPr/>
          <p:nvPr/>
        </p:nvSpPr>
        <p:spPr>
          <a:xfrm>
            <a:off x="8399875" y="1731325"/>
            <a:ext cx="85575" cy="155625"/>
          </a:xfrm>
          <a:custGeom>
            <a:avLst/>
            <a:gdLst/>
            <a:ahLst/>
            <a:cxnLst/>
            <a:rect l="l" t="t" r="r" b="b"/>
            <a:pathLst>
              <a:path w="3423" h="6225" extrusionOk="0">
                <a:moveTo>
                  <a:pt x="0" y="0"/>
                </a:moveTo>
                <a:cubicBezTo>
                  <a:pt x="2277" y="650"/>
                  <a:pt x="3423" y="3857"/>
                  <a:pt x="3423" y="6225"/>
                </a:cubicBezTo>
              </a:path>
            </a:pathLst>
          </a:cu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4" name="Google Shape;104;p5"/>
          <p:cNvSpPr/>
          <p:nvPr/>
        </p:nvSpPr>
        <p:spPr>
          <a:xfrm>
            <a:off x="8432925" y="1830650"/>
            <a:ext cx="19475" cy="42800"/>
          </a:xfrm>
          <a:custGeom>
            <a:avLst/>
            <a:gdLst/>
            <a:ahLst/>
            <a:cxnLst/>
            <a:rect l="l" t="t" r="r" b="b"/>
            <a:pathLst>
              <a:path w="779" h="1712" extrusionOk="0">
                <a:moveTo>
                  <a:pt x="0" y="0"/>
                </a:moveTo>
                <a:cubicBezTo>
                  <a:pt x="280" y="561"/>
                  <a:pt x="546" y="1130"/>
                  <a:pt x="779" y="1712"/>
                </a:cubicBezTo>
              </a:path>
            </a:pathLst>
          </a:cu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sp>
      <p:grpSp>
        <p:nvGrpSpPr>
          <p:cNvPr id="105" name="Google Shape;105;p5"/>
          <p:cNvGrpSpPr/>
          <p:nvPr/>
        </p:nvGrpSpPr>
        <p:grpSpPr>
          <a:xfrm>
            <a:off x="-676637" y="1546518"/>
            <a:ext cx="1196566" cy="538224"/>
            <a:chOff x="811725" y="381250"/>
            <a:chExt cx="1421775" cy="639525"/>
          </a:xfrm>
        </p:grpSpPr>
        <p:sp>
          <p:nvSpPr>
            <p:cNvPr id="106" name="Google Shape;106;p5"/>
            <p:cNvSpPr/>
            <p:nvPr/>
          </p:nvSpPr>
          <p:spPr>
            <a:xfrm>
              <a:off x="811725" y="381250"/>
              <a:ext cx="1407125" cy="532225"/>
            </a:xfrm>
            <a:custGeom>
              <a:avLst/>
              <a:gdLst/>
              <a:ahLst/>
              <a:cxnLst/>
              <a:rect l="l" t="t" r="r" b="b"/>
              <a:pathLst>
                <a:path w="56285" h="21289" extrusionOk="0">
                  <a:moveTo>
                    <a:pt x="5922" y="11248"/>
                  </a:moveTo>
                  <a:cubicBezTo>
                    <a:pt x="6089" y="11436"/>
                    <a:pt x="6298" y="11583"/>
                    <a:pt x="6487" y="11771"/>
                  </a:cubicBezTo>
                  <a:lnTo>
                    <a:pt x="5859" y="11373"/>
                  </a:lnTo>
                  <a:cubicBezTo>
                    <a:pt x="5859" y="11332"/>
                    <a:pt x="5880" y="11311"/>
                    <a:pt x="5922" y="11248"/>
                  </a:cubicBezTo>
                  <a:close/>
                  <a:moveTo>
                    <a:pt x="43333" y="11750"/>
                  </a:moveTo>
                  <a:cubicBezTo>
                    <a:pt x="43291" y="11876"/>
                    <a:pt x="43229" y="11980"/>
                    <a:pt x="43187" y="12106"/>
                  </a:cubicBezTo>
                  <a:cubicBezTo>
                    <a:pt x="43103" y="12294"/>
                    <a:pt x="42998" y="12503"/>
                    <a:pt x="42915" y="12712"/>
                  </a:cubicBezTo>
                  <a:cubicBezTo>
                    <a:pt x="42894" y="12671"/>
                    <a:pt x="42873" y="12629"/>
                    <a:pt x="42810" y="12587"/>
                  </a:cubicBezTo>
                  <a:cubicBezTo>
                    <a:pt x="42998" y="12294"/>
                    <a:pt x="43166" y="12043"/>
                    <a:pt x="43333" y="11750"/>
                  </a:cubicBezTo>
                  <a:close/>
                  <a:moveTo>
                    <a:pt x="29440" y="15851"/>
                  </a:moveTo>
                  <a:lnTo>
                    <a:pt x="29440" y="15851"/>
                  </a:lnTo>
                  <a:cubicBezTo>
                    <a:pt x="29524" y="15861"/>
                    <a:pt x="29602" y="15867"/>
                    <a:pt x="29681" y="15867"/>
                  </a:cubicBezTo>
                  <a:cubicBezTo>
                    <a:pt x="29759" y="15867"/>
                    <a:pt x="29837" y="15861"/>
                    <a:pt x="29921" y="15851"/>
                  </a:cubicBezTo>
                  <a:lnTo>
                    <a:pt x="29921" y="15851"/>
                  </a:lnTo>
                  <a:cubicBezTo>
                    <a:pt x="29858" y="15956"/>
                    <a:pt x="29817" y="16060"/>
                    <a:pt x="29733" y="16165"/>
                  </a:cubicBezTo>
                  <a:cubicBezTo>
                    <a:pt x="29649" y="16060"/>
                    <a:pt x="29586" y="15977"/>
                    <a:pt x="29482" y="15914"/>
                  </a:cubicBezTo>
                  <a:cubicBezTo>
                    <a:pt x="29482" y="15872"/>
                    <a:pt x="29440" y="15872"/>
                    <a:pt x="29440" y="15851"/>
                  </a:cubicBezTo>
                  <a:close/>
                  <a:moveTo>
                    <a:pt x="4457" y="15537"/>
                  </a:moveTo>
                  <a:cubicBezTo>
                    <a:pt x="4290" y="15889"/>
                    <a:pt x="4140" y="16241"/>
                    <a:pt x="4006" y="16578"/>
                  </a:cubicBezTo>
                  <a:lnTo>
                    <a:pt x="4006" y="16578"/>
                  </a:lnTo>
                  <a:lnTo>
                    <a:pt x="4415" y="15537"/>
                  </a:lnTo>
                  <a:close/>
                  <a:moveTo>
                    <a:pt x="13789" y="18383"/>
                  </a:moveTo>
                  <a:cubicBezTo>
                    <a:pt x="13915" y="18467"/>
                    <a:pt x="14040" y="18550"/>
                    <a:pt x="14207" y="18592"/>
                  </a:cubicBezTo>
                  <a:cubicBezTo>
                    <a:pt x="14228" y="18634"/>
                    <a:pt x="14249" y="18634"/>
                    <a:pt x="14312" y="18655"/>
                  </a:cubicBezTo>
                  <a:cubicBezTo>
                    <a:pt x="14333" y="18655"/>
                    <a:pt x="14354" y="18676"/>
                    <a:pt x="14396" y="18676"/>
                  </a:cubicBezTo>
                  <a:cubicBezTo>
                    <a:pt x="14354" y="18738"/>
                    <a:pt x="14333" y="18759"/>
                    <a:pt x="14312" y="18801"/>
                  </a:cubicBezTo>
                  <a:cubicBezTo>
                    <a:pt x="14145" y="18676"/>
                    <a:pt x="13977" y="18508"/>
                    <a:pt x="13789" y="18383"/>
                  </a:cubicBezTo>
                  <a:close/>
                  <a:moveTo>
                    <a:pt x="3348" y="18132"/>
                  </a:moveTo>
                  <a:cubicBezTo>
                    <a:pt x="3249" y="18367"/>
                    <a:pt x="3149" y="18602"/>
                    <a:pt x="3055" y="18843"/>
                  </a:cubicBezTo>
                  <a:lnTo>
                    <a:pt x="3055" y="18780"/>
                  </a:lnTo>
                  <a:cubicBezTo>
                    <a:pt x="3160" y="18571"/>
                    <a:pt x="3244" y="18341"/>
                    <a:pt x="3348" y="18132"/>
                  </a:cubicBezTo>
                  <a:close/>
                  <a:moveTo>
                    <a:pt x="47788" y="0"/>
                  </a:moveTo>
                  <a:cubicBezTo>
                    <a:pt x="47296" y="0"/>
                    <a:pt x="46816" y="223"/>
                    <a:pt x="46555" y="723"/>
                  </a:cubicBezTo>
                  <a:cubicBezTo>
                    <a:pt x="44861" y="4071"/>
                    <a:pt x="42998" y="7356"/>
                    <a:pt x="41283" y="10662"/>
                  </a:cubicBezTo>
                  <a:cubicBezTo>
                    <a:pt x="39546" y="8444"/>
                    <a:pt x="37935" y="6163"/>
                    <a:pt x="36407" y="3799"/>
                  </a:cubicBezTo>
                  <a:cubicBezTo>
                    <a:pt x="36092" y="3290"/>
                    <a:pt x="35612" y="3053"/>
                    <a:pt x="35126" y="3053"/>
                  </a:cubicBezTo>
                  <a:cubicBezTo>
                    <a:pt x="34614" y="3053"/>
                    <a:pt x="34094" y="3316"/>
                    <a:pt x="33750" y="3799"/>
                  </a:cubicBezTo>
                  <a:cubicBezTo>
                    <a:pt x="32034" y="6142"/>
                    <a:pt x="30528" y="8716"/>
                    <a:pt x="29273" y="11352"/>
                  </a:cubicBezTo>
                  <a:cubicBezTo>
                    <a:pt x="28373" y="10327"/>
                    <a:pt x="27389" y="9365"/>
                    <a:pt x="26469" y="8507"/>
                  </a:cubicBezTo>
                  <a:cubicBezTo>
                    <a:pt x="25207" y="7284"/>
                    <a:pt x="22960" y="4965"/>
                    <a:pt x="20989" y="4965"/>
                  </a:cubicBezTo>
                  <a:cubicBezTo>
                    <a:pt x="20868" y="4965"/>
                    <a:pt x="20749" y="4974"/>
                    <a:pt x="20631" y="4992"/>
                  </a:cubicBezTo>
                  <a:cubicBezTo>
                    <a:pt x="19543" y="5159"/>
                    <a:pt x="18936" y="6122"/>
                    <a:pt x="18371" y="6979"/>
                  </a:cubicBezTo>
                  <a:cubicBezTo>
                    <a:pt x="17639" y="8067"/>
                    <a:pt x="16948" y="9155"/>
                    <a:pt x="16279" y="10285"/>
                  </a:cubicBezTo>
                  <a:cubicBezTo>
                    <a:pt x="15609" y="11373"/>
                    <a:pt x="14961" y="12503"/>
                    <a:pt x="14333" y="13612"/>
                  </a:cubicBezTo>
                  <a:cubicBezTo>
                    <a:pt x="14103" y="14031"/>
                    <a:pt x="13873" y="14449"/>
                    <a:pt x="13580" y="14826"/>
                  </a:cubicBezTo>
                  <a:cubicBezTo>
                    <a:pt x="12764" y="14073"/>
                    <a:pt x="11927" y="13319"/>
                    <a:pt x="11111" y="12587"/>
                  </a:cubicBezTo>
                  <a:cubicBezTo>
                    <a:pt x="9437" y="11060"/>
                    <a:pt x="7805" y="9511"/>
                    <a:pt x="6131" y="8005"/>
                  </a:cubicBezTo>
                  <a:cubicBezTo>
                    <a:pt x="5864" y="7761"/>
                    <a:pt x="5532" y="7645"/>
                    <a:pt x="5207" y="7645"/>
                  </a:cubicBezTo>
                  <a:cubicBezTo>
                    <a:pt x="4664" y="7645"/>
                    <a:pt x="4138" y="7968"/>
                    <a:pt x="3955" y="8570"/>
                  </a:cubicBezTo>
                  <a:cubicBezTo>
                    <a:pt x="3160" y="11415"/>
                    <a:pt x="2260" y="14177"/>
                    <a:pt x="1109" y="16876"/>
                  </a:cubicBezTo>
                  <a:cubicBezTo>
                    <a:pt x="712" y="17776"/>
                    <a:pt x="0" y="18801"/>
                    <a:pt x="482" y="19827"/>
                  </a:cubicBezTo>
                  <a:cubicBezTo>
                    <a:pt x="809" y="20573"/>
                    <a:pt x="1517" y="20939"/>
                    <a:pt x="2274" y="20939"/>
                  </a:cubicBezTo>
                  <a:cubicBezTo>
                    <a:pt x="2387" y="20939"/>
                    <a:pt x="2502" y="20931"/>
                    <a:pt x="2616" y="20915"/>
                  </a:cubicBezTo>
                  <a:cubicBezTo>
                    <a:pt x="2720" y="20993"/>
                    <a:pt x="2853" y="21035"/>
                    <a:pt x="2987" y="21035"/>
                  </a:cubicBezTo>
                  <a:cubicBezTo>
                    <a:pt x="3175" y="21035"/>
                    <a:pt x="3364" y="20952"/>
                    <a:pt x="3474" y="20768"/>
                  </a:cubicBezTo>
                  <a:cubicBezTo>
                    <a:pt x="4499" y="18969"/>
                    <a:pt x="5608" y="17148"/>
                    <a:pt x="6570" y="15328"/>
                  </a:cubicBezTo>
                  <a:cubicBezTo>
                    <a:pt x="7617" y="16374"/>
                    <a:pt x="8705" y="17337"/>
                    <a:pt x="9897" y="18257"/>
                  </a:cubicBezTo>
                  <a:cubicBezTo>
                    <a:pt x="10964" y="19073"/>
                    <a:pt x="12241" y="20224"/>
                    <a:pt x="13580" y="20663"/>
                  </a:cubicBezTo>
                  <a:cubicBezTo>
                    <a:pt x="13632" y="21017"/>
                    <a:pt x="13955" y="21289"/>
                    <a:pt x="14286" y="21289"/>
                  </a:cubicBezTo>
                  <a:cubicBezTo>
                    <a:pt x="14485" y="21289"/>
                    <a:pt x="14686" y="21191"/>
                    <a:pt x="14835" y="20956"/>
                  </a:cubicBezTo>
                  <a:cubicBezTo>
                    <a:pt x="16656" y="17943"/>
                    <a:pt x="18476" y="14909"/>
                    <a:pt x="20275" y="11876"/>
                  </a:cubicBezTo>
                  <a:cubicBezTo>
                    <a:pt x="21510" y="12943"/>
                    <a:pt x="22682" y="14073"/>
                    <a:pt x="23811" y="15244"/>
                  </a:cubicBezTo>
                  <a:cubicBezTo>
                    <a:pt x="25213" y="16772"/>
                    <a:pt x="26364" y="18592"/>
                    <a:pt x="27829" y="20036"/>
                  </a:cubicBezTo>
                  <a:cubicBezTo>
                    <a:pt x="27679" y="20500"/>
                    <a:pt x="28151" y="20889"/>
                    <a:pt x="28592" y="20889"/>
                  </a:cubicBezTo>
                  <a:cubicBezTo>
                    <a:pt x="28767" y="20889"/>
                    <a:pt x="28938" y="20827"/>
                    <a:pt x="29063" y="20684"/>
                  </a:cubicBezTo>
                  <a:cubicBezTo>
                    <a:pt x="31449" y="18048"/>
                    <a:pt x="33374" y="15014"/>
                    <a:pt x="35319" y="11980"/>
                  </a:cubicBezTo>
                  <a:lnTo>
                    <a:pt x="36533" y="13215"/>
                  </a:lnTo>
                  <a:cubicBezTo>
                    <a:pt x="37621" y="15098"/>
                    <a:pt x="38751" y="16939"/>
                    <a:pt x="40048" y="18655"/>
                  </a:cubicBezTo>
                  <a:cubicBezTo>
                    <a:pt x="40320" y="19031"/>
                    <a:pt x="40718" y="19199"/>
                    <a:pt x="41115" y="19220"/>
                  </a:cubicBezTo>
                  <a:cubicBezTo>
                    <a:pt x="41246" y="19272"/>
                    <a:pt x="41387" y="19300"/>
                    <a:pt x="41527" y="19300"/>
                  </a:cubicBezTo>
                  <a:cubicBezTo>
                    <a:pt x="41832" y="19300"/>
                    <a:pt x="42129" y="19166"/>
                    <a:pt x="42287" y="18864"/>
                  </a:cubicBezTo>
                  <a:cubicBezTo>
                    <a:pt x="44045" y="15684"/>
                    <a:pt x="45614" y="12440"/>
                    <a:pt x="47225" y="9239"/>
                  </a:cubicBezTo>
                  <a:cubicBezTo>
                    <a:pt x="47413" y="8863"/>
                    <a:pt x="47602" y="8465"/>
                    <a:pt x="47790" y="8109"/>
                  </a:cubicBezTo>
                  <a:cubicBezTo>
                    <a:pt x="47811" y="8047"/>
                    <a:pt x="47832" y="8005"/>
                    <a:pt x="47874" y="7984"/>
                  </a:cubicBezTo>
                  <a:cubicBezTo>
                    <a:pt x="47895" y="8005"/>
                    <a:pt x="47915" y="8005"/>
                    <a:pt x="47936" y="8026"/>
                  </a:cubicBezTo>
                  <a:cubicBezTo>
                    <a:pt x="48397" y="8298"/>
                    <a:pt x="48836" y="8570"/>
                    <a:pt x="49275" y="8842"/>
                  </a:cubicBezTo>
                  <a:cubicBezTo>
                    <a:pt x="50824" y="9783"/>
                    <a:pt x="52393" y="10955"/>
                    <a:pt x="54151" y="11478"/>
                  </a:cubicBezTo>
                  <a:cubicBezTo>
                    <a:pt x="54262" y="11510"/>
                    <a:pt x="54372" y="11525"/>
                    <a:pt x="54478" y="11525"/>
                  </a:cubicBezTo>
                  <a:cubicBezTo>
                    <a:pt x="55133" y="11525"/>
                    <a:pt x="55669" y="10960"/>
                    <a:pt x="55741" y="10348"/>
                  </a:cubicBezTo>
                  <a:cubicBezTo>
                    <a:pt x="56201" y="9783"/>
                    <a:pt x="56285" y="8988"/>
                    <a:pt x="55615" y="8381"/>
                  </a:cubicBezTo>
                  <a:lnTo>
                    <a:pt x="54193" y="7042"/>
                  </a:lnTo>
                  <a:cubicBezTo>
                    <a:pt x="52288" y="5117"/>
                    <a:pt x="50636" y="3025"/>
                    <a:pt x="49171" y="723"/>
                  </a:cubicBezTo>
                  <a:cubicBezTo>
                    <a:pt x="48876" y="265"/>
                    <a:pt x="48325" y="0"/>
                    <a:pt x="477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5"/>
            <p:cNvSpPr/>
            <p:nvPr/>
          </p:nvSpPr>
          <p:spPr>
            <a:xfrm>
              <a:off x="813300" y="398050"/>
              <a:ext cx="1420200" cy="622725"/>
            </a:xfrm>
            <a:custGeom>
              <a:avLst/>
              <a:gdLst/>
              <a:ahLst/>
              <a:cxnLst/>
              <a:rect l="l" t="t" r="r" b="b"/>
              <a:pathLst>
                <a:path w="56808" h="24909" extrusionOk="0">
                  <a:moveTo>
                    <a:pt x="48459" y="6056"/>
                  </a:moveTo>
                  <a:lnTo>
                    <a:pt x="54464" y="11706"/>
                  </a:lnTo>
                  <a:cubicBezTo>
                    <a:pt x="54501" y="11730"/>
                    <a:pt x="54523" y="11740"/>
                    <a:pt x="54548" y="11740"/>
                  </a:cubicBezTo>
                  <a:cubicBezTo>
                    <a:pt x="54566" y="11740"/>
                    <a:pt x="54585" y="11735"/>
                    <a:pt x="54611" y="11727"/>
                  </a:cubicBezTo>
                  <a:lnTo>
                    <a:pt x="54820" y="11643"/>
                  </a:lnTo>
                  <a:lnTo>
                    <a:pt x="54820" y="11852"/>
                  </a:lnTo>
                  <a:cubicBezTo>
                    <a:pt x="54862" y="13087"/>
                    <a:pt x="54841" y="14300"/>
                    <a:pt x="54736" y="15451"/>
                  </a:cubicBezTo>
                  <a:lnTo>
                    <a:pt x="54715" y="15765"/>
                  </a:lnTo>
                  <a:lnTo>
                    <a:pt x="54464" y="15556"/>
                  </a:lnTo>
                  <a:cubicBezTo>
                    <a:pt x="52958" y="14196"/>
                    <a:pt x="51514" y="12689"/>
                    <a:pt x="50112" y="11266"/>
                  </a:cubicBezTo>
                  <a:lnTo>
                    <a:pt x="49296" y="10429"/>
                  </a:lnTo>
                  <a:lnTo>
                    <a:pt x="49505" y="10325"/>
                  </a:lnTo>
                  <a:cubicBezTo>
                    <a:pt x="49526" y="10325"/>
                    <a:pt x="49526" y="10283"/>
                    <a:pt x="49526" y="10283"/>
                  </a:cubicBezTo>
                  <a:cubicBezTo>
                    <a:pt x="49401" y="9090"/>
                    <a:pt x="49108" y="7877"/>
                    <a:pt x="48689" y="6684"/>
                  </a:cubicBezTo>
                  <a:lnTo>
                    <a:pt x="48459" y="6056"/>
                  </a:lnTo>
                  <a:close/>
                  <a:moveTo>
                    <a:pt x="3082" y="20239"/>
                  </a:moveTo>
                  <a:lnTo>
                    <a:pt x="3076" y="20243"/>
                  </a:lnTo>
                  <a:lnTo>
                    <a:pt x="3097" y="20347"/>
                  </a:lnTo>
                  <a:cubicBezTo>
                    <a:pt x="3098" y="20353"/>
                    <a:pt x="3100" y="20358"/>
                    <a:pt x="3101" y="20364"/>
                  </a:cubicBezTo>
                  <a:lnTo>
                    <a:pt x="3101" y="20364"/>
                  </a:lnTo>
                  <a:cubicBezTo>
                    <a:pt x="3100" y="20351"/>
                    <a:pt x="3098" y="20339"/>
                    <a:pt x="3097" y="20326"/>
                  </a:cubicBezTo>
                  <a:lnTo>
                    <a:pt x="3082" y="20239"/>
                  </a:lnTo>
                  <a:close/>
                  <a:moveTo>
                    <a:pt x="48229" y="323"/>
                  </a:moveTo>
                  <a:lnTo>
                    <a:pt x="48376" y="512"/>
                  </a:lnTo>
                  <a:cubicBezTo>
                    <a:pt x="49715" y="1934"/>
                    <a:pt x="51054" y="3294"/>
                    <a:pt x="52351" y="4550"/>
                  </a:cubicBezTo>
                  <a:cubicBezTo>
                    <a:pt x="53042" y="5240"/>
                    <a:pt x="53774" y="5910"/>
                    <a:pt x="54464" y="6579"/>
                  </a:cubicBezTo>
                  <a:lnTo>
                    <a:pt x="54506" y="6600"/>
                  </a:lnTo>
                  <a:cubicBezTo>
                    <a:pt x="55343" y="7354"/>
                    <a:pt x="55992" y="7939"/>
                    <a:pt x="56410" y="8211"/>
                  </a:cubicBezTo>
                  <a:lnTo>
                    <a:pt x="56536" y="8295"/>
                  </a:lnTo>
                  <a:lnTo>
                    <a:pt x="56431" y="8463"/>
                  </a:lnTo>
                  <a:lnTo>
                    <a:pt x="56410" y="8483"/>
                  </a:lnTo>
                  <a:cubicBezTo>
                    <a:pt x="56389" y="8504"/>
                    <a:pt x="56389" y="8567"/>
                    <a:pt x="56410" y="8588"/>
                  </a:cubicBezTo>
                  <a:lnTo>
                    <a:pt x="56431" y="8672"/>
                  </a:lnTo>
                  <a:lnTo>
                    <a:pt x="56389" y="8735"/>
                  </a:lnTo>
                  <a:cubicBezTo>
                    <a:pt x="56117" y="9153"/>
                    <a:pt x="55866" y="9634"/>
                    <a:pt x="55615" y="10053"/>
                  </a:cubicBezTo>
                  <a:cubicBezTo>
                    <a:pt x="55385" y="10471"/>
                    <a:pt x="55155" y="10911"/>
                    <a:pt x="54883" y="11329"/>
                  </a:cubicBezTo>
                  <a:lnTo>
                    <a:pt x="54778" y="11496"/>
                  </a:lnTo>
                  <a:lnTo>
                    <a:pt x="54757" y="11455"/>
                  </a:lnTo>
                  <a:lnTo>
                    <a:pt x="48689" y="5763"/>
                  </a:lnTo>
                  <a:cubicBezTo>
                    <a:pt x="48668" y="5742"/>
                    <a:pt x="48585" y="5701"/>
                    <a:pt x="48543" y="5701"/>
                  </a:cubicBezTo>
                  <a:cubicBezTo>
                    <a:pt x="48480" y="5701"/>
                    <a:pt x="48459" y="5742"/>
                    <a:pt x="48459" y="5763"/>
                  </a:cubicBezTo>
                  <a:lnTo>
                    <a:pt x="42015" y="18213"/>
                  </a:lnTo>
                  <a:lnTo>
                    <a:pt x="41868" y="18025"/>
                  </a:lnTo>
                  <a:cubicBezTo>
                    <a:pt x="39441" y="15367"/>
                    <a:pt x="37202" y="12522"/>
                    <a:pt x="35256" y="9530"/>
                  </a:cubicBezTo>
                  <a:cubicBezTo>
                    <a:pt x="35215" y="9488"/>
                    <a:pt x="35152" y="9446"/>
                    <a:pt x="35110" y="9446"/>
                  </a:cubicBezTo>
                  <a:cubicBezTo>
                    <a:pt x="35089" y="9446"/>
                    <a:pt x="35026" y="9446"/>
                    <a:pt x="34984" y="9530"/>
                  </a:cubicBezTo>
                  <a:cubicBezTo>
                    <a:pt x="32934" y="12940"/>
                    <a:pt x="31009" y="16455"/>
                    <a:pt x="29272" y="20012"/>
                  </a:cubicBezTo>
                  <a:lnTo>
                    <a:pt x="29189" y="20222"/>
                  </a:lnTo>
                  <a:lnTo>
                    <a:pt x="29021" y="20075"/>
                  </a:lnTo>
                  <a:cubicBezTo>
                    <a:pt x="26510" y="17502"/>
                    <a:pt x="24230" y="14677"/>
                    <a:pt x="22075" y="11957"/>
                  </a:cubicBezTo>
                  <a:lnTo>
                    <a:pt x="22033" y="11936"/>
                  </a:lnTo>
                  <a:cubicBezTo>
                    <a:pt x="21614" y="11413"/>
                    <a:pt x="21175" y="10890"/>
                    <a:pt x="20756" y="10346"/>
                  </a:cubicBezTo>
                  <a:cubicBezTo>
                    <a:pt x="20756" y="10304"/>
                    <a:pt x="20735" y="10304"/>
                    <a:pt x="20735" y="10304"/>
                  </a:cubicBezTo>
                  <a:cubicBezTo>
                    <a:pt x="20715" y="10304"/>
                    <a:pt x="20673" y="10346"/>
                    <a:pt x="20652" y="10367"/>
                  </a:cubicBezTo>
                  <a:lnTo>
                    <a:pt x="20631" y="10388"/>
                  </a:lnTo>
                  <a:lnTo>
                    <a:pt x="20610" y="10408"/>
                  </a:lnTo>
                  <a:cubicBezTo>
                    <a:pt x="20568" y="10408"/>
                    <a:pt x="20568" y="10450"/>
                    <a:pt x="20547" y="10471"/>
                  </a:cubicBezTo>
                  <a:cubicBezTo>
                    <a:pt x="18957" y="13652"/>
                    <a:pt x="17116" y="16665"/>
                    <a:pt x="15170" y="19447"/>
                  </a:cubicBezTo>
                  <a:cubicBezTo>
                    <a:pt x="15128" y="19489"/>
                    <a:pt x="15086" y="19552"/>
                    <a:pt x="15065" y="19594"/>
                  </a:cubicBezTo>
                  <a:cubicBezTo>
                    <a:pt x="14793" y="19991"/>
                    <a:pt x="14458" y="20494"/>
                    <a:pt x="13935" y="20494"/>
                  </a:cubicBezTo>
                  <a:lnTo>
                    <a:pt x="13852" y="20494"/>
                  </a:lnTo>
                  <a:cubicBezTo>
                    <a:pt x="13621" y="20452"/>
                    <a:pt x="13349" y="20159"/>
                    <a:pt x="13015" y="19761"/>
                  </a:cubicBezTo>
                  <a:lnTo>
                    <a:pt x="12994" y="19719"/>
                  </a:lnTo>
                  <a:cubicBezTo>
                    <a:pt x="12910" y="19657"/>
                    <a:pt x="12868" y="19573"/>
                    <a:pt x="12805" y="19510"/>
                  </a:cubicBezTo>
                  <a:lnTo>
                    <a:pt x="9834" y="16560"/>
                  </a:lnTo>
                  <a:cubicBezTo>
                    <a:pt x="8788" y="15535"/>
                    <a:pt x="7763" y="14489"/>
                    <a:pt x="6717" y="13484"/>
                  </a:cubicBezTo>
                  <a:cubicBezTo>
                    <a:pt x="6696" y="13442"/>
                    <a:pt x="6633" y="13421"/>
                    <a:pt x="6612" y="13421"/>
                  </a:cubicBezTo>
                  <a:cubicBezTo>
                    <a:pt x="6549" y="13421"/>
                    <a:pt x="6507" y="13484"/>
                    <a:pt x="6486" y="13547"/>
                  </a:cubicBezTo>
                  <a:cubicBezTo>
                    <a:pt x="5712" y="15409"/>
                    <a:pt x="4729" y="17292"/>
                    <a:pt x="3285" y="19678"/>
                  </a:cubicBezTo>
                  <a:lnTo>
                    <a:pt x="3097" y="19991"/>
                  </a:lnTo>
                  <a:lnTo>
                    <a:pt x="3055" y="19866"/>
                  </a:lnTo>
                  <a:lnTo>
                    <a:pt x="2825" y="19761"/>
                  </a:lnTo>
                  <a:cubicBezTo>
                    <a:pt x="2637" y="19678"/>
                    <a:pt x="2448" y="19594"/>
                    <a:pt x="2302" y="19510"/>
                  </a:cubicBezTo>
                  <a:cubicBezTo>
                    <a:pt x="2134" y="19468"/>
                    <a:pt x="1946" y="19385"/>
                    <a:pt x="1800" y="19301"/>
                  </a:cubicBezTo>
                  <a:cubicBezTo>
                    <a:pt x="1486" y="19155"/>
                    <a:pt x="1172" y="18987"/>
                    <a:pt x="879" y="18841"/>
                  </a:cubicBezTo>
                  <a:lnTo>
                    <a:pt x="837" y="18820"/>
                  </a:lnTo>
                  <a:cubicBezTo>
                    <a:pt x="670" y="18736"/>
                    <a:pt x="544" y="18652"/>
                    <a:pt x="377" y="18569"/>
                  </a:cubicBezTo>
                  <a:lnTo>
                    <a:pt x="230" y="18506"/>
                  </a:lnTo>
                  <a:lnTo>
                    <a:pt x="314" y="18338"/>
                  </a:lnTo>
                  <a:cubicBezTo>
                    <a:pt x="2323" y="14635"/>
                    <a:pt x="3913" y="10597"/>
                    <a:pt x="5231" y="7144"/>
                  </a:cubicBezTo>
                  <a:lnTo>
                    <a:pt x="5294" y="6914"/>
                  </a:lnTo>
                  <a:lnTo>
                    <a:pt x="5482" y="7103"/>
                  </a:lnTo>
                  <a:cubicBezTo>
                    <a:pt x="8307" y="9885"/>
                    <a:pt x="10985" y="12856"/>
                    <a:pt x="13433" y="15890"/>
                  </a:cubicBezTo>
                  <a:cubicBezTo>
                    <a:pt x="13433" y="15911"/>
                    <a:pt x="13496" y="15911"/>
                    <a:pt x="13538" y="15911"/>
                  </a:cubicBezTo>
                  <a:cubicBezTo>
                    <a:pt x="13600" y="15911"/>
                    <a:pt x="13621" y="15890"/>
                    <a:pt x="13621" y="15890"/>
                  </a:cubicBezTo>
                  <a:cubicBezTo>
                    <a:pt x="16321" y="12459"/>
                    <a:pt x="18852" y="8881"/>
                    <a:pt x="21133" y="5178"/>
                  </a:cubicBezTo>
                  <a:lnTo>
                    <a:pt x="21238" y="5031"/>
                  </a:lnTo>
                  <a:lnTo>
                    <a:pt x="21384" y="5157"/>
                  </a:lnTo>
                  <a:cubicBezTo>
                    <a:pt x="24104" y="7584"/>
                    <a:pt x="26489" y="10388"/>
                    <a:pt x="28456" y="13421"/>
                  </a:cubicBezTo>
                  <a:lnTo>
                    <a:pt x="28477" y="13484"/>
                  </a:lnTo>
                  <a:lnTo>
                    <a:pt x="28477" y="13526"/>
                  </a:lnTo>
                  <a:cubicBezTo>
                    <a:pt x="28477" y="13547"/>
                    <a:pt x="28498" y="13610"/>
                    <a:pt x="28561" y="13631"/>
                  </a:cubicBezTo>
                  <a:cubicBezTo>
                    <a:pt x="28575" y="13638"/>
                    <a:pt x="28584" y="13640"/>
                    <a:pt x="28591" y="13640"/>
                  </a:cubicBezTo>
                  <a:cubicBezTo>
                    <a:pt x="28605" y="13640"/>
                    <a:pt x="28610" y="13631"/>
                    <a:pt x="28624" y="13631"/>
                  </a:cubicBezTo>
                  <a:lnTo>
                    <a:pt x="28707" y="13547"/>
                  </a:lnTo>
                  <a:cubicBezTo>
                    <a:pt x="28770" y="13526"/>
                    <a:pt x="28791" y="13505"/>
                    <a:pt x="28791" y="13442"/>
                  </a:cubicBezTo>
                  <a:lnTo>
                    <a:pt x="28791" y="13401"/>
                  </a:lnTo>
                  <a:lnTo>
                    <a:pt x="28812" y="13380"/>
                  </a:lnTo>
                  <a:cubicBezTo>
                    <a:pt x="29712" y="12229"/>
                    <a:pt x="30402" y="10890"/>
                    <a:pt x="31093" y="9613"/>
                  </a:cubicBezTo>
                  <a:lnTo>
                    <a:pt x="31637" y="8588"/>
                  </a:lnTo>
                  <a:cubicBezTo>
                    <a:pt x="32641" y="6726"/>
                    <a:pt x="33645" y="4864"/>
                    <a:pt x="34650" y="3022"/>
                  </a:cubicBezTo>
                  <a:lnTo>
                    <a:pt x="34754" y="2813"/>
                  </a:lnTo>
                  <a:lnTo>
                    <a:pt x="34901" y="2981"/>
                  </a:lnTo>
                  <a:cubicBezTo>
                    <a:pt x="35612" y="3859"/>
                    <a:pt x="36303" y="4717"/>
                    <a:pt x="36951" y="5575"/>
                  </a:cubicBezTo>
                  <a:cubicBezTo>
                    <a:pt x="38604" y="7667"/>
                    <a:pt x="40299" y="9823"/>
                    <a:pt x="42078" y="11810"/>
                  </a:cubicBezTo>
                  <a:lnTo>
                    <a:pt x="42119" y="11831"/>
                  </a:lnTo>
                  <a:lnTo>
                    <a:pt x="42161" y="11873"/>
                  </a:lnTo>
                  <a:cubicBezTo>
                    <a:pt x="42161" y="11936"/>
                    <a:pt x="42203" y="11957"/>
                    <a:pt x="42224" y="11957"/>
                  </a:cubicBezTo>
                  <a:cubicBezTo>
                    <a:pt x="42224" y="11957"/>
                    <a:pt x="42266" y="11957"/>
                    <a:pt x="42287" y="11936"/>
                  </a:cubicBezTo>
                  <a:cubicBezTo>
                    <a:pt x="43856" y="9027"/>
                    <a:pt x="45363" y="6014"/>
                    <a:pt x="46806" y="3127"/>
                  </a:cubicBezTo>
                  <a:cubicBezTo>
                    <a:pt x="47246" y="2248"/>
                    <a:pt x="47664" y="1390"/>
                    <a:pt x="48124" y="532"/>
                  </a:cubicBezTo>
                  <a:lnTo>
                    <a:pt x="48229" y="323"/>
                  </a:lnTo>
                  <a:close/>
                  <a:moveTo>
                    <a:pt x="35215" y="10053"/>
                  </a:moveTo>
                  <a:lnTo>
                    <a:pt x="35780" y="10869"/>
                  </a:lnTo>
                  <a:cubicBezTo>
                    <a:pt x="37663" y="13589"/>
                    <a:pt x="39755" y="16204"/>
                    <a:pt x="41952" y="18610"/>
                  </a:cubicBezTo>
                  <a:cubicBezTo>
                    <a:pt x="41973" y="18631"/>
                    <a:pt x="41994" y="18631"/>
                    <a:pt x="42015" y="18631"/>
                  </a:cubicBezTo>
                  <a:lnTo>
                    <a:pt x="42161" y="18652"/>
                  </a:lnTo>
                  <a:lnTo>
                    <a:pt x="42182" y="18799"/>
                  </a:lnTo>
                  <a:cubicBezTo>
                    <a:pt x="42287" y="19761"/>
                    <a:pt x="42308" y="20682"/>
                    <a:pt x="42203" y="21623"/>
                  </a:cubicBezTo>
                  <a:lnTo>
                    <a:pt x="42161" y="22042"/>
                  </a:lnTo>
                  <a:lnTo>
                    <a:pt x="41889" y="21686"/>
                  </a:lnTo>
                  <a:cubicBezTo>
                    <a:pt x="41324" y="20912"/>
                    <a:pt x="40697" y="20117"/>
                    <a:pt x="40090" y="19364"/>
                  </a:cubicBezTo>
                  <a:cubicBezTo>
                    <a:pt x="39818" y="19029"/>
                    <a:pt x="39546" y="18715"/>
                    <a:pt x="39274" y="18380"/>
                  </a:cubicBezTo>
                  <a:lnTo>
                    <a:pt x="38500" y="17439"/>
                  </a:lnTo>
                  <a:cubicBezTo>
                    <a:pt x="37579" y="16330"/>
                    <a:pt x="36637" y="15200"/>
                    <a:pt x="36093" y="13903"/>
                  </a:cubicBezTo>
                  <a:cubicBezTo>
                    <a:pt x="36093" y="13903"/>
                    <a:pt x="36093" y="13882"/>
                    <a:pt x="36052" y="13882"/>
                  </a:cubicBezTo>
                  <a:lnTo>
                    <a:pt x="35926" y="13840"/>
                  </a:lnTo>
                  <a:lnTo>
                    <a:pt x="35926" y="13714"/>
                  </a:lnTo>
                  <a:cubicBezTo>
                    <a:pt x="35884" y="12773"/>
                    <a:pt x="35717" y="11852"/>
                    <a:pt x="35487" y="10994"/>
                  </a:cubicBezTo>
                  <a:lnTo>
                    <a:pt x="35215" y="10053"/>
                  </a:lnTo>
                  <a:close/>
                  <a:moveTo>
                    <a:pt x="105" y="19092"/>
                  </a:moveTo>
                  <a:cubicBezTo>
                    <a:pt x="63" y="19406"/>
                    <a:pt x="147" y="19761"/>
                    <a:pt x="230" y="20096"/>
                  </a:cubicBezTo>
                  <a:cubicBezTo>
                    <a:pt x="251" y="20201"/>
                    <a:pt x="272" y="20305"/>
                    <a:pt x="272" y="20389"/>
                  </a:cubicBezTo>
                  <a:cubicBezTo>
                    <a:pt x="314" y="20452"/>
                    <a:pt x="314" y="20535"/>
                    <a:pt x="335" y="20640"/>
                  </a:cubicBezTo>
                  <a:cubicBezTo>
                    <a:pt x="377" y="21038"/>
                    <a:pt x="460" y="21435"/>
                    <a:pt x="670" y="21686"/>
                  </a:cubicBezTo>
                  <a:cubicBezTo>
                    <a:pt x="900" y="21958"/>
                    <a:pt x="1276" y="22105"/>
                    <a:pt x="1632" y="22230"/>
                  </a:cubicBezTo>
                  <a:cubicBezTo>
                    <a:pt x="1737" y="22272"/>
                    <a:pt x="1820" y="22314"/>
                    <a:pt x="1904" y="22335"/>
                  </a:cubicBezTo>
                  <a:cubicBezTo>
                    <a:pt x="2030" y="22398"/>
                    <a:pt x="2134" y="22440"/>
                    <a:pt x="2260" y="22502"/>
                  </a:cubicBezTo>
                  <a:cubicBezTo>
                    <a:pt x="2678" y="22691"/>
                    <a:pt x="3097" y="22858"/>
                    <a:pt x="3557" y="22921"/>
                  </a:cubicBezTo>
                  <a:lnTo>
                    <a:pt x="3662" y="22921"/>
                  </a:lnTo>
                  <a:lnTo>
                    <a:pt x="3620" y="22649"/>
                  </a:lnTo>
                  <a:cubicBezTo>
                    <a:pt x="3516" y="21860"/>
                    <a:pt x="3289" y="21051"/>
                    <a:pt x="3101" y="20364"/>
                  </a:cubicBezTo>
                  <a:lnTo>
                    <a:pt x="3101" y="20364"/>
                  </a:lnTo>
                  <a:cubicBezTo>
                    <a:pt x="3185" y="21045"/>
                    <a:pt x="3310" y="21804"/>
                    <a:pt x="3494" y="22523"/>
                  </a:cubicBezTo>
                  <a:lnTo>
                    <a:pt x="3578" y="22858"/>
                  </a:lnTo>
                  <a:lnTo>
                    <a:pt x="3264" y="22712"/>
                  </a:lnTo>
                  <a:cubicBezTo>
                    <a:pt x="2992" y="22586"/>
                    <a:pt x="2720" y="22502"/>
                    <a:pt x="2448" y="22398"/>
                  </a:cubicBezTo>
                  <a:cubicBezTo>
                    <a:pt x="1883" y="22209"/>
                    <a:pt x="1297" y="22000"/>
                    <a:pt x="879" y="21540"/>
                  </a:cubicBezTo>
                  <a:cubicBezTo>
                    <a:pt x="523" y="21121"/>
                    <a:pt x="440" y="20598"/>
                    <a:pt x="356" y="20096"/>
                  </a:cubicBezTo>
                  <a:cubicBezTo>
                    <a:pt x="314" y="19761"/>
                    <a:pt x="230" y="19385"/>
                    <a:pt x="105" y="19092"/>
                  </a:cubicBezTo>
                  <a:close/>
                  <a:moveTo>
                    <a:pt x="48165" y="1"/>
                  </a:moveTo>
                  <a:cubicBezTo>
                    <a:pt x="48151" y="1"/>
                    <a:pt x="48137" y="3"/>
                    <a:pt x="48124" y="9"/>
                  </a:cubicBezTo>
                  <a:cubicBezTo>
                    <a:pt x="48062" y="9"/>
                    <a:pt x="48041" y="30"/>
                    <a:pt x="48020" y="51"/>
                  </a:cubicBezTo>
                  <a:cubicBezTo>
                    <a:pt x="47539" y="993"/>
                    <a:pt x="47078" y="1913"/>
                    <a:pt x="46597" y="2855"/>
                  </a:cubicBezTo>
                  <a:lnTo>
                    <a:pt x="46555" y="2960"/>
                  </a:lnTo>
                  <a:cubicBezTo>
                    <a:pt x="45132" y="5742"/>
                    <a:pt x="43668" y="8609"/>
                    <a:pt x="42308" y="11455"/>
                  </a:cubicBezTo>
                  <a:lnTo>
                    <a:pt x="42203" y="11706"/>
                  </a:lnTo>
                  <a:lnTo>
                    <a:pt x="42057" y="11496"/>
                  </a:lnTo>
                  <a:cubicBezTo>
                    <a:pt x="40508" y="9404"/>
                    <a:pt x="38813" y="7333"/>
                    <a:pt x="37140" y="5366"/>
                  </a:cubicBezTo>
                  <a:cubicBezTo>
                    <a:pt x="36344" y="4424"/>
                    <a:pt x="35528" y="3462"/>
                    <a:pt x="34754" y="2499"/>
                  </a:cubicBezTo>
                  <a:cubicBezTo>
                    <a:pt x="34733" y="2457"/>
                    <a:pt x="34671" y="2457"/>
                    <a:pt x="34650" y="2457"/>
                  </a:cubicBezTo>
                  <a:cubicBezTo>
                    <a:pt x="34587" y="2457"/>
                    <a:pt x="34545" y="2499"/>
                    <a:pt x="34524" y="2541"/>
                  </a:cubicBezTo>
                  <a:cubicBezTo>
                    <a:pt x="33938" y="3608"/>
                    <a:pt x="33373" y="4738"/>
                    <a:pt x="32808" y="5805"/>
                  </a:cubicBezTo>
                  <a:cubicBezTo>
                    <a:pt x="31553" y="8274"/>
                    <a:pt x="30277" y="10806"/>
                    <a:pt x="28728" y="13108"/>
                  </a:cubicBezTo>
                  <a:lnTo>
                    <a:pt x="28603" y="13317"/>
                  </a:lnTo>
                  <a:lnTo>
                    <a:pt x="28477" y="13108"/>
                  </a:lnTo>
                  <a:cubicBezTo>
                    <a:pt x="26427" y="9990"/>
                    <a:pt x="24020" y="7207"/>
                    <a:pt x="21279" y="4801"/>
                  </a:cubicBezTo>
                  <a:cubicBezTo>
                    <a:pt x="21238" y="4759"/>
                    <a:pt x="21175" y="4738"/>
                    <a:pt x="21154" y="4738"/>
                  </a:cubicBezTo>
                  <a:cubicBezTo>
                    <a:pt x="21133" y="4738"/>
                    <a:pt x="21070" y="4759"/>
                    <a:pt x="21049" y="4822"/>
                  </a:cubicBezTo>
                  <a:cubicBezTo>
                    <a:pt x="18769" y="8504"/>
                    <a:pt x="16279" y="12082"/>
                    <a:pt x="13621" y="15472"/>
                  </a:cubicBezTo>
                  <a:lnTo>
                    <a:pt x="13496" y="15618"/>
                  </a:lnTo>
                  <a:lnTo>
                    <a:pt x="13349" y="15472"/>
                  </a:lnTo>
                  <a:cubicBezTo>
                    <a:pt x="10839" y="12375"/>
                    <a:pt x="8118" y="9425"/>
                    <a:pt x="5294" y="6642"/>
                  </a:cubicBezTo>
                  <a:cubicBezTo>
                    <a:pt x="5252" y="6600"/>
                    <a:pt x="5189" y="6600"/>
                    <a:pt x="5168" y="6600"/>
                  </a:cubicBezTo>
                  <a:cubicBezTo>
                    <a:pt x="5126" y="6600"/>
                    <a:pt x="5064" y="6642"/>
                    <a:pt x="5043" y="6726"/>
                  </a:cubicBezTo>
                  <a:cubicBezTo>
                    <a:pt x="4017" y="9446"/>
                    <a:pt x="2846" y="12145"/>
                    <a:pt x="1695" y="14761"/>
                  </a:cubicBezTo>
                  <a:cubicBezTo>
                    <a:pt x="1172" y="15953"/>
                    <a:pt x="628" y="17209"/>
                    <a:pt x="105" y="18443"/>
                  </a:cubicBezTo>
                  <a:lnTo>
                    <a:pt x="63" y="18506"/>
                  </a:lnTo>
                  <a:lnTo>
                    <a:pt x="21" y="18548"/>
                  </a:lnTo>
                  <a:cubicBezTo>
                    <a:pt x="0" y="18548"/>
                    <a:pt x="0" y="18569"/>
                    <a:pt x="0" y="18610"/>
                  </a:cubicBezTo>
                  <a:cubicBezTo>
                    <a:pt x="0" y="18631"/>
                    <a:pt x="0" y="18652"/>
                    <a:pt x="21" y="18652"/>
                  </a:cubicBezTo>
                  <a:lnTo>
                    <a:pt x="272" y="18841"/>
                  </a:lnTo>
                  <a:cubicBezTo>
                    <a:pt x="691" y="19134"/>
                    <a:pt x="1151" y="19385"/>
                    <a:pt x="1674" y="19657"/>
                  </a:cubicBezTo>
                  <a:cubicBezTo>
                    <a:pt x="1737" y="19678"/>
                    <a:pt x="1820" y="19719"/>
                    <a:pt x="1925" y="19782"/>
                  </a:cubicBezTo>
                  <a:cubicBezTo>
                    <a:pt x="2239" y="19929"/>
                    <a:pt x="2616" y="20117"/>
                    <a:pt x="2950" y="20180"/>
                  </a:cubicBezTo>
                  <a:lnTo>
                    <a:pt x="3076" y="20201"/>
                  </a:lnTo>
                  <a:lnTo>
                    <a:pt x="3082" y="20239"/>
                  </a:lnTo>
                  <a:lnTo>
                    <a:pt x="3082" y="20239"/>
                  </a:lnTo>
                  <a:lnTo>
                    <a:pt x="3181" y="20180"/>
                  </a:lnTo>
                  <a:cubicBezTo>
                    <a:pt x="3201" y="20180"/>
                    <a:pt x="3201" y="20138"/>
                    <a:pt x="3201" y="20117"/>
                  </a:cubicBezTo>
                  <a:lnTo>
                    <a:pt x="3160" y="20033"/>
                  </a:lnTo>
                  <a:lnTo>
                    <a:pt x="3201" y="19971"/>
                  </a:lnTo>
                  <a:cubicBezTo>
                    <a:pt x="4394" y="18401"/>
                    <a:pt x="5398" y="16581"/>
                    <a:pt x="6340" y="14447"/>
                  </a:cubicBezTo>
                  <a:lnTo>
                    <a:pt x="6528" y="14007"/>
                  </a:lnTo>
                  <a:lnTo>
                    <a:pt x="6507" y="13819"/>
                  </a:lnTo>
                  <a:lnTo>
                    <a:pt x="6863" y="14175"/>
                  </a:lnTo>
                  <a:cubicBezTo>
                    <a:pt x="8077" y="15388"/>
                    <a:pt x="9311" y="16581"/>
                    <a:pt x="10504" y="17794"/>
                  </a:cubicBezTo>
                  <a:lnTo>
                    <a:pt x="11613" y="18862"/>
                  </a:lnTo>
                  <a:cubicBezTo>
                    <a:pt x="11822" y="19071"/>
                    <a:pt x="11989" y="19280"/>
                    <a:pt x="12199" y="19552"/>
                  </a:cubicBezTo>
                  <a:cubicBezTo>
                    <a:pt x="12659" y="20075"/>
                    <a:pt x="13119" y="20598"/>
                    <a:pt x="13642" y="20870"/>
                  </a:cubicBezTo>
                  <a:cubicBezTo>
                    <a:pt x="13852" y="20975"/>
                    <a:pt x="13956" y="21017"/>
                    <a:pt x="14082" y="21017"/>
                  </a:cubicBezTo>
                  <a:lnTo>
                    <a:pt x="14249" y="20975"/>
                  </a:lnTo>
                  <a:lnTo>
                    <a:pt x="14270" y="21142"/>
                  </a:lnTo>
                  <a:cubicBezTo>
                    <a:pt x="14375" y="22126"/>
                    <a:pt x="14354" y="23151"/>
                    <a:pt x="14165" y="24176"/>
                  </a:cubicBezTo>
                  <a:lnTo>
                    <a:pt x="14124" y="24532"/>
                  </a:lnTo>
                  <a:lnTo>
                    <a:pt x="13872" y="24260"/>
                  </a:lnTo>
                  <a:cubicBezTo>
                    <a:pt x="11948" y="21875"/>
                    <a:pt x="9583" y="19719"/>
                    <a:pt x="7135" y="17585"/>
                  </a:cubicBezTo>
                  <a:lnTo>
                    <a:pt x="7030" y="17502"/>
                  </a:lnTo>
                  <a:lnTo>
                    <a:pt x="7135" y="17355"/>
                  </a:lnTo>
                  <a:cubicBezTo>
                    <a:pt x="7156" y="17313"/>
                    <a:pt x="7156" y="17292"/>
                    <a:pt x="7135" y="17271"/>
                  </a:cubicBezTo>
                  <a:cubicBezTo>
                    <a:pt x="7135" y="17250"/>
                    <a:pt x="7114" y="17209"/>
                    <a:pt x="7072" y="17209"/>
                  </a:cubicBezTo>
                  <a:lnTo>
                    <a:pt x="7010" y="17188"/>
                  </a:lnTo>
                  <a:lnTo>
                    <a:pt x="7010" y="17104"/>
                  </a:lnTo>
                  <a:cubicBezTo>
                    <a:pt x="6905" y="16330"/>
                    <a:pt x="6800" y="15535"/>
                    <a:pt x="6696" y="14886"/>
                  </a:cubicBezTo>
                  <a:lnTo>
                    <a:pt x="6696" y="14886"/>
                  </a:lnTo>
                  <a:cubicBezTo>
                    <a:pt x="6738" y="15577"/>
                    <a:pt x="6800" y="16351"/>
                    <a:pt x="6905" y="17167"/>
                  </a:cubicBezTo>
                  <a:lnTo>
                    <a:pt x="6926" y="17292"/>
                  </a:lnTo>
                  <a:lnTo>
                    <a:pt x="6821" y="17355"/>
                  </a:lnTo>
                  <a:lnTo>
                    <a:pt x="6800" y="17376"/>
                  </a:lnTo>
                  <a:lnTo>
                    <a:pt x="6905" y="17460"/>
                  </a:lnTo>
                  <a:lnTo>
                    <a:pt x="6821" y="17585"/>
                  </a:lnTo>
                  <a:cubicBezTo>
                    <a:pt x="5775" y="19364"/>
                    <a:pt x="4771" y="21226"/>
                    <a:pt x="3913" y="22795"/>
                  </a:cubicBezTo>
                  <a:lnTo>
                    <a:pt x="3892" y="22816"/>
                  </a:lnTo>
                  <a:lnTo>
                    <a:pt x="3913" y="22837"/>
                  </a:lnTo>
                  <a:cubicBezTo>
                    <a:pt x="3934" y="22837"/>
                    <a:pt x="3934" y="22858"/>
                    <a:pt x="3976" y="22858"/>
                  </a:cubicBezTo>
                  <a:lnTo>
                    <a:pt x="3997" y="22837"/>
                  </a:lnTo>
                  <a:cubicBezTo>
                    <a:pt x="4875" y="21351"/>
                    <a:pt x="5922" y="19594"/>
                    <a:pt x="6926" y="17815"/>
                  </a:cubicBezTo>
                  <a:lnTo>
                    <a:pt x="7030" y="17627"/>
                  </a:lnTo>
                  <a:lnTo>
                    <a:pt x="7177" y="17794"/>
                  </a:lnTo>
                  <a:cubicBezTo>
                    <a:pt x="8223" y="18820"/>
                    <a:pt x="9248" y="19887"/>
                    <a:pt x="10253" y="20912"/>
                  </a:cubicBezTo>
                  <a:cubicBezTo>
                    <a:pt x="11508" y="22209"/>
                    <a:pt x="12784" y="23548"/>
                    <a:pt x="14124" y="24804"/>
                  </a:cubicBezTo>
                  <a:cubicBezTo>
                    <a:pt x="14144" y="24825"/>
                    <a:pt x="14165" y="24825"/>
                    <a:pt x="14165" y="24825"/>
                  </a:cubicBezTo>
                  <a:lnTo>
                    <a:pt x="14228" y="24825"/>
                  </a:lnTo>
                  <a:lnTo>
                    <a:pt x="14291" y="24427"/>
                  </a:lnTo>
                  <a:cubicBezTo>
                    <a:pt x="14542" y="23339"/>
                    <a:pt x="14584" y="22209"/>
                    <a:pt x="14479" y="21038"/>
                  </a:cubicBezTo>
                  <a:lnTo>
                    <a:pt x="14479" y="20954"/>
                  </a:lnTo>
                  <a:lnTo>
                    <a:pt x="14563" y="20912"/>
                  </a:lnTo>
                  <a:cubicBezTo>
                    <a:pt x="14877" y="20661"/>
                    <a:pt x="15128" y="20201"/>
                    <a:pt x="15379" y="19803"/>
                  </a:cubicBezTo>
                  <a:cubicBezTo>
                    <a:pt x="15484" y="19615"/>
                    <a:pt x="15588" y="19468"/>
                    <a:pt x="15693" y="19301"/>
                  </a:cubicBezTo>
                  <a:cubicBezTo>
                    <a:pt x="16279" y="18443"/>
                    <a:pt x="16865" y="17564"/>
                    <a:pt x="17430" y="16686"/>
                  </a:cubicBezTo>
                  <a:cubicBezTo>
                    <a:pt x="18434" y="15116"/>
                    <a:pt x="19375" y="13442"/>
                    <a:pt x="20338" y="11622"/>
                  </a:cubicBezTo>
                  <a:lnTo>
                    <a:pt x="20610" y="11099"/>
                  </a:lnTo>
                  <a:lnTo>
                    <a:pt x="20631" y="11664"/>
                  </a:lnTo>
                  <a:cubicBezTo>
                    <a:pt x="20673" y="12584"/>
                    <a:pt x="20756" y="13505"/>
                    <a:pt x="20840" y="14384"/>
                  </a:cubicBezTo>
                  <a:lnTo>
                    <a:pt x="20840" y="14489"/>
                  </a:lnTo>
                  <a:lnTo>
                    <a:pt x="20756" y="14551"/>
                  </a:lnTo>
                  <a:lnTo>
                    <a:pt x="20735" y="14572"/>
                  </a:lnTo>
                  <a:cubicBezTo>
                    <a:pt x="19919" y="15702"/>
                    <a:pt x="19187" y="16958"/>
                    <a:pt x="18476" y="18150"/>
                  </a:cubicBezTo>
                  <a:lnTo>
                    <a:pt x="18455" y="18192"/>
                  </a:lnTo>
                  <a:cubicBezTo>
                    <a:pt x="18204" y="18631"/>
                    <a:pt x="17911" y="19092"/>
                    <a:pt x="17639" y="19552"/>
                  </a:cubicBezTo>
                  <a:lnTo>
                    <a:pt x="17325" y="20033"/>
                  </a:lnTo>
                  <a:cubicBezTo>
                    <a:pt x="16969" y="20661"/>
                    <a:pt x="16572" y="21289"/>
                    <a:pt x="16174" y="21916"/>
                  </a:cubicBezTo>
                  <a:cubicBezTo>
                    <a:pt x="16153" y="21979"/>
                    <a:pt x="16069" y="22105"/>
                    <a:pt x="16007" y="22293"/>
                  </a:cubicBezTo>
                  <a:lnTo>
                    <a:pt x="16007" y="22314"/>
                  </a:lnTo>
                  <a:cubicBezTo>
                    <a:pt x="15651" y="22963"/>
                    <a:pt x="15023" y="24176"/>
                    <a:pt x="14584" y="24616"/>
                  </a:cubicBezTo>
                  <a:lnTo>
                    <a:pt x="14354" y="24846"/>
                  </a:lnTo>
                  <a:cubicBezTo>
                    <a:pt x="14458" y="24846"/>
                    <a:pt x="14500" y="24783"/>
                    <a:pt x="14668" y="24616"/>
                  </a:cubicBezTo>
                  <a:lnTo>
                    <a:pt x="14709" y="24574"/>
                  </a:lnTo>
                  <a:cubicBezTo>
                    <a:pt x="15274" y="23988"/>
                    <a:pt x="15714" y="23172"/>
                    <a:pt x="16153" y="22398"/>
                  </a:cubicBezTo>
                  <a:cubicBezTo>
                    <a:pt x="16362" y="22021"/>
                    <a:pt x="16551" y="21686"/>
                    <a:pt x="16760" y="21372"/>
                  </a:cubicBezTo>
                  <a:cubicBezTo>
                    <a:pt x="17116" y="20766"/>
                    <a:pt x="17513" y="20180"/>
                    <a:pt x="17911" y="19594"/>
                  </a:cubicBezTo>
                  <a:cubicBezTo>
                    <a:pt x="18852" y="18150"/>
                    <a:pt x="19794" y="16665"/>
                    <a:pt x="20631" y="15158"/>
                  </a:cubicBezTo>
                  <a:lnTo>
                    <a:pt x="20756" y="14907"/>
                  </a:lnTo>
                  <a:lnTo>
                    <a:pt x="20924" y="15158"/>
                  </a:lnTo>
                  <a:cubicBezTo>
                    <a:pt x="20945" y="15179"/>
                    <a:pt x="20966" y="15200"/>
                    <a:pt x="20987" y="15200"/>
                  </a:cubicBezTo>
                  <a:lnTo>
                    <a:pt x="21070" y="15200"/>
                  </a:lnTo>
                  <a:lnTo>
                    <a:pt x="21133" y="15263"/>
                  </a:lnTo>
                  <a:cubicBezTo>
                    <a:pt x="22493" y="16874"/>
                    <a:pt x="23853" y="18443"/>
                    <a:pt x="25129" y="19908"/>
                  </a:cubicBezTo>
                  <a:cubicBezTo>
                    <a:pt x="25569" y="20410"/>
                    <a:pt x="25987" y="20933"/>
                    <a:pt x="26406" y="21456"/>
                  </a:cubicBezTo>
                  <a:cubicBezTo>
                    <a:pt x="27368" y="22628"/>
                    <a:pt x="28393" y="23862"/>
                    <a:pt x="29523" y="24888"/>
                  </a:cubicBezTo>
                  <a:cubicBezTo>
                    <a:pt x="29523" y="24888"/>
                    <a:pt x="29544" y="24908"/>
                    <a:pt x="29565" y="24908"/>
                  </a:cubicBezTo>
                  <a:cubicBezTo>
                    <a:pt x="29607" y="24908"/>
                    <a:pt x="29628" y="24888"/>
                    <a:pt x="29649" y="24888"/>
                  </a:cubicBezTo>
                  <a:lnTo>
                    <a:pt x="29649" y="24846"/>
                  </a:lnTo>
                  <a:lnTo>
                    <a:pt x="29565" y="24741"/>
                  </a:lnTo>
                  <a:cubicBezTo>
                    <a:pt x="28728" y="23569"/>
                    <a:pt x="27724" y="22440"/>
                    <a:pt x="26720" y="21372"/>
                  </a:cubicBezTo>
                  <a:lnTo>
                    <a:pt x="26699" y="21351"/>
                  </a:lnTo>
                  <a:cubicBezTo>
                    <a:pt x="26280" y="20870"/>
                    <a:pt x="25841" y="20410"/>
                    <a:pt x="25422" y="19929"/>
                  </a:cubicBezTo>
                  <a:cubicBezTo>
                    <a:pt x="23979" y="18297"/>
                    <a:pt x="22556" y="16665"/>
                    <a:pt x="21091" y="15095"/>
                  </a:cubicBezTo>
                  <a:lnTo>
                    <a:pt x="21070" y="15053"/>
                  </a:lnTo>
                  <a:lnTo>
                    <a:pt x="21070" y="14991"/>
                  </a:lnTo>
                  <a:cubicBezTo>
                    <a:pt x="20966" y="13861"/>
                    <a:pt x="20840" y="12689"/>
                    <a:pt x="20673" y="11287"/>
                  </a:cubicBezTo>
                  <a:lnTo>
                    <a:pt x="20610" y="10597"/>
                  </a:lnTo>
                  <a:lnTo>
                    <a:pt x="20610" y="10597"/>
                  </a:lnTo>
                  <a:lnTo>
                    <a:pt x="20987" y="11183"/>
                  </a:lnTo>
                  <a:cubicBezTo>
                    <a:pt x="23393" y="14802"/>
                    <a:pt x="26469" y="18087"/>
                    <a:pt x="29126" y="20766"/>
                  </a:cubicBezTo>
                  <a:cubicBezTo>
                    <a:pt x="29141" y="20796"/>
                    <a:pt x="29190" y="20816"/>
                    <a:pt x="29240" y="20816"/>
                  </a:cubicBezTo>
                  <a:cubicBezTo>
                    <a:pt x="29258" y="20816"/>
                    <a:pt x="29276" y="20813"/>
                    <a:pt x="29293" y="20807"/>
                  </a:cubicBezTo>
                  <a:lnTo>
                    <a:pt x="29461" y="20745"/>
                  </a:lnTo>
                  <a:lnTo>
                    <a:pt x="29502" y="20954"/>
                  </a:lnTo>
                  <a:cubicBezTo>
                    <a:pt x="29607" y="22209"/>
                    <a:pt x="29733" y="23444"/>
                    <a:pt x="29879" y="24616"/>
                  </a:cubicBezTo>
                  <a:lnTo>
                    <a:pt x="29942" y="24846"/>
                  </a:lnTo>
                  <a:cubicBezTo>
                    <a:pt x="29942" y="24846"/>
                    <a:pt x="29963" y="24888"/>
                    <a:pt x="29984" y="24888"/>
                  </a:cubicBezTo>
                  <a:lnTo>
                    <a:pt x="30026" y="24888"/>
                  </a:lnTo>
                  <a:lnTo>
                    <a:pt x="29984" y="24490"/>
                  </a:lnTo>
                  <a:cubicBezTo>
                    <a:pt x="29921" y="23151"/>
                    <a:pt x="29816" y="21812"/>
                    <a:pt x="29649" y="20515"/>
                  </a:cubicBezTo>
                  <a:cubicBezTo>
                    <a:pt x="29649" y="20494"/>
                    <a:pt x="29649" y="20494"/>
                    <a:pt x="29628" y="20452"/>
                  </a:cubicBezTo>
                  <a:lnTo>
                    <a:pt x="29565" y="20389"/>
                  </a:lnTo>
                  <a:lnTo>
                    <a:pt x="29628" y="20284"/>
                  </a:lnTo>
                  <a:cubicBezTo>
                    <a:pt x="31281" y="16937"/>
                    <a:pt x="33059" y="13610"/>
                    <a:pt x="34963" y="10408"/>
                  </a:cubicBezTo>
                  <a:lnTo>
                    <a:pt x="35152" y="10116"/>
                  </a:lnTo>
                  <a:lnTo>
                    <a:pt x="35256" y="10471"/>
                  </a:lnTo>
                  <a:cubicBezTo>
                    <a:pt x="35549" y="11601"/>
                    <a:pt x="35780" y="12668"/>
                    <a:pt x="35821" y="13777"/>
                  </a:cubicBezTo>
                  <a:lnTo>
                    <a:pt x="35821" y="13840"/>
                  </a:lnTo>
                  <a:lnTo>
                    <a:pt x="35738" y="13924"/>
                  </a:lnTo>
                  <a:cubicBezTo>
                    <a:pt x="33687" y="16958"/>
                    <a:pt x="31783" y="20640"/>
                    <a:pt x="30277" y="24574"/>
                  </a:cubicBezTo>
                  <a:lnTo>
                    <a:pt x="30151" y="24888"/>
                  </a:lnTo>
                  <a:lnTo>
                    <a:pt x="30235" y="24888"/>
                  </a:lnTo>
                  <a:cubicBezTo>
                    <a:pt x="30590" y="24155"/>
                    <a:pt x="30967" y="23423"/>
                    <a:pt x="31302" y="22691"/>
                  </a:cubicBezTo>
                  <a:cubicBezTo>
                    <a:pt x="31825" y="21582"/>
                    <a:pt x="32369" y="20473"/>
                    <a:pt x="32955" y="19364"/>
                  </a:cubicBezTo>
                  <a:cubicBezTo>
                    <a:pt x="33436" y="18401"/>
                    <a:pt x="34001" y="17460"/>
                    <a:pt x="34524" y="16539"/>
                  </a:cubicBezTo>
                  <a:cubicBezTo>
                    <a:pt x="34963" y="15765"/>
                    <a:pt x="35424" y="14970"/>
                    <a:pt x="35842" y="14196"/>
                  </a:cubicBezTo>
                  <a:lnTo>
                    <a:pt x="35884" y="14133"/>
                  </a:lnTo>
                  <a:lnTo>
                    <a:pt x="36093" y="14091"/>
                  </a:lnTo>
                  <a:lnTo>
                    <a:pt x="36135" y="14217"/>
                  </a:lnTo>
                  <a:cubicBezTo>
                    <a:pt x="36554" y="15388"/>
                    <a:pt x="37370" y="16393"/>
                    <a:pt x="38123" y="17355"/>
                  </a:cubicBezTo>
                  <a:lnTo>
                    <a:pt x="38416" y="17711"/>
                  </a:lnTo>
                  <a:cubicBezTo>
                    <a:pt x="38772" y="18192"/>
                    <a:pt x="39148" y="18652"/>
                    <a:pt x="39483" y="19113"/>
                  </a:cubicBezTo>
                  <a:cubicBezTo>
                    <a:pt x="40320" y="20201"/>
                    <a:pt x="41178" y="21331"/>
                    <a:pt x="42098" y="22356"/>
                  </a:cubicBezTo>
                  <a:cubicBezTo>
                    <a:pt x="42105" y="22363"/>
                    <a:pt x="42117" y="22365"/>
                    <a:pt x="42129" y="22365"/>
                  </a:cubicBezTo>
                  <a:cubicBezTo>
                    <a:pt x="42154" y="22365"/>
                    <a:pt x="42182" y="22356"/>
                    <a:pt x="42182" y="22356"/>
                  </a:cubicBezTo>
                  <a:lnTo>
                    <a:pt x="42203" y="22314"/>
                  </a:lnTo>
                  <a:lnTo>
                    <a:pt x="42203" y="22293"/>
                  </a:lnTo>
                  <a:lnTo>
                    <a:pt x="42224" y="22105"/>
                  </a:lnTo>
                  <a:lnTo>
                    <a:pt x="42266" y="22105"/>
                  </a:lnTo>
                  <a:lnTo>
                    <a:pt x="42329" y="21477"/>
                  </a:lnTo>
                  <a:cubicBezTo>
                    <a:pt x="42433" y="20515"/>
                    <a:pt x="42433" y="19552"/>
                    <a:pt x="42266" y="18610"/>
                  </a:cubicBezTo>
                  <a:lnTo>
                    <a:pt x="42266" y="18548"/>
                  </a:lnTo>
                  <a:lnTo>
                    <a:pt x="48501" y="6600"/>
                  </a:lnTo>
                  <a:lnTo>
                    <a:pt x="48606" y="6998"/>
                  </a:lnTo>
                  <a:cubicBezTo>
                    <a:pt x="48878" y="7939"/>
                    <a:pt x="49108" y="8881"/>
                    <a:pt x="49275" y="9927"/>
                  </a:cubicBezTo>
                  <a:lnTo>
                    <a:pt x="49317" y="10241"/>
                  </a:lnTo>
                  <a:lnTo>
                    <a:pt x="49024" y="10074"/>
                  </a:lnTo>
                  <a:cubicBezTo>
                    <a:pt x="49017" y="10066"/>
                    <a:pt x="49009" y="10061"/>
                    <a:pt x="48999" y="10061"/>
                  </a:cubicBezTo>
                  <a:cubicBezTo>
                    <a:pt x="48982" y="10061"/>
                    <a:pt x="48959" y="10076"/>
                    <a:pt x="48920" y="10116"/>
                  </a:cubicBezTo>
                  <a:cubicBezTo>
                    <a:pt x="48166" y="11308"/>
                    <a:pt x="47497" y="12626"/>
                    <a:pt x="46827" y="13903"/>
                  </a:cubicBezTo>
                  <a:cubicBezTo>
                    <a:pt x="46471" y="14614"/>
                    <a:pt x="46074" y="15367"/>
                    <a:pt x="45676" y="16079"/>
                  </a:cubicBezTo>
                  <a:cubicBezTo>
                    <a:pt x="44630" y="17983"/>
                    <a:pt x="43542" y="19908"/>
                    <a:pt x="42601" y="21540"/>
                  </a:cubicBezTo>
                  <a:lnTo>
                    <a:pt x="42287" y="22084"/>
                  </a:lnTo>
                  <a:lnTo>
                    <a:pt x="42391" y="22105"/>
                  </a:lnTo>
                  <a:cubicBezTo>
                    <a:pt x="42404" y="22118"/>
                    <a:pt x="42417" y="22123"/>
                    <a:pt x="42429" y="22123"/>
                  </a:cubicBezTo>
                  <a:cubicBezTo>
                    <a:pt x="42455" y="22123"/>
                    <a:pt x="42475" y="22098"/>
                    <a:pt x="42475" y="22084"/>
                  </a:cubicBezTo>
                  <a:cubicBezTo>
                    <a:pt x="42789" y="21561"/>
                    <a:pt x="43124" y="21017"/>
                    <a:pt x="43438" y="20494"/>
                  </a:cubicBezTo>
                  <a:cubicBezTo>
                    <a:pt x="45363" y="17292"/>
                    <a:pt x="47350" y="14007"/>
                    <a:pt x="48857" y="10639"/>
                  </a:cubicBezTo>
                  <a:lnTo>
                    <a:pt x="48961" y="10388"/>
                  </a:lnTo>
                  <a:lnTo>
                    <a:pt x="49108" y="10597"/>
                  </a:lnTo>
                  <a:cubicBezTo>
                    <a:pt x="50845" y="12752"/>
                    <a:pt x="52853" y="14635"/>
                    <a:pt x="54611" y="16204"/>
                  </a:cubicBezTo>
                  <a:cubicBezTo>
                    <a:pt x="54632" y="16225"/>
                    <a:pt x="54647" y="16230"/>
                    <a:pt x="54663" y="16230"/>
                  </a:cubicBezTo>
                  <a:cubicBezTo>
                    <a:pt x="54679" y="16230"/>
                    <a:pt x="54694" y="16225"/>
                    <a:pt x="54715" y="16225"/>
                  </a:cubicBezTo>
                  <a:lnTo>
                    <a:pt x="54862" y="16016"/>
                  </a:lnTo>
                  <a:lnTo>
                    <a:pt x="54925" y="15472"/>
                  </a:lnTo>
                  <a:cubicBezTo>
                    <a:pt x="55050" y="14154"/>
                    <a:pt x="55071" y="12961"/>
                    <a:pt x="54987" y="11789"/>
                  </a:cubicBezTo>
                  <a:lnTo>
                    <a:pt x="54987" y="11706"/>
                  </a:lnTo>
                  <a:lnTo>
                    <a:pt x="55029" y="11643"/>
                  </a:lnTo>
                  <a:cubicBezTo>
                    <a:pt x="55552" y="10952"/>
                    <a:pt x="56117" y="10136"/>
                    <a:pt x="56515" y="9258"/>
                  </a:cubicBezTo>
                  <a:lnTo>
                    <a:pt x="56808" y="8609"/>
                  </a:lnTo>
                  <a:lnTo>
                    <a:pt x="56808" y="8588"/>
                  </a:lnTo>
                  <a:cubicBezTo>
                    <a:pt x="56724" y="8274"/>
                    <a:pt x="56452" y="8065"/>
                    <a:pt x="56180" y="7856"/>
                  </a:cubicBezTo>
                  <a:cubicBezTo>
                    <a:pt x="56096" y="7772"/>
                    <a:pt x="55992" y="7688"/>
                    <a:pt x="55908" y="7626"/>
                  </a:cubicBezTo>
                  <a:cubicBezTo>
                    <a:pt x="55029" y="6810"/>
                    <a:pt x="54109" y="5973"/>
                    <a:pt x="53209" y="5115"/>
                  </a:cubicBezTo>
                  <a:cubicBezTo>
                    <a:pt x="51577" y="3545"/>
                    <a:pt x="49945" y="1872"/>
                    <a:pt x="48250" y="30"/>
                  </a:cubicBezTo>
                  <a:cubicBezTo>
                    <a:pt x="48235" y="16"/>
                    <a:pt x="48199" y="1"/>
                    <a:pt x="4816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8" name="Google Shape;108;p5"/>
          <p:cNvGrpSpPr/>
          <p:nvPr/>
        </p:nvGrpSpPr>
        <p:grpSpPr>
          <a:xfrm rot="5400000">
            <a:off x="8792375" y="3864550"/>
            <a:ext cx="326450" cy="940300"/>
            <a:chOff x="3217925" y="402700"/>
            <a:chExt cx="326450" cy="940300"/>
          </a:xfrm>
        </p:grpSpPr>
        <p:sp>
          <p:nvSpPr>
            <p:cNvPr id="109" name="Google Shape;109;p5"/>
            <p:cNvSpPr/>
            <p:nvPr/>
          </p:nvSpPr>
          <p:spPr>
            <a:xfrm>
              <a:off x="3217925" y="402700"/>
              <a:ext cx="269425" cy="925950"/>
            </a:xfrm>
            <a:custGeom>
              <a:avLst/>
              <a:gdLst/>
              <a:ahLst/>
              <a:cxnLst/>
              <a:rect l="l" t="t" r="r" b="b"/>
              <a:pathLst>
                <a:path w="10777" h="37038" extrusionOk="0">
                  <a:moveTo>
                    <a:pt x="6027" y="8507"/>
                  </a:moveTo>
                  <a:lnTo>
                    <a:pt x="6027" y="8507"/>
                  </a:lnTo>
                  <a:cubicBezTo>
                    <a:pt x="6655" y="8821"/>
                    <a:pt x="7324" y="9093"/>
                    <a:pt x="7847" y="9511"/>
                  </a:cubicBezTo>
                  <a:cubicBezTo>
                    <a:pt x="7345" y="9218"/>
                    <a:pt x="6801" y="8988"/>
                    <a:pt x="6341" y="8737"/>
                  </a:cubicBezTo>
                  <a:lnTo>
                    <a:pt x="6027" y="8507"/>
                  </a:lnTo>
                  <a:close/>
                  <a:moveTo>
                    <a:pt x="7847" y="24953"/>
                  </a:moveTo>
                  <a:lnTo>
                    <a:pt x="7847" y="24953"/>
                  </a:lnTo>
                  <a:cubicBezTo>
                    <a:pt x="7973" y="25099"/>
                    <a:pt x="8119" y="25225"/>
                    <a:pt x="8224" y="25371"/>
                  </a:cubicBezTo>
                  <a:cubicBezTo>
                    <a:pt x="8182" y="25350"/>
                    <a:pt x="8161" y="25329"/>
                    <a:pt x="8119" y="25308"/>
                  </a:cubicBezTo>
                  <a:cubicBezTo>
                    <a:pt x="8057" y="25267"/>
                    <a:pt x="8036" y="25246"/>
                    <a:pt x="7973" y="25225"/>
                  </a:cubicBezTo>
                  <a:cubicBezTo>
                    <a:pt x="7931" y="25141"/>
                    <a:pt x="7910" y="25036"/>
                    <a:pt x="7847" y="24953"/>
                  </a:cubicBezTo>
                  <a:close/>
                  <a:moveTo>
                    <a:pt x="3684" y="32945"/>
                  </a:moveTo>
                  <a:lnTo>
                    <a:pt x="3684" y="32945"/>
                  </a:lnTo>
                  <a:cubicBezTo>
                    <a:pt x="3663" y="33092"/>
                    <a:pt x="3642" y="33217"/>
                    <a:pt x="3621" y="33385"/>
                  </a:cubicBezTo>
                  <a:lnTo>
                    <a:pt x="3579" y="33385"/>
                  </a:lnTo>
                  <a:lnTo>
                    <a:pt x="3579" y="33343"/>
                  </a:lnTo>
                  <a:cubicBezTo>
                    <a:pt x="3621" y="33217"/>
                    <a:pt x="3642" y="33071"/>
                    <a:pt x="3684" y="32945"/>
                  </a:cubicBezTo>
                  <a:close/>
                  <a:moveTo>
                    <a:pt x="4397" y="0"/>
                  </a:moveTo>
                  <a:cubicBezTo>
                    <a:pt x="4320" y="0"/>
                    <a:pt x="4242" y="11"/>
                    <a:pt x="4165" y="33"/>
                  </a:cubicBezTo>
                  <a:cubicBezTo>
                    <a:pt x="1382" y="849"/>
                    <a:pt x="1" y="4448"/>
                    <a:pt x="1466" y="6937"/>
                  </a:cubicBezTo>
                  <a:cubicBezTo>
                    <a:pt x="2177" y="8172"/>
                    <a:pt x="3474" y="8862"/>
                    <a:pt x="4625" y="9637"/>
                  </a:cubicBezTo>
                  <a:cubicBezTo>
                    <a:pt x="5713" y="10327"/>
                    <a:pt x="6989" y="11290"/>
                    <a:pt x="6383" y="12733"/>
                  </a:cubicBezTo>
                  <a:cubicBezTo>
                    <a:pt x="5734" y="14365"/>
                    <a:pt x="3956" y="15223"/>
                    <a:pt x="2930" y="16562"/>
                  </a:cubicBezTo>
                  <a:cubicBezTo>
                    <a:pt x="1759" y="18090"/>
                    <a:pt x="1549" y="20098"/>
                    <a:pt x="2533" y="21772"/>
                  </a:cubicBezTo>
                  <a:cubicBezTo>
                    <a:pt x="3453" y="23279"/>
                    <a:pt x="5127" y="24011"/>
                    <a:pt x="6173" y="25392"/>
                  </a:cubicBezTo>
                  <a:cubicBezTo>
                    <a:pt x="7199" y="26731"/>
                    <a:pt x="6717" y="27861"/>
                    <a:pt x="5567" y="28886"/>
                  </a:cubicBezTo>
                  <a:cubicBezTo>
                    <a:pt x="4520" y="29765"/>
                    <a:pt x="3307" y="30476"/>
                    <a:pt x="2533" y="31669"/>
                  </a:cubicBezTo>
                  <a:cubicBezTo>
                    <a:pt x="2156" y="32339"/>
                    <a:pt x="1968" y="33113"/>
                    <a:pt x="2052" y="33908"/>
                  </a:cubicBezTo>
                  <a:cubicBezTo>
                    <a:pt x="2198" y="35059"/>
                    <a:pt x="2888" y="35833"/>
                    <a:pt x="3579" y="36670"/>
                  </a:cubicBezTo>
                  <a:cubicBezTo>
                    <a:pt x="3642" y="36733"/>
                    <a:pt x="3663" y="36754"/>
                    <a:pt x="3725" y="36775"/>
                  </a:cubicBezTo>
                  <a:cubicBezTo>
                    <a:pt x="3844" y="36937"/>
                    <a:pt x="4025" y="37037"/>
                    <a:pt x="4240" y="37037"/>
                  </a:cubicBezTo>
                  <a:cubicBezTo>
                    <a:pt x="4328" y="37037"/>
                    <a:pt x="4423" y="37020"/>
                    <a:pt x="4520" y="36984"/>
                  </a:cubicBezTo>
                  <a:cubicBezTo>
                    <a:pt x="5316" y="36691"/>
                    <a:pt x="5964" y="36230"/>
                    <a:pt x="6550" y="35624"/>
                  </a:cubicBezTo>
                  <a:cubicBezTo>
                    <a:pt x="6864" y="35289"/>
                    <a:pt x="6655" y="34808"/>
                    <a:pt x="6299" y="34682"/>
                  </a:cubicBezTo>
                  <a:cubicBezTo>
                    <a:pt x="5818" y="33343"/>
                    <a:pt x="7282" y="31857"/>
                    <a:pt x="8140" y="31021"/>
                  </a:cubicBezTo>
                  <a:cubicBezTo>
                    <a:pt x="9186" y="30037"/>
                    <a:pt x="10316" y="28928"/>
                    <a:pt x="10484" y="27422"/>
                  </a:cubicBezTo>
                  <a:cubicBezTo>
                    <a:pt x="10693" y="25790"/>
                    <a:pt x="9793" y="24430"/>
                    <a:pt x="8642" y="23383"/>
                  </a:cubicBezTo>
                  <a:cubicBezTo>
                    <a:pt x="7513" y="22358"/>
                    <a:pt x="6027" y="21626"/>
                    <a:pt x="5211" y="20308"/>
                  </a:cubicBezTo>
                  <a:cubicBezTo>
                    <a:pt x="3788" y="18006"/>
                    <a:pt x="6822" y="16500"/>
                    <a:pt x="8266" y="15307"/>
                  </a:cubicBezTo>
                  <a:cubicBezTo>
                    <a:pt x="9166" y="14575"/>
                    <a:pt x="9961" y="13717"/>
                    <a:pt x="10337" y="12587"/>
                  </a:cubicBezTo>
                  <a:cubicBezTo>
                    <a:pt x="10777" y="11122"/>
                    <a:pt x="10316" y="9469"/>
                    <a:pt x="9186" y="8423"/>
                  </a:cubicBezTo>
                  <a:cubicBezTo>
                    <a:pt x="8015" y="7356"/>
                    <a:pt x="6173" y="7147"/>
                    <a:pt x="5127" y="5933"/>
                  </a:cubicBezTo>
                  <a:cubicBezTo>
                    <a:pt x="4248" y="4950"/>
                    <a:pt x="4374" y="3150"/>
                    <a:pt x="5420" y="2313"/>
                  </a:cubicBezTo>
                  <a:cubicBezTo>
                    <a:pt x="6027" y="1832"/>
                    <a:pt x="5734" y="974"/>
                    <a:pt x="5211" y="744"/>
                  </a:cubicBezTo>
                  <a:cubicBezTo>
                    <a:pt x="5190" y="681"/>
                    <a:pt x="5148" y="639"/>
                    <a:pt x="5148" y="577"/>
                  </a:cubicBezTo>
                  <a:cubicBezTo>
                    <a:pt x="5096" y="231"/>
                    <a:pt x="4760" y="0"/>
                    <a:pt x="439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5"/>
            <p:cNvSpPr/>
            <p:nvPr/>
          </p:nvSpPr>
          <p:spPr>
            <a:xfrm>
              <a:off x="3226300" y="403625"/>
              <a:ext cx="318075" cy="939375"/>
            </a:xfrm>
            <a:custGeom>
              <a:avLst/>
              <a:gdLst/>
              <a:ahLst/>
              <a:cxnLst/>
              <a:rect l="l" t="t" r="r" b="b"/>
              <a:pathLst>
                <a:path w="12723" h="37575" extrusionOk="0">
                  <a:moveTo>
                    <a:pt x="4709" y="268"/>
                  </a:moveTo>
                  <a:lnTo>
                    <a:pt x="4813" y="309"/>
                  </a:lnTo>
                  <a:cubicBezTo>
                    <a:pt x="5294" y="540"/>
                    <a:pt x="5734" y="728"/>
                    <a:pt x="6152" y="833"/>
                  </a:cubicBezTo>
                  <a:lnTo>
                    <a:pt x="6173" y="833"/>
                  </a:lnTo>
                  <a:lnTo>
                    <a:pt x="6173" y="854"/>
                  </a:lnTo>
                  <a:lnTo>
                    <a:pt x="6173" y="895"/>
                  </a:lnTo>
                  <a:cubicBezTo>
                    <a:pt x="6278" y="1628"/>
                    <a:pt x="6403" y="2423"/>
                    <a:pt x="6571" y="3218"/>
                  </a:cubicBezTo>
                  <a:lnTo>
                    <a:pt x="6592" y="3302"/>
                  </a:lnTo>
                  <a:lnTo>
                    <a:pt x="6592" y="3302"/>
                  </a:lnTo>
                  <a:lnTo>
                    <a:pt x="6529" y="3239"/>
                  </a:lnTo>
                  <a:cubicBezTo>
                    <a:pt x="6173" y="3009"/>
                    <a:pt x="5797" y="2778"/>
                    <a:pt x="5420" y="2527"/>
                  </a:cubicBezTo>
                  <a:lnTo>
                    <a:pt x="5399" y="2527"/>
                  </a:lnTo>
                  <a:lnTo>
                    <a:pt x="5399" y="2506"/>
                  </a:lnTo>
                  <a:cubicBezTo>
                    <a:pt x="5336" y="2109"/>
                    <a:pt x="5232" y="1690"/>
                    <a:pt x="5106" y="1251"/>
                  </a:cubicBezTo>
                  <a:cubicBezTo>
                    <a:pt x="5085" y="1209"/>
                    <a:pt x="5085" y="1167"/>
                    <a:pt x="5043" y="1126"/>
                  </a:cubicBezTo>
                  <a:cubicBezTo>
                    <a:pt x="4981" y="854"/>
                    <a:pt x="4897" y="602"/>
                    <a:pt x="4771" y="372"/>
                  </a:cubicBezTo>
                  <a:lnTo>
                    <a:pt x="4709" y="268"/>
                  </a:lnTo>
                  <a:close/>
                  <a:moveTo>
                    <a:pt x="5294" y="2799"/>
                  </a:moveTo>
                  <a:cubicBezTo>
                    <a:pt x="5734" y="3092"/>
                    <a:pt x="6173" y="3343"/>
                    <a:pt x="6634" y="3615"/>
                  </a:cubicBezTo>
                  <a:lnTo>
                    <a:pt x="6654" y="3636"/>
                  </a:lnTo>
                  <a:lnTo>
                    <a:pt x="6634" y="3657"/>
                  </a:lnTo>
                  <a:cubicBezTo>
                    <a:pt x="6424" y="3887"/>
                    <a:pt x="6320" y="4201"/>
                    <a:pt x="6362" y="4515"/>
                  </a:cubicBezTo>
                  <a:cubicBezTo>
                    <a:pt x="6424" y="4975"/>
                    <a:pt x="6738" y="5415"/>
                    <a:pt x="7157" y="5666"/>
                  </a:cubicBezTo>
                  <a:cubicBezTo>
                    <a:pt x="7491" y="5875"/>
                    <a:pt x="7889" y="5980"/>
                    <a:pt x="8245" y="6126"/>
                  </a:cubicBezTo>
                  <a:cubicBezTo>
                    <a:pt x="8517" y="6189"/>
                    <a:pt x="8768" y="6273"/>
                    <a:pt x="8998" y="6377"/>
                  </a:cubicBezTo>
                  <a:cubicBezTo>
                    <a:pt x="9709" y="6670"/>
                    <a:pt x="10316" y="7172"/>
                    <a:pt x="10776" y="7821"/>
                  </a:cubicBezTo>
                  <a:cubicBezTo>
                    <a:pt x="11718" y="9056"/>
                    <a:pt x="12032" y="10562"/>
                    <a:pt x="11760" y="12152"/>
                  </a:cubicBezTo>
                  <a:cubicBezTo>
                    <a:pt x="11488" y="13596"/>
                    <a:pt x="10714" y="15019"/>
                    <a:pt x="9584" y="16128"/>
                  </a:cubicBezTo>
                  <a:cubicBezTo>
                    <a:pt x="9249" y="16483"/>
                    <a:pt x="8831" y="16797"/>
                    <a:pt x="8433" y="17069"/>
                  </a:cubicBezTo>
                  <a:cubicBezTo>
                    <a:pt x="7826" y="17530"/>
                    <a:pt x="7198" y="17990"/>
                    <a:pt x="6780" y="18597"/>
                  </a:cubicBezTo>
                  <a:cubicBezTo>
                    <a:pt x="6173" y="19476"/>
                    <a:pt x="6362" y="20564"/>
                    <a:pt x="7261" y="21338"/>
                  </a:cubicBezTo>
                  <a:cubicBezTo>
                    <a:pt x="7638" y="21652"/>
                    <a:pt x="8098" y="21882"/>
                    <a:pt x="8538" y="22133"/>
                  </a:cubicBezTo>
                  <a:cubicBezTo>
                    <a:pt x="8726" y="22196"/>
                    <a:pt x="8893" y="22300"/>
                    <a:pt x="9061" y="22384"/>
                  </a:cubicBezTo>
                  <a:cubicBezTo>
                    <a:pt x="9814" y="22802"/>
                    <a:pt x="10463" y="23346"/>
                    <a:pt x="10965" y="24037"/>
                  </a:cubicBezTo>
                  <a:cubicBezTo>
                    <a:pt x="11927" y="25313"/>
                    <a:pt x="12325" y="26903"/>
                    <a:pt x="12095" y="28431"/>
                  </a:cubicBezTo>
                  <a:cubicBezTo>
                    <a:pt x="11969" y="29289"/>
                    <a:pt x="11613" y="30126"/>
                    <a:pt x="11132" y="30879"/>
                  </a:cubicBezTo>
                  <a:cubicBezTo>
                    <a:pt x="10672" y="31569"/>
                    <a:pt x="10086" y="32009"/>
                    <a:pt x="9479" y="32511"/>
                  </a:cubicBezTo>
                  <a:cubicBezTo>
                    <a:pt x="9312" y="32616"/>
                    <a:pt x="9186" y="32741"/>
                    <a:pt x="9040" y="32846"/>
                  </a:cubicBezTo>
                  <a:cubicBezTo>
                    <a:pt x="8579" y="33118"/>
                    <a:pt x="8035" y="33787"/>
                    <a:pt x="8015" y="34478"/>
                  </a:cubicBezTo>
                  <a:cubicBezTo>
                    <a:pt x="7994" y="34833"/>
                    <a:pt x="8119" y="35147"/>
                    <a:pt x="8370" y="35419"/>
                  </a:cubicBezTo>
                  <a:lnTo>
                    <a:pt x="8433" y="35461"/>
                  </a:lnTo>
                  <a:lnTo>
                    <a:pt x="8349" y="35461"/>
                  </a:lnTo>
                  <a:cubicBezTo>
                    <a:pt x="7889" y="35440"/>
                    <a:pt x="7408" y="35377"/>
                    <a:pt x="6968" y="35336"/>
                  </a:cubicBezTo>
                  <a:cubicBezTo>
                    <a:pt x="6759" y="35315"/>
                    <a:pt x="6529" y="35273"/>
                    <a:pt x="6278" y="35252"/>
                  </a:cubicBezTo>
                  <a:cubicBezTo>
                    <a:pt x="5608" y="34729"/>
                    <a:pt x="5378" y="33850"/>
                    <a:pt x="5692" y="33118"/>
                  </a:cubicBezTo>
                  <a:cubicBezTo>
                    <a:pt x="5922" y="32595"/>
                    <a:pt x="6445" y="32281"/>
                    <a:pt x="6906" y="31967"/>
                  </a:cubicBezTo>
                  <a:cubicBezTo>
                    <a:pt x="7073" y="31862"/>
                    <a:pt x="7198" y="31779"/>
                    <a:pt x="7324" y="31695"/>
                  </a:cubicBezTo>
                  <a:cubicBezTo>
                    <a:pt x="8307" y="31025"/>
                    <a:pt x="9040" y="30105"/>
                    <a:pt x="9479" y="29059"/>
                  </a:cubicBezTo>
                  <a:cubicBezTo>
                    <a:pt x="9772" y="28368"/>
                    <a:pt x="10191" y="27071"/>
                    <a:pt x="9835" y="25753"/>
                  </a:cubicBezTo>
                  <a:cubicBezTo>
                    <a:pt x="9563" y="24685"/>
                    <a:pt x="8663" y="23974"/>
                    <a:pt x="7805" y="23325"/>
                  </a:cubicBezTo>
                  <a:cubicBezTo>
                    <a:pt x="7638" y="23200"/>
                    <a:pt x="7471" y="23074"/>
                    <a:pt x="7303" y="22928"/>
                  </a:cubicBezTo>
                  <a:cubicBezTo>
                    <a:pt x="7178" y="22823"/>
                    <a:pt x="7010" y="22698"/>
                    <a:pt x="6864" y="22572"/>
                  </a:cubicBezTo>
                  <a:cubicBezTo>
                    <a:pt x="5734" y="21714"/>
                    <a:pt x="4353" y="20605"/>
                    <a:pt x="4750" y="19057"/>
                  </a:cubicBezTo>
                  <a:cubicBezTo>
                    <a:pt x="5022" y="17906"/>
                    <a:pt x="5964" y="17216"/>
                    <a:pt x="6885" y="16525"/>
                  </a:cubicBezTo>
                  <a:cubicBezTo>
                    <a:pt x="7198" y="16295"/>
                    <a:pt x="7512" y="16065"/>
                    <a:pt x="7805" y="15814"/>
                  </a:cubicBezTo>
                  <a:cubicBezTo>
                    <a:pt x="9709" y="14140"/>
                    <a:pt x="10358" y="11525"/>
                    <a:pt x="9395" y="9474"/>
                  </a:cubicBezTo>
                  <a:cubicBezTo>
                    <a:pt x="8768" y="8135"/>
                    <a:pt x="7680" y="7507"/>
                    <a:pt x="6382" y="6880"/>
                  </a:cubicBezTo>
                  <a:cubicBezTo>
                    <a:pt x="5546" y="6461"/>
                    <a:pt x="4771" y="6022"/>
                    <a:pt x="4290" y="5289"/>
                  </a:cubicBezTo>
                  <a:cubicBezTo>
                    <a:pt x="3955" y="4766"/>
                    <a:pt x="3913" y="3992"/>
                    <a:pt x="4165" y="3469"/>
                  </a:cubicBezTo>
                  <a:cubicBezTo>
                    <a:pt x="4290" y="3197"/>
                    <a:pt x="4583" y="2841"/>
                    <a:pt x="5190" y="2799"/>
                  </a:cubicBezTo>
                  <a:close/>
                  <a:moveTo>
                    <a:pt x="6173" y="35482"/>
                  </a:moveTo>
                  <a:cubicBezTo>
                    <a:pt x="6822" y="35670"/>
                    <a:pt x="7596" y="35691"/>
                    <a:pt x="8161" y="35733"/>
                  </a:cubicBezTo>
                  <a:lnTo>
                    <a:pt x="8245" y="35733"/>
                  </a:lnTo>
                  <a:lnTo>
                    <a:pt x="8224" y="35754"/>
                  </a:lnTo>
                  <a:cubicBezTo>
                    <a:pt x="7617" y="36361"/>
                    <a:pt x="6947" y="36905"/>
                    <a:pt x="6131" y="37428"/>
                  </a:cubicBezTo>
                  <a:lnTo>
                    <a:pt x="6069" y="37428"/>
                  </a:lnTo>
                  <a:cubicBezTo>
                    <a:pt x="5818" y="37323"/>
                    <a:pt x="5546" y="37261"/>
                    <a:pt x="5253" y="37240"/>
                  </a:cubicBezTo>
                  <a:cubicBezTo>
                    <a:pt x="5190" y="37240"/>
                    <a:pt x="5106" y="37219"/>
                    <a:pt x="5022" y="37198"/>
                  </a:cubicBezTo>
                  <a:lnTo>
                    <a:pt x="4960" y="37198"/>
                  </a:lnTo>
                  <a:cubicBezTo>
                    <a:pt x="4709" y="37135"/>
                    <a:pt x="4499" y="37114"/>
                    <a:pt x="4269" y="37093"/>
                  </a:cubicBezTo>
                  <a:lnTo>
                    <a:pt x="4165" y="37093"/>
                  </a:lnTo>
                  <a:lnTo>
                    <a:pt x="4248" y="37030"/>
                  </a:lnTo>
                  <a:cubicBezTo>
                    <a:pt x="4458" y="36905"/>
                    <a:pt x="4667" y="36738"/>
                    <a:pt x="4876" y="36591"/>
                  </a:cubicBezTo>
                  <a:cubicBezTo>
                    <a:pt x="4939" y="36528"/>
                    <a:pt x="5002" y="36486"/>
                    <a:pt x="5085" y="36424"/>
                  </a:cubicBezTo>
                  <a:cubicBezTo>
                    <a:pt x="5127" y="36382"/>
                    <a:pt x="5211" y="36361"/>
                    <a:pt x="5253" y="36298"/>
                  </a:cubicBezTo>
                  <a:cubicBezTo>
                    <a:pt x="5566" y="36068"/>
                    <a:pt x="5880" y="35796"/>
                    <a:pt x="6131" y="35524"/>
                  </a:cubicBezTo>
                  <a:lnTo>
                    <a:pt x="6152" y="35482"/>
                  </a:lnTo>
                  <a:close/>
                  <a:moveTo>
                    <a:pt x="4777" y="1"/>
                  </a:moveTo>
                  <a:cubicBezTo>
                    <a:pt x="4761" y="1"/>
                    <a:pt x="4740" y="6"/>
                    <a:pt x="4709" y="17"/>
                  </a:cubicBezTo>
                  <a:lnTo>
                    <a:pt x="4646" y="100"/>
                  </a:lnTo>
                  <a:lnTo>
                    <a:pt x="4646" y="121"/>
                  </a:lnTo>
                  <a:lnTo>
                    <a:pt x="4604" y="100"/>
                  </a:lnTo>
                  <a:lnTo>
                    <a:pt x="4541" y="100"/>
                  </a:lnTo>
                  <a:cubicBezTo>
                    <a:pt x="4499" y="121"/>
                    <a:pt x="4478" y="142"/>
                    <a:pt x="4499" y="184"/>
                  </a:cubicBezTo>
                  <a:cubicBezTo>
                    <a:pt x="4541" y="435"/>
                    <a:pt x="4646" y="665"/>
                    <a:pt x="4709" y="916"/>
                  </a:cubicBezTo>
                  <a:cubicBezTo>
                    <a:pt x="4771" y="1021"/>
                    <a:pt x="4813" y="1146"/>
                    <a:pt x="4855" y="1272"/>
                  </a:cubicBezTo>
                  <a:cubicBezTo>
                    <a:pt x="4960" y="1586"/>
                    <a:pt x="5022" y="1900"/>
                    <a:pt x="5127" y="2193"/>
                  </a:cubicBezTo>
                  <a:lnTo>
                    <a:pt x="5190" y="2402"/>
                  </a:lnTo>
                  <a:lnTo>
                    <a:pt x="5169" y="2402"/>
                  </a:lnTo>
                  <a:cubicBezTo>
                    <a:pt x="4750" y="2444"/>
                    <a:pt x="4374" y="2653"/>
                    <a:pt x="4123" y="3009"/>
                  </a:cubicBezTo>
                  <a:cubicBezTo>
                    <a:pt x="3809" y="3385"/>
                    <a:pt x="3662" y="3887"/>
                    <a:pt x="3746" y="4390"/>
                  </a:cubicBezTo>
                  <a:cubicBezTo>
                    <a:pt x="3913" y="5645"/>
                    <a:pt x="5169" y="6419"/>
                    <a:pt x="6069" y="6900"/>
                  </a:cubicBezTo>
                  <a:cubicBezTo>
                    <a:pt x="7722" y="7737"/>
                    <a:pt x="8998" y="8512"/>
                    <a:pt x="9458" y="10269"/>
                  </a:cubicBezTo>
                  <a:cubicBezTo>
                    <a:pt x="9877" y="11901"/>
                    <a:pt x="9354" y="13680"/>
                    <a:pt x="8098" y="15040"/>
                  </a:cubicBezTo>
                  <a:cubicBezTo>
                    <a:pt x="7680" y="15479"/>
                    <a:pt x="7198" y="15835"/>
                    <a:pt x="6696" y="16211"/>
                  </a:cubicBezTo>
                  <a:cubicBezTo>
                    <a:pt x="6048" y="16714"/>
                    <a:pt x="5336" y="17237"/>
                    <a:pt x="4876" y="17969"/>
                  </a:cubicBezTo>
                  <a:cubicBezTo>
                    <a:pt x="4185" y="19036"/>
                    <a:pt x="4248" y="20208"/>
                    <a:pt x="5064" y="21212"/>
                  </a:cubicBezTo>
                  <a:cubicBezTo>
                    <a:pt x="5650" y="21945"/>
                    <a:pt x="6445" y="22530"/>
                    <a:pt x="7198" y="23116"/>
                  </a:cubicBezTo>
                  <a:cubicBezTo>
                    <a:pt x="7701" y="23514"/>
                    <a:pt x="8224" y="23890"/>
                    <a:pt x="8684" y="24351"/>
                  </a:cubicBezTo>
                  <a:cubicBezTo>
                    <a:pt x="10107" y="25669"/>
                    <a:pt x="9793" y="27719"/>
                    <a:pt x="9061" y="29205"/>
                  </a:cubicBezTo>
                  <a:cubicBezTo>
                    <a:pt x="8663" y="30021"/>
                    <a:pt x="8056" y="30732"/>
                    <a:pt x="7366" y="31256"/>
                  </a:cubicBezTo>
                  <a:cubicBezTo>
                    <a:pt x="7178" y="31381"/>
                    <a:pt x="6968" y="31507"/>
                    <a:pt x="6759" y="31632"/>
                  </a:cubicBezTo>
                  <a:cubicBezTo>
                    <a:pt x="6362" y="31904"/>
                    <a:pt x="5943" y="32155"/>
                    <a:pt x="5650" y="32532"/>
                  </a:cubicBezTo>
                  <a:cubicBezTo>
                    <a:pt x="5022" y="33348"/>
                    <a:pt x="5190" y="34499"/>
                    <a:pt x="5964" y="35168"/>
                  </a:cubicBezTo>
                  <a:lnTo>
                    <a:pt x="6006" y="35189"/>
                  </a:lnTo>
                  <a:lnTo>
                    <a:pt x="6006" y="35231"/>
                  </a:lnTo>
                  <a:lnTo>
                    <a:pt x="6006" y="35273"/>
                  </a:lnTo>
                  <a:lnTo>
                    <a:pt x="6006" y="35315"/>
                  </a:lnTo>
                  <a:lnTo>
                    <a:pt x="5964" y="35315"/>
                  </a:lnTo>
                  <a:cubicBezTo>
                    <a:pt x="5734" y="35461"/>
                    <a:pt x="5525" y="35649"/>
                    <a:pt x="5315" y="35859"/>
                  </a:cubicBezTo>
                  <a:cubicBezTo>
                    <a:pt x="5190" y="35984"/>
                    <a:pt x="5064" y="36089"/>
                    <a:pt x="4918" y="36193"/>
                  </a:cubicBezTo>
                  <a:cubicBezTo>
                    <a:pt x="4813" y="36277"/>
                    <a:pt x="4709" y="36382"/>
                    <a:pt x="4583" y="36465"/>
                  </a:cubicBezTo>
                  <a:cubicBezTo>
                    <a:pt x="4395" y="36591"/>
                    <a:pt x="4185" y="36738"/>
                    <a:pt x="4039" y="36926"/>
                  </a:cubicBezTo>
                  <a:lnTo>
                    <a:pt x="4018" y="36947"/>
                  </a:lnTo>
                  <a:lnTo>
                    <a:pt x="3976" y="36926"/>
                  </a:lnTo>
                  <a:cubicBezTo>
                    <a:pt x="2302" y="35796"/>
                    <a:pt x="1737" y="33766"/>
                    <a:pt x="2595" y="32092"/>
                  </a:cubicBezTo>
                  <a:cubicBezTo>
                    <a:pt x="3077" y="31193"/>
                    <a:pt x="3872" y="30670"/>
                    <a:pt x="4667" y="30147"/>
                  </a:cubicBezTo>
                  <a:cubicBezTo>
                    <a:pt x="5106" y="29833"/>
                    <a:pt x="5608" y="29561"/>
                    <a:pt x="6006" y="29163"/>
                  </a:cubicBezTo>
                  <a:cubicBezTo>
                    <a:pt x="6989" y="28222"/>
                    <a:pt x="7303" y="26862"/>
                    <a:pt x="6801" y="25711"/>
                  </a:cubicBezTo>
                  <a:cubicBezTo>
                    <a:pt x="6424" y="24769"/>
                    <a:pt x="5587" y="24121"/>
                    <a:pt x="4792" y="23493"/>
                  </a:cubicBezTo>
                  <a:cubicBezTo>
                    <a:pt x="4437" y="23200"/>
                    <a:pt x="4060" y="22907"/>
                    <a:pt x="3746" y="22614"/>
                  </a:cubicBezTo>
                  <a:cubicBezTo>
                    <a:pt x="2449" y="21338"/>
                    <a:pt x="1298" y="19245"/>
                    <a:pt x="2470" y="17467"/>
                  </a:cubicBezTo>
                  <a:cubicBezTo>
                    <a:pt x="2972" y="16735"/>
                    <a:pt x="3725" y="16274"/>
                    <a:pt x="4458" y="15814"/>
                  </a:cubicBezTo>
                  <a:cubicBezTo>
                    <a:pt x="4876" y="15563"/>
                    <a:pt x="5315" y="15291"/>
                    <a:pt x="5692" y="14977"/>
                  </a:cubicBezTo>
                  <a:cubicBezTo>
                    <a:pt x="6738" y="14119"/>
                    <a:pt x="7157" y="12926"/>
                    <a:pt x="6906" y="11608"/>
                  </a:cubicBezTo>
                  <a:cubicBezTo>
                    <a:pt x="6675" y="10374"/>
                    <a:pt x="5901" y="9265"/>
                    <a:pt x="4562" y="8281"/>
                  </a:cubicBezTo>
                  <a:cubicBezTo>
                    <a:pt x="4185" y="8030"/>
                    <a:pt x="3767" y="7800"/>
                    <a:pt x="3307" y="7549"/>
                  </a:cubicBezTo>
                  <a:cubicBezTo>
                    <a:pt x="2072" y="6900"/>
                    <a:pt x="691" y="6147"/>
                    <a:pt x="524" y="4703"/>
                  </a:cubicBezTo>
                  <a:cubicBezTo>
                    <a:pt x="398" y="3427"/>
                    <a:pt x="1089" y="2465"/>
                    <a:pt x="1654" y="1858"/>
                  </a:cubicBezTo>
                  <a:cubicBezTo>
                    <a:pt x="2386" y="1105"/>
                    <a:pt x="3349" y="540"/>
                    <a:pt x="4353" y="289"/>
                  </a:cubicBezTo>
                  <a:cubicBezTo>
                    <a:pt x="4395" y="268"/>
                    <a:pt x="4437" y="205"/>
                    <a:pt x="4437" y="163"/>
                  </a:cubicBezTo>
                  <a:cubicBezTo>
                    <a:pt x="4437" y="111"/>
                    <a:pt x="4394" y="74"/>
                    <a:pt x="4356" y="74"/>
                  </a:cubicBezTo>
                  <a:cubicBezTo>
                    <a:pt x="4347" y="74"/>
                    <a:pt x="4339" y="76"/>
                    <a:pt x="4332" y="79"/>
                  </a:cubicBezTo>
                  <a:cubicBezTo>
                    <a:pt x="2721" y="289"/>
                    <a:pt x="1026" y="1732"/>
                    <a:pt x="419" y="3343"/>
                  </a:cubicBezTo>
                  <a:cubicBezTo>
                    <a:pt x="147" y="4139"/>
                    <a:pt x="1" y="5289"/>
                    <a:pt x="984" y="6335"/>
                  </a:cubicBezTo>
                  <a:cubicBezTo>
                    <a:pt x="1570" y="6984"/>
                    <a:pt x="2386" y="7424"/>
                    <a:pt x="3139" y="7842"/>
                  </a:cubicBezTo>
                  <a:cubicBezTo>
                    <a:pt x="3830" y="8219"/>
                    <a:pt x="4499" y="8595"/>
                    <a:pt x="5085" y="9118"/>
                  </a:cubicBezTo>
                  <a:cubicBezTo>
                    <a:pt x="6027" y="9997"/>
                    <a:pt x="6654" y="11211"/>
                    <a:pt x="6675" y="12299"/>
                  </a:cubicBezTo>
                  <a:cubicBezTo>
                    <a:pt x="6696" y="13094"/>
                    <a:pt x="6424" y="13868"/>
                    <a:pt x="5859" y="14454"/>
                  </a:cubicBezTo>
                  <a:cubicBezTo>
                    <a:pt x="5399" y="14956"/>
                    <a:pt x="4792" y="15333"/>
                    <a:pt x="4227" y="15688"/>
                  </a:cubicBezTo>
                  <a:cubicBezTo>
                    <a:pt x="3600" y="16086"/>
                    <a:pt x="2909" y="16483"/>
                    <a:pt x="2449" y="17069"/>
                  </a:cubicBezTo>
                  <a:cubicBezTo>
                    <a:pt x="1612" y="18095"/>
                    <a:pt x="1465" y="19559"/>
                    <a:pt x="2093" y="20940"/>
                  </a:cubicBezTo>
                  <a:cubicBezTo>
                    <a:pt x="2658" y="22154"/>
                    <a:pt x="3600" y="22907"/>
                    <a:pt x="4562" y="23723"/>
                  </a:cubicBezTo>
                  <a:cubicBezTo>
                    <a:pt x="4876" y="23974"/>
                    <a:pt x="5190" y="24246"/>
                    <a:pt x="5483" y="24497"/>
                  </a:cubicBezTo>
                  <a:cubicBezTo>
                    <a:pt x="6424" y="25376"/>
                    <a:pt x="6843" y="26276"/>
                    <a:pt x="6696" y="27280"/>
                  </a:cubicBezTo>
                  <a:cubicBezTo>
                    <a:pt x="6550" y="28410"/>
                    <a:pt x="5713" y="29142"/>
                    <a:pt x="5002" y="29623"/>
                  </a:cubicBezTo>
                  <a:cubicBezTo>
                    <a:pt x="4897" y="29686"/>
                    <a:pt x="4813" y="29770"/>
                    <a:pt x="4709" y="29812"/>
                  </a:cubicBezTo>
                  <a:cubicBezTo>
                    <a:pt x="3411" y="30732"/>
                    <a:pt x="2156" y="31590"/>
                    <a:pt x="1947" y="33285"/>
                  </a:cubicBezTo>
                  <a:cubicBezTo>
                    <a:pt x="1737" y="34833"/>
                    <a:pt x="2512" y="36361"/>
                    <a:pt x="3872" y="37093"/>
                  </a:cubicBezTo>
                  <a:lnTo>
                    <a:pt x="3913" y="37114"/>
                  </a:lnTo>
                  <a:lnTo>
                    <a:pt x="3872" y="37156"/>
                  </a:lnTo>
                  <a:lnTo>
                    <a:pt x="3872" y="37198"/>
                  </a:lnTo>
                  <a:lnTo>
                    <a:pt x="3913" y="37198"/>
                  </a:lnTo>
                  <a:cubicBezTo>
                    <a:pt x="3955" y="37198"/>
                    <a:pt x="3976" y="37156"/>
                    <a:pt x="4039" y="37135"/>
                  </a:cubicBezTo>
                  <a:cubicBezTo>
                    <a:pt x="4332" y="37240"/>
                    <a:pt x="4646" y="37323"/>
                    <a:pt x="4960" y="37407"/>
                  </a:cubicBezTo>
                  <a:lnTo>
                    <a:pt x="4981" y="37407"/>
                  </a:lnTo>
                  <a:cubicBezTo>
                    <a:pt x="5064" y="37428"/>
                    <a:pt x="5127" y="37428"/>
                    <a:pt x="5211" y="37449"/>
                  </a:cubicBezTo>
                  <a:cubicBezTo>
                    <a:pt x="5483" y="37512"/>
                    <a:pt x="5755" y="37574"/>
                    <a:pt x="6027" y="37574"/>
                  </a:cubicBezTo>
                  <a:lnTo>
                    <a:pt x="6069" y="37574"/>
                  </a:lnTo>
                  <a:cubicBezTo>
                    <a:pt x="6989" y="37114"/>
                    <a:pt x="7805" y="36486"/>
                    <a:pt x="8579" y="35670"/>
                  </a:cubicBezTo>
                  <a:cubicBezTo>
                    <a:pt x="8621" y="35649"/>
                    <a:pt x="8621" y="35629"/>
                    <a:pt x="8621" y="35587"/>
                  </a:cubicBezTo>
                  <a:cubicBezTo>
                    <a:pt x="8621" y="35566"/>
                    <a:pt x="8579" y="35545"/>
                    <a:pt x="8559" y="35524"/>
                  </a:cubicBezTo>
                  <a:lnTo>
                    <a:pt x="8538" y="35482"/>
                  </a:lnTo>
                  <a:lnTo>
                    <a:pt x="8538" y="35461"/>
                  </a:lnTo>
                  <a:cubicBezTo>
                    <a:pt x="8538" y="35440"/>
                    <a:pt x="8559" y="35419"/>
                    <a:pt x="8517" y="35357"/>
                  </a:cubicBezTo>
                  <a:cubicBezTo>
                    <a:pt x="8224" y="35064"/>
                    <a:pt x="8098" y="34750"/>
                    <a:pt x="8119" y="34436"/>
                  </a:cubicBezTo>
                  <a:cubicBezTo>
                    <a:pt x="8245" y="33662"/>
                    <a:pt x="9207" y="32908"/>
                    <a:pt x="10002" y="32302"/>
                  </a:cubicBezTo>
                  <a:cubicBezTo>
                    <a:pt x="10337" y="32009"/>
                    <a:pt x="10672" y="31779"/>
                    <a:pt x="10881" y="31548"/>
                  </a:cubicBezTo>
                  <a:cubicBezTo>
                    <a:pt x="11697" y="30628"/>
                    <a:pt x="12220" y="29477"/>
                    <a:pt x="12388" y="28263"/>
                  </a:cubicBezTo>
                  <a:cubicBezTo>
                    <a:pt x="12722" y="25941"/>
                    <a:pt x="11592" y="23535"/>
                    <a:pt x="9584" y="22258"/>
                  </a:cubicBezTo>
                  <a:cubicBezTo>
                    <a:pt x="9375" y="22133"/>
                    <a:pt x="9103" y="21986"/>
                    <a:pt x="8851" y="21840"/>
                  </a:cubicBezTo>
                  <a:cubicBezTo>
                    <a:pt x="7994" y="21400"/>
                    <a:pt x="6947" y="20815"/>
                    <a:pt x="6696" y="19978"/>
                  </a:cubicBezTo>
                  <a:cubicBezTo>
                    <a:pt x="6592" y="19580"/>
                    <a:pt x="6675" y="19183"/>
                    <a:pt x="6906" y="18743"/>
                  </a:cubicBezTo>
                  <a:cubicBezTo>
                    <a:pt x="7303" y="18074"/>
                    <a:pt x="8015" y="17551"/>
                    <a:pt x="8663" y="17069"/>
                  </a:cubicBezTo>
                  <a:cubicBezTo>
                    <a:pt x="9082" y="16797"/>
                    <a:pt x="9500" y="16483"/>
                    <a:pt x="9835" y="16107"/>
                  </a:cubicBezTo>
                  <a:cubicBezTo>
                    <a:pt x="11718" y="14203"/>
                    <a:pt x="12513" y="11776"/>
                    <a:pt x="11969" y="9579"/>
                  </a:cubicBezTo>
                  <a:cubicBezTo>
                    <a:pt x="11655" y="8323"/>
                    <a:pt x="10944" y="7235"/>
                    <a:pt x="10002" y="6524"/>
                  </a:cubicBezTo>
                  <a:cubicBezTo>
                    <a:pt x="9584" y="6231"/>
                    <a:pt x="9103" y="5980"/>
                    <a:pt x="8454" y="5771"/>
                  </a:cubicBezTo>
                  <a:cubicBezTo>
                    <a:pt x="8056" y="5645"/>
                    <a:pt x="6738" y="5185"/>
                    <a:pt x="6550" y="4473"/>
                  </a:cubicBezTo>
                  <a:cubicBezTo>
                    <a:pt x="6487" y="4201"/>
                    <a:pt x="6571" y="3950"/>
                    <a:pt x="6864" y="3678"/>
                  </a:cubicBezTo>
                  <a:cubicBezTo>
                    <a:pt x="6906" y="3636"/>
                    <a:pt x="6885" y="3553"/>
                    <a:pt x="6885" y="3532"/>
                  </a:cubicBezTo>
                  <a:cubicBezTo>
                    <a:pt x="6885" y="3490"/>
                    <a:pt x="6864" y="3469"/>
                    <a:pt x="6843" y="3448"/>
                  </a:cubicBezTo>
                  <a:lnTo>
                    <a:pt x="6780" y="3427"/>
                  </a:lnTo>
                  <a:lnTo>
                    <a:pt x="6780" y="3385"/>
                  </a:lnTo>
                  <a:cubicBezTo>
                    <a:pt x="6654" y="2444"/>
                    <a:pt x="6550" y="1607"/>
                    <a:pt x="6424" y="854"/>
                  </a:cubicBezTo>
                  <a:lnTo>
                    <a:pt x="6424" y="833"/>
                  </a:lnTo>
                  <a:cubicBezTo>
                    <a:pt x="6424" y="812"/>
                    <a:pt x="6445" y="812"/>
                    <a:pt x="6445" y="770"/>
                  </a:cubicBezTo>
                  <a:cubicBezTo>
                    <a:pt x="6445" y="770"/>
                    <a:pt x="6445" y="749"/>
                    <a:pt x="6424" y="749"/>
                  </a:cubicBezTo>
                  <a:cubicBezTo>
                    <a:pt x="5901" y="540"/>
                    <a:pt x="5336" y="309"/>
                    <a:pt x="4813" y="17"/>
                  </a:cubicBezTo>
                  <a:cubicBezTo>
                    <a:pt x="4803" y="6"/>
                    <a:pt x="4792" y="1"/>
                    <a:pt x="477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1" name="Google Shape;111;p5"/>
          <p:cNvSpPr/>
          <p:nvPr/>
        </p:nvSpPr>
        <p:spPr>
          <a:xfrm>
            <a:off x="1141447" y="4788050"/>
            <a:ext cx="7289363" cy="33930"/>
          </a:xfrm>
          <a:custGeom>
            <a:avLst/>
            <a:gdLst/>
            <a:ahLst/>
            <a:cxnLst/>
            <a:rect l="l" t="t" r="r" b="b"/>
            <a:pathLst>
              <a:path w="185965" h="3680" extrusionOk="0">
                <a:moveTo>
                  <a:pt x="185965" y="621"/>
                </a:moveTo>
                <a:cubicBezTo>
                  <a:pt x="171888" y="5309"/>
                  <a:pt x="156218" y="-1232"/>
                  <a:pt x="141454" y="244"/>
                </a:cubicBezTo>
                <a:cubicBezTo>
                  <a:pt x="94526" y="4934"/>
                  <a:pt x="47162" y="3262"/>
                  <a:pt x="0" y="3262"/>
                </a:cubicBezTo>
              </a:path>
            </a:pathLst>
          </a:cu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3735953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Google Shape;76;p3"/>
          <p:cNvGrpSpPr/>
          <p:nvPr/>
        </p:nvGrpSpPr>
        <p:grpSpPr>
          <a:xfrm>
            <a:off x="-40" y="0"/>
            <a:ext cx="9143957" cy="5143500"/>
            <a:chOff x="-19200" y="0"/>
            <a:chExt cx="9163200" cy="5143500"/>
          </a:xfrm>
        </p:grpSpPr>
        <p:cxnSp>
          <p:nvCxnSpPr>
            <p:cNvPr id="77" name="Google Shape;77;p3"/>
            <p:cNvCxnSpPr/>
            <p:nvPr/>
          </p:nvCxnSpPr>
          <p:spPr>
            <a:xfrm>
              <a:off x="458597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" name="Google Shape;78;p3"/>
            <p:cNvCxnSpPr/>
            <p:nvPr/>
          </p:nvCxnSpPr>
          <p:spPr>
            <a:xfrm>
              <a:off x="941120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" name="Google Shape;79;p3"/>
            <p:cNvCxnSpPr/>
            <p:nvPr/>
          </p:nvCxnSpPr>
          <p:spPr>
            <a:xfrm>
              <a:off x="1423642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0" name="Google Shape;80;p3"/>
            <p:cNvCxnSpPr/>
            <p:nvPr/>
          </p:nvCxnSpPr>
          <p:spPr>
            <a:xfrm>
              <a:off x="1906164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" name="Google Shape;81;p3"/>
            <p:cNvCxnSpPr/>
            <p:nvPr/>
          </p:nvCxnSpPr>
          <p:spPr>
            <a:xfrm>
              <a:off x="2388687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2" name="Google Shape;82;p3"/>
            <p:cNvCxnSpPr/>
            <p:nvPr/>
          </p:nvCxnSpPr>
          <p:spPr>
            <a:xfrm>
              <a:off x="2871209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3" name="Google Shape;83;p3"/>
            <p:cNvCxnSpPr/>
            <p:nvPr/>
          </p:nvCxnSpPr>
          <p:spPr>
            <a:xfrm>
              <a:off x="3353732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4" name="Google Shape;84;p3"/>
            <p:cNvCxnSpPr/>
            <p:nvPr/>
          </p:nvCxnSpPr>
          <p:spPr>
            <a:xfrm>
              <a:off x="3836254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5" name="Google Shape;85;p3"/>
            <p:cNvCxnSpPr/>
            <p:nvPr/>
          </p:nvCxnSpPr>
          <p:spPr>
            <a:xfrm>
              <a:off x="4318776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6" name="Google Shape;86;p3"/>
            <p:cNvCxnSpPr/>
            <p:nvPr/>
          </p:nvCxnSpPr>
          <p:spPr>
            <a:xfrm>
              <a:off x="4801299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7" name="Google Shape;87;p3"/>
            <p:cNvCxnSpPr/>
            <p:nvPr/>
          </p:nvCxnSpPr>
          <p:spPr>
            <a:xfrm>
              <a:off x="5283821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8" name="Google Shape;88;p3"/>
            <p:cNvCxnSpPr/>
            <p:nvPr/>
          </p:nvCxnSpPr>
          <p:spPr>
            <a:xfrm>
              <a:off x="5766343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9" name="Google Shape;89;p3"/>
            <p:cNvCxnSpPr/>
            <p:nvPr/>
          </p:nvCxnSpPr>
          <p:spPr>
            <a:xfrm>
              <a:off x="6248866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0" name="Google Shape;90;p3"/>
            <p:cNvCxnSpPr/>
            <p:nvPr/>
          </p:nvCxnSpPr>
          <p:spPr>
            <a:xfrm>
              <a:off x="6731388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1" name="Google Shape;91;p3"/>
            <p:cNvCxnSpPr/>
            <p:nvPr/>
          </p:nvCxnSpPr>
          <p:spPr>
            <a:xfrm>
              <a:off x="7213911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2" name="Google Shape;92;p3"/>
            <p:cNvCxnSpPr/>
            <p:nvPr/>
          </p:nvCxnSpPr>
          <p:spPr>
            <a:xfrm>
              <a:off x="7696433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3" name="Google Shape;93;p3"/>
            <p:cNvCxnSpPr/>
            <p:nvPr/>
          </p:nvCxnSpPr>
          <p:spPr>
            <a:xfrm>
              <a:off x="8178955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4" name="Google Shape;94;p3"/>
            <p:cNvCxnSpPr/>
            <p:nvPr/>
          </p:nvCxnSpPr>
          <p:spPr>
            <a:xfrm>
              <a:off x="8661478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5" name="Google Shape;95;p3"/>
            <p:cNvCxnSpPr/>
            <p:nvPr/>
          </p:nvCxnSpPr>
          <p:spPr>
            <a:xfrm>
              <a:off x="4562400" y="-4181188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6" name="Google Shape;96;p3"/>
            <p:cNvCxnSpPr/>
            <p:nvPr/>
          </p:nvCxnSpPr>
          <p:spPr>
            <a:xfrm>
              <a:off x="4562400" y="-3698666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7" name="Google Shape;97;p3"/>
            <p:cNvCxnSpPr/>
            <p:nvPr/>
          </p:nvCxnSpPr>
          <p:spPr>
            <a:xfrm>
              <a:off x="4562400" y="-3216143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8" name="Google Shape;98;p3"/>
            <p:cNvCxnSpPr/>
            <p:nvPr/>
          </p:nvCxnSpPr>
          <p:spPr>
            <a:xfrm>
              <a:off x="4562400" y="-2733621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9" name="Google Shape;99;p3"/>
            <p:cNvCxnSpPr/>
            <p:nvPr/>
          </p:nvCxnSpPr>
          <p:spPr>
            <a:xfrm>
              <a:off x="4562400" y="-2251099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0" name="Google Shape;100;p3"/>
            <p:cNvCxnSpPr/>
            <p:nvPr/>
          </p:nvCxnSpPr>
          <p:spPr>
            <a:xfrm>
              <a:off x="4562400" y="-1768576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1" name="Google Shape;101;p3"/>
            <p:cNvCxnSpPr/>
            <p:nvPr/>
          </p:nvCxnSpPr>
          <p:spPr>
            <a:xfrm>
              <a:off x="4562400" y="-1286054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2" name="Google Shape;102;p3"/>
            <p:cNvCxnSpPr/>
            <p:nvPr/>
          </p:nvCxnSpPr>
          <p:spPr>
            <a:xfrm>
              <a:off x="4562400" y="-803532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3" name="Google Shape;103;p3"/>
            <p:cNvCxnSpPr/>
            <p:nvPr/>
          </p:nvCxnSpPr>
          <p:spPr>
            <a:xfrm>
              <a:off x="4562400" y="-321009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4" name="Google Shape;104;p3"/>
            <p:cNvCxnSpPr/>
            <p:nvPr/>
          </p:nvCxnSpPr>
          <p:spPr>
            <a:xfrm>
              <a:off x="4562400" y="161513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05" name="Google Shape;105;p3"/>
          <p:cNvGrpSpPr/>
          <p:nvPr/>
        </p:nvGrpSpPr>
        <p:grpSpPr>
          <a:xfrm>
            <a:off x="7470825" y="4034575"/>
            <a:ext cx="1420813" cy="897600"/>
            <a:chOff x="4384725" y="3932425"/>
            <a:chExt cx="1420813" cy="897600"/>
          </a:xfrm>
        </p:grpSpPr>
        <p:sp>
          <p:nvSpPr>
            <p:cNvPr id="106" name="Google Shape;106;p3"/>
            <p:cNvSpPr/>
            <p:nvPr/>
          </p:nvSpPr>
          <p:spPr>
            <a:xfrm>
              <a:off x="4384725" y="3932425"/>
              <a:ext cx="255300" cy="897600"/>
            </a:xfrm>
            <a:prstGeom prst="parallelogram">
              <a:avLst>
                <a:gd name="adj" fmla="val 61872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3"/>
            <p:cNvSpPr/>
            <p:nvPr/>
          </p:nvSpPr>
          <p:spPr>
            <a:xfrm>
              <a:off x="4676103" y="3932425"/>
              <a:ext cx="255300" cy="897600"/>
            </a:xfrm>
            <a:prstGeom prst="parallelogram">
              <a:avLst>
                <a:gd name="adj" fmla="val 61872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3"/>
            <p:cNvSpPr/>
            <p:nvPr/>
          </p:nvSpPr>
          <p:spPr>
            <a:xfrm>
              <a:off x="4967481" y="3932425"/>
              <a:ext cx="255300" cy="897600"/>
            </a:xfrm>
            <a:prstGeom prst="parallelogram">
              <a:avLst>
                <a:gd name="adj" fmla="val 61872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3"/>
            <p:cNvSpPr/>
            <p:nvPr/>
          </p:nvSpPr>
          <p:spPr>
            <a:xfrm>
              <a:off x="5258859" y="3932425"/>
              <a:ext cx="255300" cy="897600"/>
            </a:xfrm>
            <a:prstGeom prst="parallelogram">
              <a:avLst>
                <a:gd name="adj" fmla="val 61872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3"/>
            <p:cNvSpPr/>
            <p:nvPr/>
          </p:nvSpPr>
          <p:spPr>
            <a:xfrm>
              <a:off x="5550238" y="3932425"/>
              <a:ext cx="255300" cy="897600"/>
            </a:xfrm>
            <a:prstGeom prst="parallelogram">
              <a:avLst>
                <a:gd name="adj" fmla="val 61872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1" name="Google Shape;111;p3"/>
          <p:cNvSpPr txBox="1">
            <a:spLocks noGrp="1"/>
          </p:cNvSpPr>
          <p:nvPr>
            <p:ph type="title"/>
          </p:nvPr>
        </p:nvSpPr>
        <p:spPr>
          <a:xfrm>
            <a:off x="2161975" y="2078600"/>
            <a:ext cx="48201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60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12" name="Google Shape;112;p3"/>
          <p:cNvSpPr txBox="1">
            <a:spLocks noGrp="1"/>
          </p:cNvSpPr>
          <p:nvPr>
            <p:ph type="title" idx="2" hasCustomPrompt="1"/>
          </p:nvPr>
        </p:nvSpPr>
        <p:spPr>
          <a:xfrm>
            <a:off x="4056463" y="882463"/>
            <a:ext cx="1031100" cy="89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700"/>
              <a:buNone/>
              <a:defRPr sz="4700">
                <a:solidFill>
                  <a:schemeClr val="lt1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700"/>
              <a:buFont typeface="Libre Baskerville"/>
              <a:buNone/>
              <a:defRPr sz="47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700"/>
              <a:buFont typeface="Libre Baskerville"/>
              <a:buNone/>
              <a:defRPr sz="47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700"/>
              <a:buFont typeface="Libre Baskerville"/>
              <a:buNone/>
              <a:defRPr sz="47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700"/>
              <a:buFont typeface="Libre Baskerville"/>
              <a:buNone/>
              <a:defRPr sz="47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700"/>
              <a:buFont typeface="Libre Baskerville"/>
              <a:buNone/>
              <a:defRPr sz="47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700"/>
              <a:buFont typeface="Libre Baskerville"/>
              <a:buNone/>
              <a:defRPr sz="47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700"/>
              <a:buFont typeface="Libre Baskerville"/>
              <a:buNone/>
              <a:defRPr sz="47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700"/>
              <a:buFont typeface="Libre Baskerville"/>
              <a:buNone/>
              <a:defRPr sz="47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r>
              <a:t>xx%</a:t>
            </a:r>
          </a:p>
        </p:txBody>
      </p:sp>
      <p:sp>
        <p:nvSpPr>
          <p:cNvPr id="113" name="Google Shape;113;p3"/>
          <p:cNvSpPr txBox="1">
            <a:spLocks noGrp="1"/>
          </p:cNvSpPr>
          <p:nvPr>
            <p:ph type="subTitle" idx="1"/>
          </p:nvPr>
        </p:nvSpPr>
        <p:spPr>
          <a:xfrm>
            <a:off x="2532750" y="3402825"/>
            <a:ext cx="4078500" cy="66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14" name="Google Shape;114;p3"/>
          <p:cNvGrpSpPr/>
          <p:nvPr/>
        </p:nvGrpSpPr>
        <p:grpSpPr>
          <a:xfrm>
            <a:off x="460152" y="139302"/>
            <a:ext cx="2128619" cy="2781103"/>
            <a:chOff x="554456" y="2624159"/>
            <a:chExt cx="2397903" cy="3132932"/>
          </a:xfrm>
        </p:grpSpPr>
        <p:sp>
          <p:nvSpPr>
            <p:cNvPr id="115" name="Google Shape;115;p3"/>
            <p:cNvSpPr/>
            <p:nvPr/>
          </p:nvSpPr>
          <p:spPr>
            <a:xfrm rot="-1521129">
              <a:off x="1059247" y="2939797"/>
              <a:ext cx="1338196" cy="2658831"/>
            </a:xfrm>
            <a:custGeom>
              <a:avLst/>
              <a:gdLst/>
              <a:ahLst/>
              <a:cxnLst/>
              <a:rect l="l" t="t" r="r" b="b"/>
              <a:pathLst>
                <a:path w="20956" h="41637" extrusionOk="0">
                  <a:moveTo>
                    <a:pt x="18943" y="0"/>
                  </a:moveTo>
                  <a:lnTo>
                    <a:pt x="1834" y="71"/>
                  </a:lnTo>
                  <a:cubicBezTo>
                    <a:pt x="822" y="71"/>
                    <a:pt x="1" y="905"/>
                    <a:pt x="1" y="1917"/>
                  </a:cubicBezTo>
                  <a:lnTo>
                    <a:pt x="155" y="39814"/>
                  </a:lnTo>
                  <a:cubicBezTo>
                    <a:pt x="155" y="40826"/>
                    <a:pt x="989" y="41636"/>
                    <a:pt x="1989" y="41636"/>
                  </a:cubicBezTo>
                  <a:lnTo>
                    <a:pt x="19110" y="41565"/>
                  </a:lnTo>
                  <a:cubicBezTo>
                    <a:pt x="20134" y="41565"/>
                    <a:pt x="20956" y="40731"/>
                    <a:pt x="20944" y="39719"/>
                  </a:cubicBezTo>
                  <a:lnTo>
                    <a:pt x="20789" y="1834"/>
                  </a:lnTo>
                  <a:cubicBezTo>
                    <a:pt x="20789" y="822"/>
                    <a:pt x="19955" y="0"/>
                    <a:pt x="18943" y="0"/>
                  </a:cubicBezTo>
                  <a:close/>
                </a:path>
              </a:pathLst>
            </a:custGeom>
            <a:solidFill>
              <a:schemeClr val="accent4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3"/>
            <p:cNvSpPr/>
            <p:nvPr/>
          </p:nvSpPr>
          <p:spPr>
            <a:xfrm rot="-1521129">
              <a:off x="1109372" y="2782622"/>
              <a:ext cx="1338196" cy="2658831"/>
            </a:xfrm>
            <a:custGeom>
              <a:avLst/>
              <a:gdLst/>
              <a:ahLst/>
              <a:cxnLst/>
              <a:rect l="l" t="t" r="r" b="b"/>
              <a:pathLst>
                <a:path w="20956" h="41637" extrusionOk="0">
                  <a:moveTo>
                    <a:pt x="18943" y="0"/>
                  </a:moveTo>
                  <a:lnTo>
                    <a:pt x="1834" y="71"/>
                  </a:lnTo>
                  <a:cubicBezTo>
                    <a:pt x="822" y="71"/>
                    <a:pt x="1" y="905"/>
                    <a:pt x="1" y="1917"/>
                  </a:cubicBezTo>
                  <a:lnTo>
                    <a:pt x="155" y="39814"/>
                  </a:lnTo>
                  <a:cubicBezTo>
                    <a:pt x="155" y="40826"/>
                    <a:pt x="989" y="41636"/>
                    <a:pt x="1989" y="41636"/>
                  </a:cubicBezTo>
                  <a:lnTo>
                    <a:pt x="19110" y="41565"/>
                  </a:lnTo>
                  <a:cubicBezTo>
                    <a:pt x="20134" y="41565"/>
                    <a:pt x="20956" y="40731"/>
                    <a:pt x="20944" y="39719"/>
                  </a:cubicBezTo>
                  <a:lnTo>
                    <a:pt x="20789" y="1834"/>
                  </a:lnTo>
                  <a:cubicBezTo>
                    <a:pt x="20789" y="822"/>
                    <a:pt x="19955" y="0"/>
                    <a:pt x="18943" y="0"/>
                  </a:cubicBezTo>
                  <a:close/>
                </a:path>
              </a:pathLst>
            </a:custGeom>
            <a:solidFill>
              <a:schemeClr val="accent6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3"/>
            <p:cNvSpPr/>
            <p:nvPr/>
          </p:nvSpPr>
          <p:spPr>
            <a:xfrm rot="-1521129">
              <a:off x="1166872" y="3097272"/>
              <a:ext cx="1210481" cy="2002696"/>
            </a:xfrm>
            <a:custGeom>
              <a:avLst/>
              <a:gdLst/>
              <a:ahLst/>
              <a:cxnLst/>
              <a:rect l="l" t="t" r="r" b="b"/>
              <a:pathLst>
                <a:path w="18956" h="31362" extrusionOk="0">
                  <a:moveTo>
                    <a:pt x="18824" y="0"/>
                  </a:moveTo>
                  <a:lnTo>
                    <a:pt x="1" y="84"/>
                  </a:lnTo>
                  <a:lnTo>
                    <a:pt x="72" y="20122"/>
                  </a:lnTo>
                  <a:lnTo>
                    <a:pt x="120" y="31361"/>
                  </a:lnTo>
                  <a:lnTo>
                    <a:pt x="18955" y="31290"/>
                  </a:lnTo>
                  <a:lnTo>
                    <a:pt x="18836" y="2894"/>
                  </a:lnTo>
                  <a:lnTo>
                    <a:pt x="18824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3"/>
            <p:cNvSpPr/>
            <p:nvPr/>
          </p:nvSpPr>
          <p:spPr>
            <a:xfrm rot="-1521129">
              <a:off x="2180227" y="5057410"/>
              <a:ext cx="194701" cy="194701"/>
            </a:xfrm>
            <a:custGeom>
              <a:avLst/>
              <a:gdLst/>
              <a:ahLst/>
              <a:cxnLst/>
              <a:rect l="l" t="t" r="r" b="b"/>
              <a:pathLst>
                <a:path w="3049" h="3049" extrusionOk="0">
                  <a:moveTo>
                    <a:pt x="1513" y="0"/>
                  </a:moveTo>
                  <a:cubicBezTo>
                    <a:pt x="679" y="0"/>
                    <a:pt x="0" y="691"/>
                    <a:pt x="0" y="1536"/>
                  </a:cubicBezTo>
                  <a:cubicBezTo>
                    <a:pt x="0" y="2370"/>
                    <a:pt x="679" y="3048"/>
                    <a:pt x="1524" y="3048"/>
                  </a:cubicBezTo>
                  <a:cubicBezTo>
                    <a:pt x="2382" y="3037"/>
                    <a:pt x="3048" y="2370"/>
                    <a:pt x="3048" y="1524"/>
                  </a:cubicBezTo>
                  <a:cubicBezTo>
                    <a:pt x="3048" y="691"/>
                    <a:pt x="2358" y="0"/>
                    <a:pt x="1513" y="0"/>
                  </a:cubicBezTo>
                  <a:close/>
                </a:path>
              </a:pathLst>
            </a:custGeom>
            <a:solidFill>
              <a:schemeClr val="accent6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3"/>
            <p:cNvSpPr/>
            <p:nvPr/>
          </p:nvSpPr>
          <p:spPr>
            <a:xfrm rot="-1521129">
              <a:off x="1165914" y="3064541"/>
              <a:ext cx="229695" cy="19030"/>
            </a:xfrm>
            <a:custGeom>
              <a:avLst/>
              <a:gdLst/>
              <a:ahLst/>
              <a:cxnLst/>
              <a:rect l="l" t="t" r="r" b="b"/>
              <a:pathLst>
                <a:path w="3597" h="298" extrusionOk="0">
                  <a:moveTo>
                    <a:pt x="3442" y="0"/>
                  </a:moveTo>
                  <a:lnTo>
                    <a:pt x="144" y="24"/>
                  </a:lnTo>
                  <a:cubicBezTo>
                    <a:pt x="60" y="24"/>
                    <a:pt x="1" y="95"/>
                    <a:pt x="1" y="167"/>
                  </a:cubicBezTo>
                  <a:cubicBezTo>
                    <a:pt x="1" y="238"/>
                    <a:pt x="84" y="298"/>
                    <a:pt x="156" y="298"/>
                  </a:cubicBezTo>
                  <a:lnTo>
                    <a:pt x="3466" y="286"/>
                  </a:lnTo>
                  <a:cubicBezTo>
                    <a:pt x="3537" y="286"/>
                    <a:pt x="3597" y="226"/>
                    <a:pt x="3597" y="143"/>
                  </a:cubicBezTo>
                  <a:cubicBezTo>
                    <a:pt x="3597" y="60"/>
                    <a:pt x="3513" y="0"/>
                    <a:pt x="34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3"/>
            <p:cNvSpPr/>
            <p:nvPr/>
          </p:nvSpPr>
          <p:spPr>
            <a:xfrm rot="-1521129">
              <a:off x="1070183" y="3141425"/>
              <a:ext cx="45658" cy="45722"/>
            </a:xfrm>
            <a:custGeom>
              <a:avLst/>
              <a:gdLst/>
              <a:ahLst/>
              <a:cxnLst/>
              <a:rect l="l" t="t" r="r" b="b"/>
              <a:pathLst>
                <a:path w="715" h="716" extrusionOk="0">
                  <a:moveTo>
                    <a:pt x="357" y="1"/>
                  </a:moveTo>
                  <a:cubicBezTo>
                    <a:pt x="167" y="1"/>
                    <a:pt x="0" y="167"/>
                    <a:pt x="0" y="358"/>
                  </a:cubicBezTo>
                  <a:cubicBezTo>
                    <a:pt x="0" y="548"/>
                    <a:pt x="167" y="715"/>
                    <a:pt x="357" y="715"/>
                  </a:cubicBezTo>
                  <a:cubicBezTo>
                    <a:pt x="548" y="715"/>
                    <a:pt x="715" y="548"/>
                    <a:pt x="715" y="358"/>
                  </a:cubicBezTo>
                  <a:cubicBezTo>
                    <a:pt x="715" y="167"/>
                    <a:pt x="548" y="1"/>
                    <a:pt x="3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3"/>
            <p:cNvSpPr/>
            <p:nvPr/>
          </p:nvSpPr>
          <p:spPr>
            <a:xfrm rot="-1521129">
              <a:off x="1705454" y="3185375"/>
              <a:ext cx="571077" cy="1260673"/>
            </a:xfrm>
            <a:custGeom>
              <a:avLst/>
              <a:gdLst/>
              <a:ahLst/>
              <a:cxnLst/>
              <a:rect l="l" t="t" r="r" b="b"/>
              <a:pathLst>
                <a:path w="8943" h="19742" extrusionOk="0">
                  <a:moveTo>
                    <a:pt x="8597" y="1"/>
                  </a:moveTo>
                  <a:cubicBezTo>
                    <a:pt x="8228" y="1"/>
                    <a:pt x="7930" y="322"/>
                    <a:pt x="7930" y="691"/>
                  </a:cubicBezTo>
                  <a:lnTo>
                    <a:pt x="7930" y="1751"/>
                  </a:lnTo>
                  <a:cubicBezTo>
                    <a:pt x="7026" y="1953"/>
                    <a:pt x="6192" y="2310"/>
                    <a:pt x="5430" y="2799"/>
                  </a:cubicBezTo>
                  <a:lnTo>
                    <a:pt x="4668" y="2060"/>
                  </a:lnTo>
                  <a:cubicBezTo>
                    <a:pt x="4537" y="1923"/>
                    <a:pt x="4362" y="1855"/>
                    <a:pt x="4187" y="1855"/>
                  </a:cubicBezTo>
                  <a:cubicBezTo>
                    <a:pt x="4013" y="1855"/>
                    <a:pt x="3841" y="1923"/>
                    <a:pt x="3716" y="2060"/>
                  </a:cubicBezTo>
                  <a:lnTo>
                    <a:pt x="1989" y="3799"/>
                  </a:lnTo>
                  <a:cubicBezTo>
                    <a:pt x="1727" y="4073"/>
                    <a:pt x="1727" y="4501"/>
                    <a:pt x="1989" y="4751"/>
                  </a:cubicBezTo>
                  <a:lnTo>
                    <a:pt x="2751" y="5501"/>
                  </a:lnTo>
                  <a:cubicBezTo>
                    <a:pt x="2275" y="6251"/>
                    <a:pt x="1930" y="7109"/>
                    <a:pt x="1727" y="8013"/>
                  </a:cubicBezTo>
                  <a:lnTo>
                    <a:pt x="668" y="8013"/>
                  </a:lnTo>
                  <a:cubicBezTo>
                    <a:pt x="299" y="8013"/>
                    <a:pt x="1" y="8323"/>
                    <a:pt x="1" y="8692"/>
                  </a:cubicBezTo>
                  <a:lnTo>
                    <a:pt x="13" y="11133"/>
                  </a:lnTo>
                  <a:cubicBezTo>
                    <a:pt x="13" y="11514"/>
                    <a:pt x="322" y="11812"/>
                    <a:pt x="703" y="11812"/>
                  </a:cubicBezTo>
                  <a:lnTo>
                    <a:pt x="1751" y="11812"/>
                  </a:lnTo>
                  <a:cubicBezTo>
                    <a:pt x="1965" y="12716"/>
                    <a:pt x="2323" y="13550"/>
                    <a:pt x="2811" y="14312"/>
                  </a:cubicBezTo>
                  <a:lnTo>
                    <a:pt x="2073" y="15062"/>
                  </a:lnTo>
                  <a:cubicBezTo>
                    <a:pt x="1799" y="15336"/>
                    <a:pt x="1799" y="15764"/>
                    <a:pt x="2073" y="16014"/>
                  </a:cubicBezTo>
                  <a:lnTo>
                    <a:pt x="3811" y="17741"/>
                  </a:lnTo>
                  <a:cubicBezTo>
                    <a:pt x="3942" y="17878"/>
                    <a:pt x="4117" y="17946"/>
                    <a:pt x="4292" y="17946"/>
                  </a:cubicBezTo>
                  <a:cubicBezTo>
                    <a:pt x="4466" y="17946"/>
                    <a:pt x="4638" y="17878"/>
                    <a:pt x="4763" y="17741"/>
                  </a:cubicBezTo>
                  <a:lnTo>
                    <a:pt x="5502" y="16991"/>
                  </a:lnTo>
                  <a:cubicBezTo>
                    <a:pt x="6264" y="17467"/>
                    <a:pt x="7109" y="17800"/>
                    <a:pt x="8026" y="18015"/>
                  </a:cubicBezTo>
                  <a:lnTo>
                    <a:pt x="8026" y="19074"/>
                  </a:lnTo>
                  <a:cubicBezTo>
                    <a:pt x="8026" y="19443"/>
                    <a:pt x="8323" y="19741"/>
                    <a:pt x="8704" y="19741"/>
                  </a:cubicBezTo>
                  <a:lnTo>
                    <a:pt x="8942" y="19741"/>
                  </a:lnTo>
                  <a:lnTo>
                    <a:pt x="8895" y="13157"/>
                  </a:lnTo>
                  <a:cubicBezTo>
                    <a:pt x="7490" y="12740"/>
                    <a:pt x="6454" y="11454"/>
                    <a:pt x="6442" y="9907"/>
                  </a:cubicBezTo>
                  <a:cubicBezTo>
                    <a:pt x="6442" y="8359"/>
                    <a:pt x="7454" y="7049"/>
                    <a:pt x="8871" y="6609"/>
                  </a:cubicBezTo>
                  <a:lnTo>
                    <a:pt x="8835" y="1"/>
                  </a:lnTo>
                  <a:close/>
                </a:path>
              </a:pathLst>
            </a:cu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3"/>
            <p:cNvSpPr/>
            <p:nvPr/>
          </p:nvSpPr>
          <p:spPr>
            <a:xfrm rot="-1521129">
              <a:off x="2005664" y="3440549"/>
              <a:ext cx="254727" cy="618204"/>
            </a:xfrm>
            <a:custGeom>
              <a:avLst/>
              <a:gdLst/>
              <a:ahLst/>
              <a:cxnLst/>
              <a:rect l="l" t="t" r="r" b="b"/>
              <a:pathLst>
                <a:path w="3989" h="9681" extrusionOk="0">
                  <a:moveTo>
                    <a:pt x="3941" y="1"/>
                  </a:moveTo>
                  <a:cubicBezTo>
                    <a:pt x="1691" y="465"/>
                    <a:pt x="0" y="2477"/>
                    <a:pt x="12" y="4859"/>
                  </a:cubicBezTo>
                  <a:cubicBezTo>
                    <a:pt x="24" y="7252"/>
                    <a:pt x="1726" y="9228"/>
                    <a:pt x="3989" y="9681"/>
                  </a:cubicBezTo>
                  <a:lnTo>
                    <a:pt x="3965" y="8109"/>
                  </a:lnTo>
                  <a:cubicBezTo>
                    <a:pt x="2560" y="7692"/>
                    <a:pt x="1524" y="6406"/>
                    <a:pt x="1512" y="4859"/>
                  </a:cubicBezTo>
                  <a:cubicBezTo>
                    <a:pt x="1512" y="3311"/>
                    <a:pt x="2524" y="2001"/>
                    <a:pt x="3941" y="1561"/>
                  </a:cubicBezTo>
                  <a:lnTo>
                    <a:pt x="3941" y="1"/>
                  </a:lnTo>
                  <a:close/>
                </a:path>
              </a:pathLst>
            </a:custGeom>
            <a:solidFill>
              <a:schemeClr val="dk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3"/>
            <p:cNvSpPr/>
            <p:nvPr/>
          </p:nvSpPr>
          <p:spPr>
            <a:xfrm rot="-1521129">
              <a:off x="1377583" y="4011353"/>
              <a:ext cx="808243" cy="1132958"/>
            </a:xfrm>
            <a:custGeom>
              <a:avLst/>
              <a:gdLst/>
              <a:ahLst/>
              <a:cxnLst/>
              <a:rect l="l" t="t" r="r" b="b"/>
              <a:pathLst>
                <a:path w="12657" h="17742" extrusionOk="0">
                  <a:moveTo>
                    <a:pt x="3977" y="1"/>
                  </a:moveTo>
                  <a:lnTo>
                    <a:pt x="1536" y="13"/>
                  </a:lnTo>
                  <a:cubicBezTo>
                    <a:pt x="1167" y="13"/>
                    <a:pt x="869" y="322"/>
                    <a:pt x="869" y="691"/>
                  </a:cubicBezTo>
                  <a:lnTo>
                    <a:pt x="869" y="1751"/>
                  </a:lnTo>
                  <a:cubicBezTo>
                    <a:pt x="572" y="1822"/>
                    <a:pt x="286" y="1918"/>
                    <a:pt x="0" y="2001"/>
                  </a:cubicBezTo>
                  <a:lnTo>
                    <a:pt x="12" y="6490"/>
                  </a:lnTo>
                  <a:lnTo>
                    <a:pt x="12" y="7883"/>
                  </a:lnTo>
                  <a:cubicBezTo>
                    <a:pt x="643" y="7025"/>
                    <a:pt x="1643" y="6466"/>
                    <a:pt x="2774" y="6466"/>
                  </a:cubicBezTo>
                  <a:cubicBezTo>
                    <a:pt x="2781" y="6466"/>
                    <a:pt x="2789" y="6466"/>
                    <a:pt x="2796" y="6466"/>
                  </a:cubicBezTo>
                  <a:cubicBezTo>
                    <a:pt x="4667" y="6466"/>
                    <a:pt x="6191" y="7997"/>
                    <a:pt x="6203" y="9883"/>
                  </a:cubicBezTo>
                  <a:cubicBezTo>
                    <a:pt x="6227" y="11764"/>
                    <a:pt x="4691" y="13300"/>
                    <a:pt x="2798" y="13312"/>
                  </a:cubicBezTo>
                  <a:cubicBezTo>
                    <a:pt x="1667" y="13312"/>
                    <a:pt x="655" y="12764"/>
                    <a:pt x="36" y="11919"/>
                  </a:cubicBezTo>
                  <a:lnTo>
                    <a:pt x="36" y="11919"/>
                  </a:lnTo>
                  <a:lnTo>
                    <a:pt x="60" y="17741"/>
                  </a:lnTo>
                  <a:lnTo>
                    <a:pt x="5727" y="17705"/>
                  </a:lnTo>
                  <a:cubicBezTo>
                    <a:pt x="6251" y="17515"/>
                    <a:pt x="6763" y="17265"/>
                    <a:pt x="7215" y="16967"/>
                  </a:cubicBezTo>
                  <a:lnTo>
                    <a:pt x="7965" y="17693"/>
                  </a:lnTo>
                  <a:lnTo>
                    <a:pt x="8942" y="17693"/>
                  </a:lnTo>
                  <a:lnTo>
                    <a:pt x="10656" y="15955"/>
                  </a:lnTo>
                  <a:cubicBezTo>
                    <a:pt x="10930" y="15681"/>
                    <a:pt x="10930" y="15253"/>
                    <a:pt x="10656" y="15003"/>
                  </a:cubicBezTo>
                  <a:lnTo>
                    <a:pt x="9894" y="14253"/>
                  </a:lnTo>
                  <a:cubicBezTo>
                    <a:pt x="10370" y="13491"/>
                    <a:pt x="10716" y="12645"/>
                    <a:pt x="10930" y="11740"/>
                  </a:cubicBezTo>
                  <a:lnTo>
                    <a:pt x="11978" y="11740"/>
                  </a:lnTo>
                  <a:cubicBezTo>
                    <a:pt x="12359" y="11740"/>
                    <a:pt x="12656" y="11443"/>
                    <a:pt x="12656" y="11050"/>
                  </a:cubicBezTo>
                  <a:lnTo>
                    <a:pt x="12633" y="8609"/>
                  </a:lnTo>
                  <a:cubicBezTo>
                    <a:pt x="12633" y="8240"/>
                    <a:pt x="12323" y="7942"/>
                    <a:pt x="11954" y="7942"/>
                  </a:cubicBezTo>
                  <a:lnTo>
                    <a:pt x="10894" y="7942"/>
                  </a:lnTo>
                  <a:cubicBezTo>
                    <a:pt x="10692" y="7037"/>
                    <a:pt x="10335" y="6204"/>
                    <a:pt x="9835" y="5442"/>
                  </a:cubicBezTo>
                  <a:lnTo>
                    <a:pt x="10585" y="4680"/>
                  </a:lnTo>
                  <a:cubicBezTo>
                    <a:pt x="10847" y="4418"/>
                    <a:pt x="10847" y="3989"/>
                    <a:pt x="10585" y="3727"/>
                  </a:cubicBezTo>
                  <a:lnTo>
                    <a:pt x="8870" y="1989"/>
                  </a:lnTo>
                  <a:cubicBezTo>
                    <a:pt x="8739" y="1858"/>
                    <a:pt x="8564" y="1793"/>
                    <a:pt x="8390" y="1793"/>
                  </a:cubicBezTo>
                  <a:cubicBezTo>
                    <a:pt x="8215" y="1793"/>
                    <a:pt x="8043" y="1858"/>
                    <a:pt x="7918" y="1989"/>
                  </a:cubicBezTo>
                  <a:lnTo>
                    <a:pt x="7180" y="2751"/>
                  </a:lnTo>
                  <a:cubicBezTo>
                    <a:pt x="6418" y="2275"/>
                    <a:pt x="5572" y="1930"/>
                    <a:pt x="4655" y="1727"/>
                  </a:cubicBezTo>
                  <a:lnTo>
                    <a:pt x="4655" y="668"/>
                  </a:lnTo>
                  <a:cubicBezTo>
                    <a:pt x="4655" y="298"/>
                    <a:pt x="4346" y="1"/>
                    <a:pt x="3977" y="1"/>
                  </a:cubicBezTo>
                  <a:close/>
                </a:path>
              </a:pathLst>
            </a:cu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3"/>
            <p:cNvSpPr/>
            <p:nvPr/>
          </p:nvSpPr>
          <p:spPr>
            <a:xfrm rot="-1521129">
              <a:off x="1419831" y="4388165"/>
              <a:ext cx="494256" cy="631869"/>
            </a:xfrm>
            <a:custGeom>
              <a:avLst/>
              <a:gdLst/>
              <a:ahLst/>
              <a:cxnLst/>
              <a:rect l="l" t="t" r="r" b="b"/>
              <a:pathLst>
                <a:path w="7740" h="9895" extrusionOk="0">
                  <a:moveTo>
                    <a:pt x="2806" y="1"/>
                  </a:moveTo>
                  <a:cubicBezTo>
                    <a:pt x="2792" y="1"/>
                    <a:pt x="2777" y="1"/>
                    <a:pt x="2762" y="1"/>
                  </a:cubicBezTo>
                  <a:cubicBezTo>
                    <a:pt x="1738" y="1"/>
                    <a:pt x="786" y="322"/>
                    <a:pt x="0" y="858"/>
                  </a:cubicBezTo>
                  <a:lnTo>
                    <a:pt x="0" y="1549"/>
                  </a:lnTo>
                  <a:lnTo>
                    <a:pt x="0" y="2942"/>
                  </a:lnTo>
                  <a:cubicBezTo>
                    <a:pt x="619" y="2084"/>
                    <a:pt x="1619" y="1525"/>
                    <a:pt x="2751" y="1525"/>
                  </a:cubicBezTo>
                  <a:cubicBezTo>
                    <a:pt x="2758" y="1525"/>
                    <a:pt x="2765" y="1525"/>
                    <a:pt x="2772" y="1525"/>
                  </a:cubicBezTo>
                  <a:cubicBezTo>
                    <a:pt x="4655" y="1525"/>
                    <a:pt x="6180" y="3056"/>
                    <a:pt x="6191" y="4930"/>
                  </a:cubicBezTo>
                  <a:cubicBezTo>
                    <a:pt x="6203" y="6823"/>
                    <a:pt x="4667" y="8359"/>
                    <a:pt x="2786" y="8371"/>
                  </a:cubicBezTo>
                  <a:cubicBezTo>
                    <a:pt x="1655" y="8371"/>
                    <a:pt x="643" y="7823"/>
                    <a:pt x="12" y="6978"/>
                  </a:cubicBezTo>
                  <a:lnTo>
                    <a:pt x="12" y="6978"/>
                  </a:lnTo>
                  <a:lnTo>
                    <a:pt x="24" y="9062"/>
                  </a:lnTo>
                  <a:cubicBezTo>
                    <a:pt x="822" y="9597"/>
                    <a:pt x="1774" y="9895"/>
                    <a:pt x="2798" y="9895"/>
                  </a:cubicBezTo>
                  <a:cubicBezTo>
                    <a:pt x="5537" y="9847"/>
                    <a:pt x="7739" y="7633"/>
                    <a:pt x="7727" y="4906"/>
                  </a:cubicBezTo>
                  <a:cubicBezTo>
                    <a:pt x="7704" y="2194"/>
                    <a:pt x="5513" y="1"/>
                    <a:pt x="2806" y="1"/>
                  </a:cubicBezTo>
                  <a:close/>
                </a:path>
              </a:pathLst>
            </a:custGeom>
            <a:solidFill>
              <a:schemeClr val="dk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3"/>
            <p:cNvSpPr/>
            <p:nvPr/>
          </p:nvSpPr>
          <p:spPr>
            <a:xfrm rot="-1521129">
              <a:off x="934994" y="3240995"/>
              <a:ext cx="806774" cy="827273"/>
            </a:xfrm>
            <a:custGeom>
              <a:avLst/>
              <a:gdLst/>
              <a:ahLst/>
              <a:cxnLst/>
              <a:rect l="l" t="t" r="r" b="b"/>
              <a:pathLst>
                <a:path w="12634" h="12955" extrusionOk="0">
                  <a:moveTo>
                    <a:pt x="10514" y="0"/>
                  </a:moveTo>
                  <a:lnTo>
                    <a:pt x="4323" y="36"/>
                  </a:lnTo>
                  <a:cubicBezTo>
                    <a:pt x="5418" y="596"/>
                    <a:pt x="6156" y="1750"/>
                    <a:pt x="6168" y="3060"/>
                  </a:cubicBezTo>
                  <a:cubicBezTo>
                    <a:pt x="6192" y="4953"/>
                    <a:pt x="4656" y="6477"/>
                    <a:pt x="2763" y="6489"/>
                  </a:cubicBezTo>
                  <a:cubicBezTo>
                    <a:pt x="1632" y="6489"/>
                    <a:pt x="620" y="5941"/>
                    <a:pt x="1" y="5096"/>
                  </a:cubicBezTo>
                  <a:lnTo>
                    <a:pt x="1" y="5096"/>
                  </a:lnTo>
                  <a:lnTo>
                    <a:pt x="24" y="10978"/>
                  </a:lnTo>
                  <a:cubicBezTo>
                    <a:pt x="310" y="11085"/>
                    <a:pt x="596" y="11156"/>
                    <a:pt x="894" y="11228"/>
                  </a:cubicBezTo>
                  <a:lnTo>
                    <a:pt x="906" y="12288"/>
                  </a:lnTo>
                  <a:cubicBezTo>
                    <a:pt x="906" y="12657"/>
                    <a:pt x="1203" y="12954"/>
                    <a:pt x="1596" y="12954"/>
                  </a:cubicBezTo>
                  <a:lnTo>
                    <a:pt x="4037" y="12942"/>
                  </a:lnTo>
                  <a:cubicBezTo>
                    <a:pt x="4406" y="12942"/>
                    <a:pt x="4704" y="12633"/>
                    <a:pt x="4704" y="12252"/>
                  </a:cubicBezTo>
                  <a:lnTo>
                    <a:pt x="4704" y="11204"/>
                  </a:lnTo>
                  <a:cubicBezTo>
                    <a:pt x="5608" y="10990"/>
                    <a:pt x="6442" y="10633"/>
                    <a:pt x="7204" y="10144"/>
                  </a:cubicBezTo>
                  <a:lnTo>
                    <a:pt x="7966" y="10883"/>
                  </a:lnTo>
                  <a:cubicBezTo>
                    <a:pt x="8097" y="11019"/>
                    <a:pt x="8270" y="11088"/>
                    <a:pt x="8442" y="11088"/>
                  </a:cubicBezTo>
                  <a:cubicBezTo>
                    <a:pt x="8615" y="11088"/>
                    <a:pt x="8787" y="11019"/>
                    <a:pt x="8918" y="10883"/>
                  </a:cubicBezTo>
                  <a:lnTo>
                    <a:pt x="10645" y="9144"/>
                  </a:lnTo>
                  <a:cubicBezTo>
                    <a:pt x="10907" y="8870"/>
                    <a:pt x="10907" y="8442"/>
                    <a:pt x="10645" y="8192"/>
                  </a:cubicBezTo>
                  <a:lnTo>
                    <a:pt x="9883" y="7442"/>
                  </a:lnTo>
                  <a:cubicBezTo>
                    <a:pt x="10359" y="6692"/>
                    <a:pt x="10704" y="5846"/>
                    <a:pt x="10907" y="4929"/>
                  </a:cubicBezTo>
                  <a:lnTo>
                    <a:pt x="11966" y="4929"/>
                  </a:lnTo>
                  <a:cubicBezTo>
                    <a:pt x="12336" y="4929"/>
                    <a:pt x="12633" y="4632"/>
                    <a:pt x="12633" y="4251"/>
                  </a:cubicBezTo>
                  <a:lnTo>
                    <a:pt x="12621" y="1810"/>
                  </a:lnTo>
                  <a:cubicBezTo>
                    <a:pt x="12621" y="1429"/>
                    <a:pt x="12300" y="1131"/>
                    <a:pt x="11931" y="1131"/>
                  </a:cubicBezTo>
                  <a:lnTo>
                    <a:pt x="10871" y="1131"/>
                  </a:lnTo>
                  <a:cubicBezTo>
                    <a:pt x="10788" y="750"/>
                    <a:pt x="10669" y="381"/>
                    <a:pt x="10514" y="0"/>
                  </a:cubicBezTo>
                  <a:close/>
                </a:path>
              </a:pathLst>
            </a:custGeom>
            <a:solidFill>
              <a:schemeClr val="l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p3"/>
            <p:cNvSpPr/>
            <p:nvPr/>
          </p:nvSpPr>
          <p:spPr>
            <a:xfrm rot="-1521129">
              <a:off x="883902" y="3325186"/>
              <a:ext cx="492724" cy="510285"/>
            </a:xfrm>
            <a:custGeom>
              <a:avLst/>
              <a:gdLst/>
              <a:ahLst/>
              <a:cxnLst/>
              <a:rect l="l" t="t" r="r" b="b"/>
              <a:pathLst>
                <a:path w="7716" h="7991" extrusionOk="0">
                  <a:moveTo>
                    <a:pt x="6632" y="1"/>
                  </a:moveTo>
                  <a:lnTo>
                    <a:pt x="4334" y="13"/>
                  </a:lnTo>
                  <a:cubicBezTo>
                    <a:pt x="5418" y="584"/>
                    <a:pt x="6156" y="1727"/>
                    <a:pt x="6180" y="3037"/>
                  </a:cubicBezTo>
                  <a:cubicBezTo>
                    <a:pt x="6192" y="4930"/>
                    <a:pt x="4656" y="6466"/>
                    <a:pt x="2763" y="6478"/>
                  </a:cubicBezTo>
                  <a:cubicBezTo>
                    <a:pt x="1632" y="6478"/>
                    <a:pt x="632" y="5930"/>
                    <a:pt x="1" y="5073"/>
                  </a:cubicBezTo>
                  <a:lnTo>
                    <a:pt x="1" y="5073"/>
                  </a:lnTo>
                  <a:lnTo>
                    <a:pt x="12" y="7157"/>
                  </a:lnTo>
                  <a:cubicBezTo>
                    <a:pt x="798" y="7692"/>
                    <a:pt x="1763" y="7990"/>
                    <a:pt x="2787" y="7990"/>
                  </a:cubicBezTo>
                  <a:cubicBezTo>
                    <a:pt x="5513" y="7978"/>
                    <a:pt x="7716" y="5764"/>
                    <a:pt x="7692" y="3025"/>
                  </a:cubicBezTo>
                  <a:cubicBezTo>
                    <a:pt x="7692" y="1882"/>
                    <a:pt x="7287" y="834"/>
                    <a:pt x="6632" y="1"/>
                  </a:cubicBezTo>
                  <a:close/>
                </a:path>
              </a:pathLst>
            </a:custGeom>
            <a:solidFill>
              <a:schemeClr val="dk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3"/>
            <p:cNvSpPr/>
            <p:nvPr/>
          </p:nvSpPr>
          <p:spPr>
            <a:xfrm rot="-1521129">
              <a:off x="1166872" y="3097272"/>
              <a:ext cx="1210481" cy="2002696"/>
            </a:xfrm>
            <a:custGeom>
              <a:avLst/>
              <a:gdLst/>
              <a:ahLst/>
              <a:cxnLst/>
              <a:rect l="l" t="t" r="r" b="b"/>
              <a:pathLst>
                <a:path w="18956" h="31362" extrusionOk="0">
                  <a:moveTo>
                    <a:pt x="18824" y="0"/>
                  </a:moveTo>
                  <a:lnTo>
                    <a:pt x="1" y="84"/>
                  </a:lnTo>
                  <a:lnTo>
                    <a:pt x="72" y="20122"/>
                  </a:lnTo>
                  <a:lnTo>
                    <a:pt x="120" y="31361"/>
                  </a:lnTo>
                  <a:lnTo>
                    <a:pt x="18955" y="31290"/>
                  </a:lnTo>
                  <a:lnTo>
                    <a:pt x="18836" y="2894"/>
                  </a:lnTo>
                  <a:lnTo>
                    <a:pt x="18824" y="0"/>
                  </a:ln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8" name="Google Shape;128;p3"/>
          <p:cNvGrpSpPr/>
          <p:nvPr/>
        </p:nvGrpSpPr>
        <p:grpSpPr>
          <a:xfrm>
            <a:off x="1194150" y="890075"/>
            <a:ext cx="6755700" cy="3501925"/>
            <a:chOff x="1194150" y="890075"/>
            <a:chExt cx="6755700" cy="3501925"/>
          </a:xfrm>
        </p:grpSpPr>
        <p:sp>
          <p:nvSpPr>
            <p:cNvPr id="129" name="Google Shape;129;p3"/>
            <p:cNvSpPr/>
            <p:nvPr/>
          </p:nvSpPr>
          <p:spPr>
            <a:xfrm>
              <a:off x="1194150" y="1028700"/>
              <a:ext cx="6755700" cy="3363300"/>
            </a:xfrm>
            <a:prstGeom prst="roundRect">
              <a:avLst>
                <a:gd name="adj" fmla="val 5206"/>
              </a:avLst>
            </a:prstGeom>
            <a:solidFill>
              <a:schemeClr val="dk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3"/>
            <p:cNvSpPr/>
            <p:nvPr/>
          </p:nvSpPr>
          <p:spPr>
            <a:xfrm>
              <a:off x="1194150" y="890075"/>
              <a:ext cx="6755700" cy="3363300"/>
            </a:xfrm>
            <a:prstGeom prst="roundRect">
              <a:avLst>
                <a:gd name="adj" fmla="val 5206"/>
              </a:avLst>
            </a:prstGeom>
            <a:solidFill>
              <a:schemeClr val="l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1" name="Google Shape;131;p3"/>
          <p:cNvSpPr/>
          <p:nvPr/>
        </p:nvSpPr>
        <p:spPr>
          <a:xfrm>
            <a:off x="6451623" y="566282"/>
            <a:ext cx="840609" cy="841790"/>
          </a:xfrm>
          <a:custGeom>
            <a:avLst/>
            <a:gdLst/>
            <a:ahLst/>
            <a:cxnLst/>
            <a:rect l="l" t="t" r="r" b="b"/>
            <a:pathLst>
              <a:path w="8538" h="8550" extrusionOk="0">
                <a:moveTo>
                  <a:pt x="1370" y="1"/>
                </a:moveTo>
                <a:cubicBezTo>
                  <a:pt x="608" y="1"/>
                  <a:pt x="1" y="620"/>
                  <a:pt x="1" y="1370"/>
                </a:cubicBezTo>
                <a:lnTo>
                  <a:pt x="1" y="7180"/>
                </a:lnTo>
                <a:cubicBezTo>
                  <a:pt x="1" y="7942"/>
                  <a:pt x="608" y="8550"/>
                  <a:pt x="1370" y="8550"/>
                </a:cubicBezTo>
                <a:lnTo>
                  <a:pt x="7168" y="8550"/>
                </a:lnTo>
                <a:cubicBezTo>
                  <a:pt x="7930" y="8550"/>
                  <a:pt x="8537" y="7942"/>
                  <a:pt x="8537" y="7180"/>
                </a:cubicBezTo>
                <a:lnTo>
                  <a:pt x="8537" y="1370"/>
                </a:lnTo>
                <a:cubicBezTo>
                  <a:pt x="8537" y="620"/>
                  <a:pt x="7930" y="1"/>
                  <a:pt x="7168" y="1"/>
                </a:cubicBezTo>
                <a:close/>
              </a:path>
            </a:pathLst>
          </a:custGeom>
          <a:solidFill>
            <a:schemeClr val="accent4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2" name="Google Shape;132;p3"/>
          <p:cNvGrpSpPr/>
          <p:nvPr/>
        </p:nvGrpSpPr>
        <p:grpSpPr>
          <a:xfrm>
            <a:off x="6451623" y="467507"/>
            <a:ext cx="840609" cy="841790"/>
            <a:chOff x="7166950" y="4240225"/>
            <a:chExt cx="213450" cy="213750"/>
          </a:xfrm>
        </p:grpSpPr>
        <p:sp>
          <p:nvSpPr>
            <p:cNvPr id="133" name="Google Shape;133;p3"/>
            <p:cNvSpPr/>
            <p:nvPr/>
          </p:nvSpPr>
          <p:spPr>
            <a:xfrm>
              <a:off x="7166950" y="4240225"/>
              <a:ext cx="213450" cy="213750"/>
            </a:xfrm>
            <a:custGeom>
              <a:avLst/>
              <a:gdLst/>
              <a:ahLst/>
              <a:cxnLst/>
              <a:rect l="l" t="t" r="r" b="b"/>
              <a:pathLst>
                <a:path w="8538" h="8550" extrusionOk="0">
                  <a:moveTo>
                    <a:pt x="1370" y="1"/>
                  </a:moveTo>
                  <a:cubicBezTo>
                    <a:pt x="608" y="1"/>
                    <a:pt x="1" y="620"/>
                    <a:pt x="1" y="1370"/>
                  </a:cubicBezTo>
                  <a:lnTo>
                    <a:pt x="1" y="7180"/>
                  </a:lnTo>
                  <a:cubicBezTo>
                    <a:pt x="1" y="7942"/>
                    <a:pt x="608" y="8550"/>
                    <a:pt x="1370" y="8550"/>
                  </a:cubicBezTo>
                  <a:lnTo>
                    <a:pt x="7168" y="8550"/>
                  </a:lnTo>
                  <a:cubicBezTo>
                    <a:pt x="7930" y="8550"/>
                    <a:pt x="8537" y="7942"/>
                    <a:pt x="8537" y="7180"/>
                  </a:cubicBezTo>
                  <a:lnTo>
                    <a:pt x="8537" y="1370"/>
                  </a:lnTo>
                  <a:cubicBezTo>
                    <a:pt x="8537" y="620"/>
                    <a:pt x="7930" y="1"/>
                    <a:pt x="7168" y="1"/>
                  </a:cubicBezTo>
                  <a:close/>
                </a:path>
              </a:pathLst>
            </a:custGeom>
            <a:solidFill>
              <a:schemeClr val="accent6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3"/>
            <p:cNvSpPr/>
            <p:nvPr/>
          </p:nvSpPr>
          <p:spPr>
            <a:xfrm>
              <a:off x="7248525" y="4286375"/>
              <a:ext cx="85725" cy="85750"/>
            </a:xfrm>
            <a:custGeom>
              <a:avLst/>
              <a:gdLst/>
              <a:ahLst/>
              <a:cxnLst/>
              <a:rect l="l" t="t" r="r" b="b"/>
              <a:pathLst>
                <a:path w="3429" h="3430" extrusionOk="0">
                  <a:moveTo>
                    <a:pt x="1715" y="0"/>
                  </a:moveTo>
                  <a:cubicBezTo>
                    <a:pt x="774" y="0"/>
                    <a:pt x="0" y="774"/>
                    <a:pt x="0" y="1715"/>
                  </a:cubicBezTo>
                  <a:cubicBezTo>
                    <a:pt x="0" y="2655"/>
                    <a:pt x="774" y="3429"/>
                    <a:pt x="1715" y="3429"/>
                  </a:cubicBezTo>
                  <a:cubicBezTo>
                    <a:pt x="2667" y="3429"/>
                    <a:pt x="3429" y="2655"/>
                    <a:pt x="3429" y="1715"/>
                  </a:cubicBezTo>
                  <a:cubicBezTo>
                    <a:pt x="3429" y="774"/>
                    <a:pt x="2667" y="0"/>
                    <a:pt x="1715" y="0"/>
                  </a:cubicBezTo>
                  <a:close/>
                </a:path>
              </a:pathLst>
            </a:custGeom>
            <a:solidFill>
              <a:schemeClr val="accent3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3"/>
            <p:cNvSpPr/>
            <p:nvPr/>
          </p:nvSpPr>
          <p:spPr>
            <a:xfrm>
              <a:off x="7213400" y="4322675"/>
              <a:ext cx="85450" cy="85450"/>
            </a:xfrm>
            <a:custGeom>
              <a:avLst/>
              <a:gdLst/>
              <a:ahLst/>
              <a:cxnLst/>
              <a:rect l="l" t="t" r="r" b="b"/>
              <a:pathLst>
                <a:path w="3418" h="3418" extrusionOk="0">
                  <a:moveTo>
                    <a:pt x="1703" y="1"/>
                  </a:moveTo>
                  <a:cubicBezTo>
                    <a:pt x="762" y="1"/>
                    <a:pt x="0" y="763"/>
                    <a:pt x="0" y="1703"/>
                  </a:cubicBezTo>
                  <a:cubicBezTo>
                    <a:pt x="0" y="2656"/>
                    <a:pt x="762" y="3418"/>
                    <a:pt x="1703" y="3418"/>
                  </a:cubicBezTo>
                  <a:cubicBezTo>
                    <a:pt x="2655" y="3418"/>
                    <a:pt x="3417" y="2656"/>
                    <a:pt x="3417" y="1703"/>
                  </a:cubicBezTo>
                  <a:cubicBezTo>
                    <a:pt x="3417" y="763"/>
                    <a:pt x="2655" y="1"/>
                    <a:pt x="1703" y="1"/>
                  </a:cubicBezTo>
                  <a:close/>
                </a:path>
              </a:pathLst>
            </a:cu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6" name="Google Shape;136;p3"/>
          <p:cNvGrpSpPr/>
          <p:nvPr/>
        </p:nvGrpSpPr>
        <p:grpSpPr>
          <a:xfrm>
            <a:off x="199570" y="3669795"/>
            <a:ext cx="1208986" cy="1214947"/>
            <a:chOff x="1286620" y="3669795"/>
            <a:chExt cx="1208986" cy="1214947"/>
          </a:xfrm>
        </p:grpSpPr>
        <p:sp>
          <p:nvSpPr>
            <p:cNvPr id="137" name="Google Shape;137;p3"/>
            <p:cNvSpPr/>
            <p:nvPr/>
          </p:nvSpPr>
          <p:spPr>
            <a:xfrm>
              <a:off x="1368516" y="3757545"/>
              <a:ext cx="1127090" cy="1127196"/>
            </a:xfrm>
            <a:custGeom>
              <a:avLst/>
              <a:gdLst/>
              <a:ahLst/>
              <a:cxnLst/>
              <a:rect l="l" t="t" r="r" b="b"/>
              <a:pathLst>
                <a:path w="19634" h="19635" extrusionOk="0">
                  <a:moveTo>
                    <a:pt x="9811" y="5847"/>
                  </a:moveTo>
                  <a:cubicBezTo>
                    <a:pt x="12002" y="5847"/>
                    <a:pt x="13764" y="7621"/>
                    <a:pt x="13764" y="9811"/>
                  </a:cubicBezTo>
                  <a:cubicBezTo>
                    <a:pt x="13764" y="12002"/>
                    <a:pt x="12002" y="13764"/>
                    <a:pt x="9811" y="13764"/>
                  </a:cubicBezTo>
                  <a:cubicBezTo>
                    <a:pt x="7621" y="13764"/>
                    <a:pt x="5847" y="12002"/>
                    <a:pt x="5847" y="9811"/>
                  </a:cubicBezTo>
                  <a:cubicBezTo>
                    <a:pt x="5847" y="7621"/>
                    <a:pt x="7621" y="5847"/>
                    <a:pt x="9811" y="5847"/>
                  </a:cubicBezTo>
                  <a:close/>
                  <a:moveTo>
                    <a:pt x="8704" y="1"/>
                  </a:moveTo>
                  <a:cubicBezTo>
                    <a:pt x="8275" y="1"/>
                    <a:pt x="7930" y="346"/>
                    <a:pt x="7930" y="775"/>
                  </a:cubicBezTo>
                  <a:lnTo>
                    <a:pt x="7930" y="1775"/>
                  </a:lnTo>
                  <a:cubicBezTo>
                    <a:pt x="7037" y="1977"/>
                    <a:pt x="6216" y="2322"/>
                    <a:pt x="5466" y="2799"/>
                  </a:cubicBezTo>
                  <a:lnTo>
                    <a:pt x="4763" y="2096"/>
                  </a:lnTo>
                  <a:cubicBezTo>
                    <a:pt x="4614" y="1947"/>
                    <a:pt x="4412" y="1873"/>
                    <a:pt x="4209" y="1873"/>
                  </a:cubicBezTo>
                  <a:cubicBezTo>
                    <a:pt x="4007" y="1873"/>
                    <a:pt x="3805" y="1947"/>
                    <a:pt x="3656" y="2096"/>
                  </a:cubicBezTo>
                  <a:lnTo>
                    <a:pt x="2096" y="3668"/>
                  </a:lnTo>
                  <a:cubicBezTo>
                    <a:pt x="1798" y="3966"/>
                    <a:pt x="1798" y="4466"/>
                    <a:pt x="2096" y="4763"/>
                  </a:cubicBezTo>
                  <a:lnTo>
                    <a:pt x="2799" y="5466"/>
                  </a:lnTo>
                  <a:cubicBezTo>
                    <a:pt x="2334" y="6204"/>
                    <a:pt x="1977" y="7037"/>
                    <a:pt x="1775" y="7930"/>
                  </a:cubicBezTo>
                  <a:lnTo>
                    <a:pt x="775" y="7930"/>
                  </a:lnTo>
                  <a:cubicBezTo>
                    <a:pt x="346" y="7930"/>
                    <a:pt x="1" y="8276"/>
                    <a:pt x="1" y="8704"/>
                  </a:cubicBezTo>
                  <a:lnTo>
                    <a:pt x="1" y="10931"/>
                  </a:lnTo>
                  <a:cubicBezTo>
                    <a:pt x="1" y="11359"/>
                    <a:pt x="346" y="11705"/>
                    <a:pt x="775" y="11705"/>
                  </a:cubicBezTo>
                  <a:lnTo>
                    <a:pt x="1775" y="11705"/>
                  </a:lnTo>
                  <a:cubicBezTo>
                    <a:pt x="1977" y="12598"/>
                    <a:pt x="2322" y="13407"/>
                    <a:pt x="2799" y="14169"/>
                  </a:cubicBezTo>
                  <a:lnTo>
                    <a:pt x="2096" y="14872"/>
                  </a:lnTo>
                  <a:cubicBezTo>
                    <a:pt x="1798" y="15169"/>
                    <a:pt x="1798" y="15669"/>
                    <a:pt x="2096" y="15967"/>
                  </a:cubicBezTo>
                  <a:lnTo>
                    <a:pt x="3656" y="17539"/>
                  </a:lnTo>
                  <a:cubicBezTo>
                    <a:pt x="3805" y="17687"/>
                    <a:pt x="4007" y="17762"/>
                    <a:pt x="4209" y="17762"/>
                  </a:cubicBezTo>
                  <a:cubicBezTo>
                    <a:pt x="4412" y="17762"/>
                    <a:pt x="4614" y="17687"/>
                    <a:pt x="4763" y="17539"/>
                  </a:cubicBezTo>
                  <a:lnTo>
                    <a:pt x="5466" y="16836"/>
                  </a:lnTo>
                  <a:cubicBezTo>
                    <a:pt x="6204" y="17300"/>
                    <a:pt x="7037" y="17658"/>
                    <a:pt x="7930" y="17860"/>
                  </a:cubicBezTo>
                  <a:lnTo>
                    <a:pt x="7930" y="18860"/>
                  </a:lnTo>
                  <a:cubicBezTo>
                    <a:pt x="7930" y="19289"/>
                    <a:pt x="8275" y="19634"/>
                    <a:pt x="8704" y="19634"/>
                  </a:cubicBezTo>
                  <a:lnTo>
                    <a:pt x="10919" y="19634"/>
                  </a:lnTo>
                  <a:cubicBezTo>
                    <a:pt x="11359" y="19634"/>
                    <a:pt x="11704" y="19289"/>
                    <a:pt x="11704" y="18860"/>
                  </a:cubicBezTo>
                  <a:lnTo>
                    <a:pt x="11704" y="17860"/>
                  </a:lnTo>
                  <a:cubicBezTo>
                    <a:pt x="12597" y="17658"/>
                    <a:pt x="13407" y="17312"/>
                    <a:pt x="14169" y="16836"/>
                  </a:cubicBezTo>
                  <a:lnTo>
                    <a:pt x="14872" y="17539"/>
                  </a:lnTo>
                  <a:cubicBezTo>
                    <a:pt x="15020" y="17687"/>
                    <a:pt x="15220" y="17762"/>
                    <a:pt x="15419" y="17762"/>
                  </a:cubicBezTo>
                  <a:cubicBezTo>
                    <a:pt x="15619" y="17762"/>
                    <a:pt x="15818" y="17687"/>
                    <a:pt x="15967" y="17539"/>
                  </a:cubicBezTo>
                  <a:lnTo>
                    <a:pt x="17539" y="15967"/>
                  </a:lnTo>
                  <a:cubicBezTo>
                    <a:pt x="17836" y="15669"/>
                    <a:pt x="17836" y="15169"/>
                    <a:pt x="17539" y="14872"/>
                  </a:cubicBezTo>
                  <a:lnTo>
                    <a:pt x="16836" y="14169"/>
                  </a:lnTo>
                  <a:cubicBezTo>
                    <a:pt x="17300" y="13431"/>
                    <a:pt x="17658" y="12598"/>
                    <a:pt x="17860" y="11705"/>
                  </a:cubicBezTo>
                  <a:lnTo>
                    <a:pt x="18860" y="11705"/>
                  </a:lnTo>
                  <a:cubicBezTo>
                    <a:pt x="19289" y="11705"/>
                    <a:pt x="19634" y="11359"/>
                    <a:pt x="19634" y="10931"/>
                  </a:cubicBezTo>
                  <a:lnTo>
                    <a:pt x="19634" y="8704"/>
                  </a:lnTo>
                  <a:cubicBezTo>
                    <a:pt x="19634" y="8276"/>
                    <a:pt x="19289" y="7930"/>
                    <a:pt x="18860" y="7930"/>
                  </a:cubicBezTo>
                  <a:lnTo>
                    <a:pt x="17860" y="7930"/>
                  </a:lnTo>
                  <a:cubicBezTo>
                    <a:pt x="17658" y="7037"/>
                    <a:pt x="17312" y="6228"/>
                    <a:pt x="16836" y="5466"/>
                  </a:cubicBezTo>
                  <a:lnTo>
                    <a:pt x="17539" y="4763"/>
                  </a:lnTo>
                  <a:cubicBezTo>
                    <a:pt x="17836" y="4466"/>
                    <a:pt x="17836" y="3966"/>
                    <a:pt x="17539" y="3668"/>
                  </a:cubicBezTo>
                  <a:lnTo>
                    <a:pt x="15967" y="2096"/>
                  </a:lnTo>
                  <a:cubicBezTo>
                    <a:pt x="15818" y="1947"/>
                    <a:pt x="15619" y="1873"/>
                    <a:pt x="15419" y="1873"/>
                  </a:cubicBezTo>
                  <a:cubicBezTo>
                    <a:pt x="15220" y="1873"/>
                    <a:pt x="15020" y="1947"/>
                    <a:pt x="14872" y="2096"/>
                  </a:cubicBezTo>
                  <a:lnTo>
                    <a:pt x="14169" y="2799"/>
                  </a:lnTo>
                  <a:cubicBezTo>
                    <a:pt x="13431" y="2334"/>
                    <a:pt x="12597" y="1977"/>
                    <a:pt x="11704" y="1775"/>
                  </a:cubicBezTo>
                  <a:lnTo>
                    <a:pt x="11704" y="775"/>
                  </a:lnTo>
                  <a:cubicBezTo>
                    <a:pt x="11704" y="346"/>
                    <a:pt x="11359" y="1"/>
                    <a:pt x="10919" y="1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3"/>
            <p:cNvSpPr/>
            <p:nvPr/>
          </p:nvSpPr>
          <p:spPr>
            <a:xfrm>
              <a:off x="1286620" y="3669795"/>
              <a:ext cx="1127090" cy="1127196"/>
            </a:xfrm>
            <a:custGeom>
              <a:avLst/>
              <a:gdLst/>
              <a:ahLst/>
              <a:cxnLst/>
              <a:rect l="l" t="t" r="r" b="b"/>
              <a:pathLst>
                <a:path w="19634" h="19635" extrusionOk="0">
                  <a:moveTo>
                    <a:pt x="9811" y="5847"/>
                  </a:moveTo>
                  <a:cubicBezTo>
                    <a:pt x="12002" y="5847"/>
                    <a:pt x="13764" y="7621"/>
                    <a:pt x="13764" y="9811"/>
                  </a:cubicBezTo>
                  <a:cubicBezTo>
                    <a:pt x="13764" y="12002"/>
                    <a:pt x="12002" y="13764"/>
                    <a:pt x="9811" y="13764"/>
                  </a:cubicBezTo>
                  <a:cubicBezTo>
                    <a:pt x="7621" y="13764"/>
                    <a:pt x="5847" y="12002"/>
                    <a:pt x="5847" y="9811"/>
                  </a:cubicBezTo>
                  <a:cubicBezTo>
                    <a:pt x="5847" y="7621"/>
                    <a:pt x="7621" y="5847"/>
                    <a:pt x="9811" y="5847"/>
                  </a:cubicBezTo>
                  <a:close/>
                  <a:moveTo>
                    <a:pt x="8704" y="1"/>
                  </a:moveTo>
                  <a:cubicBezTo>
                    <a:pt x="8275" y="1"/>
                    <a:pt x="7930" y="346"/>
                    <a:pt x="7930" y="775"/>
                  </a:cubicBezTo>
                  <a:lnTo>
                    <a:pt x="7930" y="1775"/>
                  </a:lnTo>
                  <a:cubicBezTo>
                    <a:pt x="7037" y="1977"/>
                    <a:pt x="6216" y="2322"/>
                    <a:pt x="5466" y="2799"/>
                  </a:cubicBezTo>
                  <a:lnTo>
                    <a:pt x="4763" y="2096"/>
                  </a:lnTo>
                  <a:cubicBezTo>
                    <a:pt x="4614" y="1947"/>
                    <a:pt x="4412" y="1873"/>
                    <a:pt x="4209" y="1873"/>
                  </a:cubicBezTo>
                  <a:cubicBezTo>
                    <a:pt x="4007" y="1873"/>
                    <a:pt x="3805" y="1947"/>
                    <a:pt x="3656" y="2096"/>
                  </a:cubicBezTo>
                  <a:lnTo>
                    <a:pt x="2096" y="3668"/>
                  </a:lnTo>
                  <a:cubicBezTo>
                    <a:pt x="1798" y="3966"/>
                    <a:pt x="1798" y="4466"/>
                    <a:pt x="2096" y="4763"/>
                  </a:cubicBezTo>
                  <a:lnTo>
                    <a:pt x="2799" y="5466"/>
                  </a:lnTo>
                  <a:cubicBezTo>
                    <a:pt x="2334" y="6204"/>
                    <a:pt x="1977" y="7037"/>
                    <a:pt x="1775" y="7930"/>
                  </a:cubicBezTo>
                  <a:lnTo>
                    <a:pt x="775" y="7930"/>
                  </a:lnTo>
                  <a:cubicBezTo>
                    <a:pt x="346" y="7930"/>
                    <a:pt x="1" y="8276"/>
                    <a:pt x="1" y="8704"/>
                  </a:cubicBezTo>
                  <a:lnTo>
                    <a:pt x="1" y="10931"/>
                  </a:lnTo>
                  <a:cubicBezTo>
                    <a:pt x="1" y="11359"/>
                    <a:pt x="346" y="11705"/>
                    <a:pt x="775" y="11705"/>
                  </a:cubicBezTo>
                  <a:lnTo>
                    <a:pt x="1775" y="11705"/>
                  </a:lnTo>
                  <a:cubicBezTo>
                    <a:pt x="1977" y="12598"/>
                    <a:pt x="2322" y="13407"/>
                    <a:pt x="2799" y="14169"/>
                  </a:cubicBezTo>
                  <a:lnTo>
                    <a:pt x="2096" y="14872"/>
                  </a:lnTo>
                  <a:cubicBezTo>
                    <a:pt x="1798" y="15169"/>
                    <a:pt x="1798" y="15669"/>
                    <a:pt x="2096" y="15967"/>
                  </a:cubicBezTo>
                  <a:lnTo>
                    <a:pt x="3656" y="17539"/>
                  </a:lnTo>
                  <a:cubicBezTo>
                    <a:pt x="3805" y="17687"/>
                    <a:pt x="4007" y="17762"/>
                    <a:pt x="4209" y="17762"/>
                  </a:cubicBezTo>
                  <a:cubicBezTo>
                    <a:pt x="4412" y="17762"/>
                    <a:pt x="4614" y="17687"/>
                    <a:pt x="4763" y="17539"/>
                  </a:cubicBezTo>
                  <a:lnTo>
                    <a:pt x="5466" y="16836"/>
                  </a:lnTo>
                  <a:cubicBezTo>
                    <a:pt x="6204" y="17300"/>
                    <a:pt x="7037" y="17658"/>
                    <a:pt x="7930" y="17860"/>
                  </a:cubicBezTo>
                  <a:lnTo>
                    <a:pt x="7930" y="18860"/>
                  </a:lnTo>
                  <a:cubicBezTo>
                    <a:pt x="7930" y="19289"/>
                    <a:pt x="8275" y="19634"/>
                    <a:pt x="8704" y="19634"/>
                  </a:cubicBezTo>
                  <a:lnTo>
                    <a:pt x="10919" y="19634"/>
                  </a:lnTo>
                  <a:cubicBezTo>
                    <a:pt x="11359" y="19634"/>
                    <a:pt x="11704" y="19289"/>
                    <a:pt x="11704" y="18860"/>
                  </a:cubicBezTo>
                  <a:lnTo>
                    <a:pt x="11704" y="17860"/>
                  </a:lnTo>
                  <a:cubicBezTo>
                    <a:pt x="12597" y="17658"/>
                    <a:pt x="13407" y="17312"/>
                    <a:pt x="14169" y="16836"/>
                  </a:cubicBezTo>
                  <a:lnTo>
                    <a:pt x="14872" y="17539"/>
                  </a:lnTo>
                  <a:cubicBezTo>
                    <a:pt x="15020" y="17687"/>
                    <a:pt x="15220" y="17762"/>
                    <a:pt x="15419" y="17762"/>
                  </a:cubicBezTo>
                  <a:cubicBezTo>
                    <a:pt x="15619" y="17762"/>
                    <a:pt x="15818" y="17687"/>
                    <a:pt x="15967" y="17539"/>
                  </a:cubicBezTo>
                  <a:lnTo>
                    <a:pt x="17539" y="15967"/>
                  </a:lnTo>
                  <a:cubicBezTo>
                    <a:pt x="17836" y="15669"/>
                    <a:pt x="17836" y="15169"/>
                    <a:pt x="17539" y="14872"/>
                  </a:cubicBezTo>
                  <a:lnTo>
                    <a:pt x="16836" y="14169"/>
                  </a:lnTo>
                  <a:cubicBezTo>
                    <a:pt x="17300" y="13431"/>
                    <a:pt x="17658" y="12598"/>
                    <a:pt x="17860" y="11705"/>
                  </a:cubicBezTo>
                  <a:lnTo>
                    <a:pt x="18860" y="11705"/>
                  </a:lnTo>
                  <a:cubicBezTo>
                    <a:pt x="19289" y="11705"/>
                    <a:pt x="19634" y="11359"/>
                    <a:pt x="19634" y="10931"/>
                  </a:cubicBezTo>
                  <a:lnTo>
                    <a:pt x="19634" y="8704"/>
                  </a:lnTo>
                  <a:cubicBezTo>
                    <a:pt x="19634" y="8276"/>
                    <a:pt x="19289" y="7930"/>
                    <a:pt x="18860" y="7930"/>
                  </a:cubicBezTo>
                  <a:lnTo>
                    <a:pt x="17860" y="7930"/>
                  </a:lnTo>
                  <a:cubicBezTo>
                    <a:pt x="17658" y="7037"/>
                    <a:pt x="17312" y="6228"/>
                    <a:pt x="16836" y="5466"/>
                  </a:cubicBezTo>
                  <a:lnTo>
                    <a:pt x="17539" y="4763"/>
                  </a:lnTo>
                  <a:cubicBezTo>
                    <a:pt x="17836" y="4466"/>
                    <a:pt x="17836" y="3966"/>
                    <a:pt x="17539" y="3668"/>
                  </a:cubicBezTo>
                  <a:lnTo>
                    <a:pt x="15967" y="2096"/>
                  </a:lnTo>
                  <a:cubicBezTo>
                    <a:pt x="15818" y="1947"/>
                    <a:pt x="15619" y="1873"/>
                    <a:pt x="15419" y="1873"/>
                  </a:cubicBezTo>
                  <a:cubicBezTo>
                    <a:pt x="15220" y="1873"/>
                    <a:pt x="15020" y="1947"/>
                    <a:pt x="14872" y="2096"/>
                  </a:cubicBezTo>
                  <a:lnTo>
                    <a:pt x="14169" y="2799"/>
                  </a:lnTo>
                  <a:cubicBezTo>
                    <a:pt x="13431" y="2334"/>
                    <a:pt x="12597" y="1977"/>
                    <a:pt x="11704" y="1775"/>
                  </a:cubicBezTo>
                  <a:lnTo>
                    <a:pt x="11704" y="775"/>
                  </a:lnTo>
                  <a:cubicBezTo>
                    <a:pt x="11704" y="346"/>
                    <a:pt x="11359" y="1"/>
                    <a:pt x="10919" y="1"/>
                  </a:cubicBezTo>
                  <a:close/>
                </a:path>
              </a:pathLst>
            </a:custGeom>
            <a:solidFill>
              <a:schemeClr val="accent3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0" name="Google Shape;140;p4"/>
          <p:cNvGrpSpPr/>
          <p:nvPr/>
        </p:nvGrpSpPr>
        <p:grpSpPr>
          <a:xfrm>
            <a:off x="-40" y="0"/>
            <a:ext cx="9143957" cy="5143500"/>
            <a:chOff x="-19200" y="0"/>
            <a:chExt cx="9163200" cy="5143500"/>
          </a:xfrm>
        </p:grpSpPr>
        <p:cxnSp>
          <p:nvCxnSpPr>
            <p:cNvPr id="141" name="Google Shape;141;p4"/>
            <p:cNvCxnSpPr/>
            <p:nvPr/>
          </p:nvCxnSpPr>
          <p:spPr>
            <a:xfrm>
              <a:off x="458597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2" name="Google Shape;142;p4"/>
            <p:cNvCxnSpPr/>
            <p:nvPr/>
          </p:nvCxnSpPr>
          <p:spPr>
            <a:xfrm>
              <a:off x="941120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3" name="Google Shape;143;p4"/>
            <p:cNvCxnSpPr/>
            <p:nvPr/>
          </p:nvCxnSpPr>
          <p:spPr>
            <a:xfrm>
              <a:off x="1423642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4" name="Google Shape;144;p4"/>
            <p:cNvCxnSpPr/>
            <p:nvPr/>
          </p:nvCxnSpPr>
          <p:spPr>
            <a:xfrm>
              <a:off x="1906164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5" name="Google Shape;145;p4"/>
            <p:cNvCxnSpPr/>
            <p:nvPr/>
          </p:nvCxnSpPr>
          <p:spPr>
            <a:xfrm>
              <a:off x="2388687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6" name="Google Shape;146;p4"/>
            <p:cNvCxnSpPr/>
            <p:nvPr/>
          </p:nvCxnSpPr>
          <p:spPr>
            <a:xfrm>
              <a:off x="2871209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7" name="Google Shape;147;p4"/>
            <p:cNvCxnSpPr/>
            <p:nvPr/>
          </p:nvCxnSpPr>
          <p:spPr>
            <a:xfrm>
              <a:off x="3353732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8" name="Google Shape;148;p4"/>
            <p:cNvCxnSpPr/>
            <p:nvPr/>
          </p:nvCxnSpPr>
          <p:spPr>
            <a:xfrm>
              <a:off x="3836254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9" name="Google Shape;149;p4"/>
            <p:cNvCxnSpPr/>
            <p:nvPr/>
          </p:nvCxnSpPr>
          <p:spPr>
            <a:xfrm>
              <a:off x="4318776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0" name="Google Shape;150;p4"/>
            <p:cNvCxnSpPr/>
            <p:nvPr/>
          </p:nvCxnSpPr>
          <p:spPr>
            <a:xfrm>
              <a:off x="4801299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1" name="Google Shape;151;p4"/>
            <p:cNvCxnSpPr/>
            <p:nvPr/>
          </p:nvCxnSpPr>
          <p:spPr>
            <a:xfrm>
              <a:off x="5283821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2" name="Google Shape;152;p4"/>
            <p:cNvCxnSpPr/>
            <p:nvPr/>
          </p:nvCxnSpPr>
          <p:spPr>
            <a:xfrm>
              <a:off x="5766343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3" name="Google Shape;153;p4"/>
            <p:cNvCxnSpPr/>
            <p:nvPr/>
          </p:nvCxnSpPr>
          <p:spPr>
            <a:xfrm>
              <a:off x="6248866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4" name="Google Shape;154;p4"/>
            <p:cNvCxnSpPr/>
            <p:nvPr/>
          </p:nvCxnSpPr>
          <p:spPr>
            <a:xfrm>
              <a:off x="6731388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5" name="Google Shape;155;p4"/>
            <p:cNvCxnSpPr/>
            <p:nvPr/>
          </p:nvCxnSpPr>
          <p:spPr>
            <a:xfrm>
              <a:off x="7213911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6" name="Google Shape;156;p4"/>
            <p:cNvCxnSpPr/>
            <p:nvPr/>
          </p:nvCxnSpPr>
          <p:spPr>
            <a:xfrm>
              <a:off x="7696433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7" name="Google Shape;157;p4"/>
            <p:cNvCxnSpPr/>
            <p:nvPr/>
          </p:nvCxnSpPr>
          <p:spPr>
            <a:xfrm>
              <a:off x="8178955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8" name="Google Shape;158;p4"/>
            <p:cNvCxnSpPr/>
            <p:nvPr/>
          </p:nvCxnSpPr>
          <p:spPr>
            <a:xfrm>
              <a:off x="8661478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59" name="Google Shape;159;p4"/>
            <p:cNvCxnSpPr/>
            <p:nvPr/>
          </p:nvCxnSpPr>
          <p:spPr>
            <a:xfrm>
              <a:off x="4562400" y="-4181188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0" name="Google Shape;160;p4"/>
            <p:cNvCxnSpPr/>
            <p:nvPr/>
          </p:nvCxnSpPr>
          <p:spPr>
            <a:xfrm>
              <a:off x="4562400" y="-3698666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1" name="Google Shape;161;p4"/>
            <p:cNvCxnSpPr/>
            <p:nvPr/>
          </p:nvCxnSpPr>
          <p:spPr>
            <a:xfrm>
              <a:off x="4562400" y="-3216143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2" name="Google Shape;162;p4"/>
            <p:cNvCxnSpPr/>
            <p:nvPr/>
          </p:nvCxnSpPr>
          <p:spPr>
            <a:xfrm>
              <a:off x="4562400" y="-2733621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3" name="Google Shape;163;p4"/>
            <p:cNvCxnSpPr/>
            <p:nvPr/>
          </p:nvCxnSpPr>
          <p:spPr>
            <a:xfrm>
              <a:off x="4562400" y="-2251099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4" name="Google Shape;164;p4"/>
            <p:cNvCxnSpPr/>
            <p:nvPr/>
          </p:nvCxnSpPr>
          <p:spPr>
            <a:xfrm>
              <a:off x="4562400" y="-1768576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5" name="Google Shape;165;p4"/>
            <p:cNvCxnSpPr/>
            <p:nvPr/>
          </p:nvCxnSpPr>
          <p:spPr>
            <a:xfrm>
              <a:off x="4562400" y="-1286054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6" name="Google Shape;166;p4"/>
            <p:cNvCxnSpPr/>
            <p:nvPr/>
          </p:nvCxnSpPr>
          <p:spPr>
            <a:xfrm>
              <a:off x="4562400" y="-803532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7" name="Google Shape;167;p4"/>
            <p:cNvCxnSpPr/>
            <p:nvPr/>
          </p:nvCxnSpPr>
          <p:spPr>
            <a:xfrm>
              <a:off x="4562400" y="-321009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68" name="Google Shape;168;p4"/>
            <p:cNvCxnSpPr/>
            <p:nvPr/>
          </p:nvCxnSpPr>
          <p:spPr>
            <a:xfrm>
              <a:off x="4562400" y="161513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69" name="Google Shape;169;p4"/>
          <p:cNvSpPr/>
          <p:nvPr/>
        </p:nvSpPr>
        <p:spPr>
          <a:xfrm rot="5400000">
            <a:off x="6" y="4071024"/>
            <a:ext cx="1072469" cy="1072469"/>
          </a:xfrm>
          <a:custGeom>
            <a:avLst/>
            <a:gdLst/>
            <a:ahLst/>
            <a:cxnLst/>
            <a:rect l="l" t="t" r="r" b="b"/>
            <a:pathLst>
              <a:path w="26409" h="26409" fill="none" extrusionOk="0">
                <a:moveTo>
                  <a:pt x="0" y="26408"/>
                </a:moveTo>
                <a:cubicBezTo>
                  <a:pt x="0" y="11823"/>
                  <a:pt x="11823" y="0"/>
                  <a:pt x="26408" y="0"/>
                </a:cubicBezTo>
              </a:path>
            </a:pathLst>
          </a:custGeom>
          <a:noFill/>
          <a:ln w="19050" cap="flat" cmpd="sng">
            <a:solidFill>
              <a:schemeClr val="dk1"/>
            </a:solidFill>
            <a:prstDash val="dash"/>
            <a:miter lim="11906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Google Shape;170;p4"/>
          <p:cNvSpPr/>
          <p:nvPr/>
        </p:nvSpPr>
        <p:spPr>
          <a:xfrm rot="-5400000">
            <a:off x="7444101" y="17"/>
            <a:ext cx="1699881" cy="1699881"/>
          </a:xfrm>
          <a:custGeom>
            <a:avLst/>
            <a:gdLst/>
            <a:ahLst/>
            <a:cxnLst/>
            <a:rect l="l" t="t" r="r" b="b"/>
            <a:pathLst>
              <a:path w="26409" h="26409" fill="none" extrusionOk="0">
                <a:moveTo>
                  <a:pt x="0" y="26408"/>
                </a:moveTo>
                <a:cubicBezTo>
                  <a:pt x="0" y="11823"/>
                  <a:pt x="11823" y="0"/>
                  <a:pt x="26408" y="0"/>
                </a:cubicBezTo>
              </a:path>
            </a:pathLst>
          </a:custGeom>
          <a:noFill/>
          <a:ln w="19050" cap="flat" cmpd="sng">
            <a:solidFill>
              <a:schemeClr val="dk1"/>
            </a:solidFill>
            <a:prstDash val="dash"/>
            <a:miter lim="11906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" name="Google Shape;171;p4"/>
          <p:cNvSpPr/>
          <p:nvPr/>
        </p:nvSpPr>
        <p:spPr>
          <a:xfrm>
            <a:off x="440175" y="1036000"/>
            <a:ext cx="8263800" cy="3888900"/>
          </a:xfrm>
          <a:prstGeom prst="roundRect">
            <a:avLst>
              <a:gd name="adj" fmla="val 2377"/>
            </a:avLst>
          </a:prstGeom>
          <a:solidFill>
            <a:schemeClr val="lt1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" name="Google Shape;172;p4"/>
          <p:cNvSpPr/>
          <p:nvPr/>
        </p:nvSpPr>
        <p:spPr>
          <a:xfrm>
            <a:off x="7375874" y="291325"/>
            <a:ext cx="204300" cy="204300"/>
          </a:xfrm>
          <a:prstGeom prst="ellipse">
            <a:avLst/>
          </a:prstGeom>
          <a:solidFill>
            <a:schemeClr val="accent4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" name="Google Shape;173;p4"/>
          <p:cNvSpPr txBox="1">
            <a:spLocks noGrp="1"/>
          </p:cNvSpPr>
          <p:nvPr>
            <p:ph type="title"/>
          </p:nvPr>
        </p:nvSpPr>
        <p:spPr>
          <a:xfrm>
            <a:off x="713400" y="381209"/>
            <a:ext cx="7717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174" name="Google Shape;174;p4"/>
          <p:cNvSpPr txBox="1">
            <a:spLocks noGrp="1"/>
          </p:cNvSpPr>
          <p:nvPr>
            <p:ph type="body" idx="1"/>
          </p:nvPr>
        </p:nvSpPr>
        <p:spPr>
          <a:xfrm>
            <a:off x="713400" y="1152475"/>
            <a:ext cx="77172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marL="914400" lvl="1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2pPr>
            <a:lvl3pPr marL="1371600" lvl="2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marL="1828800" lvl="3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marL="2286000" lvl="4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marL="2743200" lvl="5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marL="3200400" lvl="6" indent="-330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marL="3657600" lvl="7" indent="-33020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marL="4114800" lvl="8" indent="-33020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6" name="Google Shape;176;p5"/>
          <p:cNvGrpSpPr/>
          <p:nvPr/>
        </p:nvGrpSpPr>
        <p:grpSpPr>
          <a:xfrm>
            <a:off x="-40" y="0"/>
            <a:ext cx="9143957" cy="5143500"/>
            <a:chOff x="-19200" y="0"/>
            <a:chExt cx="9163200" cy="5143500"/>
          </a:xfrm>
        </p:grpSpPr>
        <p:cxnSp>
          <p:nvCxnSpPr>
            <p:cNvPr id="177" name="Google Shape;177;p5"/>
            <p:cNvCxnSpPr/>
            <p:nvPr/>
          </p:nvCxnSpPr>
          <p:spPr>
            <a:xfrm>
              <a:off x="458597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8" name="Google Shape;178;p5"/>
            <p:cNvCxnSpPr/>
            <p:nvPr/>
          </p:nvCxnSpPr>
          <p:spPr>
            <a:xfrm>
              <a:off x="941120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79" name="Google Shape;179;p5"/>
            <p:cNvCxnSpPr/>
            <p:nvPr/>
          </p:nvCxnSpPr>
          <p:spPr>
            <a:xfrm>
              <a:off x="1423642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0" name="Google Shape;180;p5"/>
            <p:cNvCxnSpPr/>
            <p:nvPr/>
          </p:nvCxnSpPr>
          <p:spPr>
            <a:xfrm>
              <a:off x="1906164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1" name="Google Shape;181;p5"/>
            <p:cNvCxnSpPr/>
            <p:nvPr/>
          </p:nvCxnSpPr>
          <p:spPr>
            <a:xfrm>
              <a:off x="2388687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2" name="Google Shape;182;p5"/>
            <p:cNvCxnSpPr/>
            <p:nvPr/>
          </p:nvCxnSpPr>
          <p:spPr>
            <a:xfrm>
              <a:off x="2871209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3" name="Google Shape;183;p5"/>
            <p:cNvCxnSpPr/>
            <p:nvPr/>
          </p:nvCxnSpPr>
          <p:spPr>
            <a:xfrm>
              <a:off x="3353732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4" name="Google Shape;184;p5"/>
            <p:cNvCxnSpPr/>
            <p:nvPr/>
          </p:nvCxnSpPr>
          <p:spPr>
            <a:xfrm>
              <a:off x="3836254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5" name="Google Shape;185;p5"/>
            <p:cNvCxnSpPr/>
            <p:nvPr/>
          </p:nvCxnSpPr>
          <p:spPr>
            <a:xfrm>
              <a:off x="4318776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6" name="Google Shape;186;p5"/>
            <p:cNvCxnSpPr/>
            <p:nvPr/>
          </p:nvCxnSpPr>
          <p:spPr>
            <a:xfrm>
              <a:off x="4801299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7" name="Google Shape;187;p5"/>
            <p:cNvCxnSpPr/>
            <p:nvPr/>
          </p:nvCxnSpPr>
          <p:spPr>
            <a:xfrm>
              <a:off x="5283821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8" name="Google Shape;188;p5"/>
            <p:cNvCxnSpPr/>
            <p:nvPr/>
          </p:nvCxnSpPr>
          <p:spPr>
            <a:xfrm>
              <a:off x="5766343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89" name="Google Shape;189;p5"/>
            <p:cNvCxnSpPr/>
            <p:nvPr/>
          </p:nvCxnSpPr>
          <p:spPr>
            <a:xfrm>
              <a:off x="6248866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0" name="Google Shape;190;p5"/>
            <p:cNvCxnSpPr/>
            <p:nvPr/>
          </p:nvCxnSpPr>
          <p:spPr>
            <a:xfrm>
              <a:off x="6731388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1" name="Google Shape;191;p5"/>
            <p:cNvCxnSpPr/>
            <p:nvPr/>
          </p:nvCxnSpPr>
          <p:spPr>
            <a:xfrm>
              <a:off x="7213911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2" name="Google Shape;192;p5"/>
            <p:cNvCxnSpPr/>
            <p:nvPr/>
          </p:nvCxnSpPr>
          <p:spPr>
            <a:xfrm>
              <a:off x="7696433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3" name="Google Shape;193;p5"/>
            <p:cNvCxnSpPr/>
            <p:nvPr/>
          </p:nvCxnSpPr>
          <p:spPr>
            <a:xfrm>
              <a:off x="8178955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4" name="Google Shape;194;p5"/>
            <p:cNvCxnSpPr/>
            <p:nvPr/>
          </p:nvCxnSpPr>
          <p:spPr>
            <a:xfrm>
              <a:off x="8661478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5" name="Google Shape;195;p5"/>
            <p:cNvCxnSpPr/>
            <p:nvPr/>
          </p:nvCxnSpPr>
          <p:spPr>
            <a:xfrm>
              <a:off x="4562400" y="-4181188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6" name="Google Shape;196;p5"/>
            <p:cNvCxnSpPr/>
            <p:nvPr/>
          </p:nvCxnSpPr>
          <p:spPr>
            <a:xfrm>
              <a:off x="4562400" y="-3698666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7" name="Google Shape;197;p5"/>
            <p:cNvCxnSpPr/>
            <p:nvPr/>
          </p:nvCxnSpPr>
          <p:spPr>
            <a:xfrm>
              <a:off x="4562400" y="-3216143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8" name="Google Shape;198;p5"/>
            <p:cNvCxnSpPr/>
            <p:nvPr/>
          </p:nvCxnSpPr>
          <p:spPr>
            <a:xfrm>
              <a:off x="4562400" y="-2733621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9" name="Google Shape;199;p5"/>
            <p:cNvCxnSpPr/>
            <p:nvPr/>
          </p:nvCxnSpPr>
          <p:spPr>
            <a:xfrm>
              <a:off x="4562400" y="-2251099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00" name="Google Shape;200;p5"/>
            <p:cNvCxnSpPr/>
            <p:nvPr/>
          </p:nvCxnSpPr>
          <p:spPr>
            <a:xfrm>
              <a:off x="4562400" y="-1768576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01" name="Google Shape;201;p5"/>
            <p:cNvCxnSpPr/>
            <p:nvPr/>
          </p:nvCxnSpPr>
          <p:spPr>
            <a:xfrm>
              <a:off x="4562400" y="-1286054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02" name="Google Shape;202;p5"/>
            <p:cNvCxnSpPr/>
            <p:nvPr/>
          </p:nvCxnSpPr>
          <p:spPr>
            <a:xfrm>
              <a:off x="4562400" y="-803532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03" name="Google Shape;203;p5"/>
            <p:cNvCxnSpPr/>
            <p:nvPr/>
          </p:nvCxnSpPr>
          <p:spPr>
            <a:xfrm>
              <a:off x="4562400" y="-321009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04" name="Google Shape;204;p5"/>
            <p:cNvCxnSpPr/>
            <p:nvPr/>
          </p:nvCxnSpPr>
          <p:spPr>
            <a:xfrm>
              <a:off x="4562400" y="161513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205" name="Google Shape;205;p5"/>
          <p:cNvSpPr/>
          <p:nvPr/>
        </p:nvSpPr>
        <p:spPr>
          <a:xfrm rot="10800000" flipH="1">
            <a:off x="2743775" y="1669744"/>
            <a:ext cx="2446139" cy="854572"/>
          </a:xfrm>
          <a:custGeom>
            <a:avLst/>
            <a:gdLst/>
            <a:ahLst/>
            <a:cxnLst/>
            <a:rect l="l" t="t" r="r" b="b"/>
            <a:pathLst>
              <a:path w="52543" h="18896" fill="none" extrusionOk="0">
                <a:moveTo>
                  <a:pt x="52543" y="0"/>
                </a:moveTo>
                <a:lnTo>
                  <a:pt x="52543" y="9895"/>
                </a:lnTo>
                <a:cubicBezTo>
                  <a:pt x="52543" y="14859"/>
                  <a:pt x="48507" y="18896"/>
                  <a:pt x="43530" y="18896"/>
                </a:cubicBezTo>
                <a:lnTo>
                  <a:pt x="0" y="18896"/>
                </a:lnTo>
              </a:path>
            </a:pathLst>
          </a:custGeom>
          <a:noFill/>
          <a:ln w="19050" cap="flat" cmpd="sng">
            <a:solidFill>
              <a:srgbClr val="000000"/>
            </a:solidFill>
            <a:prstDash val="dash"/>
            <a:miter lim="11906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6" name="Google Shape;206;p5"/>
          <p:cNvSpPr/>
          <p:nvPr/>
        </p:nvSpPr>
        <p:spPr>
          <a:xfrm>
            <a:off x="4544200" y="4116675"/>
            <a:ext cx="1310138" cy="698480"/>
          </a:xfrm>
          <a:custGeom>
            <a:avLst/>
            <a:gdLst/>
            <a:ahLst/>
            <a:cxnLst/>
            <a:rect l="l" t="t" r="r" b="b"/>
            <a:pathLst>
              <a:path w="73141" h="38994" fill="none" extrusionOk="0">
                <a:moveTo>
                  <a:pt x="73140" y="38993"/>
                </a:moveTo>
                <a:lnTo>
                  <a:pt x="9323" y="38993"/>
                </a:lnTo>
                <a:cubicBezTo>
                  <a:pt x="4167" y="38993"/>
                  <a:pt x="0" y="34826"/>
                  <a:pt x="0" y="29671"/>
                </a:cubicBezTo>
                <a:lnTo>
                  <a:pt x="0" y="9311"/>
                </a:lnTo>
                <a:cubicBezTo>
                  <a:pt x="0" y="4168"/>
                  <a:pt x="4167" y="0"/>
                  <a:pt x="9323" y="0"/>
                </a:cubicBezTo>
                <a:lnTo>
                  <a:pt x="36433" y="0"/>
                </a:lnTo>
              </a:path>
            </a:pathLst>
          </a:custGeom>
          <a:noFill/>
          <a:ln w="19050" cap="flat" cmpd="sng">
            <a:solidFill>
              <a:schemeClr val="dk1"/>
            </a:solidFill>
            <a:prstDash val="dash"/>
            <a:miter lim="11906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7" name="Google Shape;207;p5"/>
          <p:cNvGrpSpPr/>
          <p:nvPr/>
        </p:nvGrpSpPr>
        <p:grpSpPr>
          <a:xfrm>
            <a:off x="1147437" y="2502500"/>
            <a:ext cx="3219094" cy="2109202"/>
            <a:chOff x="1194144" y="890088"/>
            <a:chExt cx="6755706" cy="3501912"/>
          </a:xfrm>
        </p:grpSpPr>
        <p:sp>
          <p:nvSpPr>
            <p:cNvPr id="208" name="Google Shape;208;p5"/>
            <p:cNvSpPr/>
            <p:nvPr/>
          </p:nvSpPr>
          <p:spPr>
            <a:xfrm>
              <a:off x="1194150" y="1028700"/>
              <a:ext cx="6755700" cy="3363300"/>
            </a:xfrm>
            <a:prstGeom prst="roundRect">
              <a:avLst>
                <a:gd name="adj" fmla="val 5206"/>
              </a:avLst>
            </a:prstGeom>
            <a:solidFill>
              <a:schemeClr val="dk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09;p5"/>
            <p:cNvSpPr/>
            <p:nvPr/>
          </p:nvSpPr>
          <p:spPr>
            <a:xfrm>
              <a:off x="1194144" y="890088"/>
              <a:ext cx="6755700" cy="3306900"/>
            </a:xfrm>
            <a:prstGeom prst="roundRect">
              <a:avLst>
                <a:gd name="adj" fmla="val 5206"/>
              </a:avLst>
            </a:prstGeom>
            <a:solidFill>
              <a:schemeClr val="l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0" name="Google Shape;210;p5"/>
          <p:cNvSpPr/>
          <p:nvPr/>
        </p:nvSpPr>
        <p:spPr>
          <a:xfrm>
            <a:off x="1651013" y="2334450"/>
            <a:ext cx="2211900" cy="474600"/>
          </a:xfrm>
          <a:prstGeom prst="roundRect">
            <a:avLst>
              <a:gd name="adj" fmla="val 22687"/>
            </a:avLst>
          </a:prstGeom>
          <a:solidFill>
            <a:schemeClr val="accent2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" name="Google Shape;211;p5"/>
          <p:cNvSpPr/>
          <p:nvPr/>
        </p:nvSpPr>
        <p:spPr>
          <a:xfrm>
            <a:off x="1651013" y="2246850"/>
            <a:ext cx="2211900" cy="474600"/>
          </a:xfrm>
          <a:prstGeom prst="roundRect">
            <a:avLst>
              <a:gd name="adj" fmla="val 22687"/>
            </a:avLst>
          </a:prstGeom>
          <a:solidFill>
            <a:schemeClr val="accent1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2" name="Google Shape;212;p5"/>
          <p:cNvGrpSpPr/>
          <p:nvPr/>
        </p:nvGrpSpPr>
        <p:grpSpPr>
          <a:xfrm>
            <a:off x="4777462" y="2502500"/>
            <a:ext cx="3219094" cy="2109202"/>
            <a:chOff x="1194144" y="890088"/>
            <a:chExt cx="6755706" cy="3501912"/>
          </a:xfrm>
        </p:grpSpPr>
        <p:sp>
          <p:nvSpPr>
            <p:cNvPr id="213" name="Google Shape;213;p5"/>
            <p:cNvSpPr/>
            <p:nvPr/>
          </p:nvSpPr>
          <p:spPr>
            <a:xfrm>
              <a:off x="1194150" y="1028700"/>
              <a:ext cx="6755700" cy="3363300"/>
            </a:xfrm>
            <a:prstGeom prst="roundRect">
              <a:avLst>
                <a:gd name="adj" fmla="val 5206"/>
              </a:avLst>
            </a:prstGeom>
            <a:solidFill>
              <a:schemeClr val="dk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14;p5"/>
            <p:cNvSpPr/>
            <p:nvPr/>
          </p:nvSpPr>
          <p:spPr>
            <a:xfrm>
              <a:off x="1194144" y="890088"/>
              <a:ext cx="6755700" cy="3306900"/>
            </a:xfrm>
            <a:prstGeom prst="roundRect">
              <a:avLst>
                <a:gd name="adj" fmla="val 5206"/>
              </a:avLst>
            </a:prstGeom>
            <a:solidFill>
              <a:schemeClr val="l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5" name="Google Shape;215;p5"/>
          <p:cNvSpPr/>
          <p:nvPr/>
        </p:nvSpPr>
        <p:spPr>
          <a:xfrm>
            <a:off x="5281038" y="2334450"/>
            <a:ext cx="2211900" cy="474600"/>
          </a:xfrm>
          <a:prstGeom prst="roundRect">
            <a:avLst>
              <a:gd name="adj" fmla="val 22687"/>
            </a:avLst>
          </a:prstGeom>
          <a:solidFill>
            <a:schemeClr val="accent5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" name="Google Shape;216;p5"/>
          <p:cNvSpPr/>
          <p:nvPr/>
        </p:nvSpPr>
        <p:spPr>
          <a:xfrm>
            <a:off x="5281038" y="2246850"/>
            <a:ext cx="2211900" cy="474600"/>
          </a:xfrm>
          <a:prstGeom prst="roundRect">
            <a:avLst>
              <a:gd name="adj" fmla="val 22687"/>
            </a:avLst>
          </a:prstGeom>
          <a:solidFill>
            <a:schemeClr val="accent4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7" name="Google Shape;217;p5"/>
          <p:cNvSpPr txBox="1">
            <a:spLocks noGrp="1"/>
          </p:cNvSpPr>
          <p:nvPr>
            <p:ph type="title"/>
          </p:nvPr>
        </p:nvSpPr>
        <p:spPr>
          <a:xfrm>
            <a:off x="713400" y="381209"/>
            <a:ext cx="7717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cxnSp>
        <p:nvCxnSpPr>
          <p:cNvPr id="218" name="Google Shape;218;p5"/>
          <p:cNvCxnSpPr/>
          <p:nvPr/>
        </p:nvCxnSpPr>
        <p:spPr>
          <a:xfrm>
            <a:off x="0" y="1669744"/>
            <a:ext cx="27213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</p:cxnSp>
      <p:grpSp>
        <p:nvGrpSpPr>
          <p:cNvPr id="219" name="Google Shape;219;p5"/>
          <p:cNvGrpSpPr/>
          <p:nvPr/>
        </p:nvGrpSpPr>
        <p:grpSpPr>
          <a:xfrm>
            <a:off x="-573830" y="3562045"/>
            <a:ext cx="1208986" cy="1214947"/>
            <a:chOff x="5788095" y="1364345"/>
            <a:chExt cx="1208986" cy="1214947"/>
          </a:xfrm>
        </p:grpSpPr>
        <p:sp>
          <p:nvSpPr>
            <p:cNvPr id="220" name="Google Shape;220;p5"/>
            <p:cNvSpPr/>
            <p:nvPr/>
          </p:nvSpPr>
          <p:spPr>
            <a:xfrm>
              <a:off x="5869991" y="1452095"/>
              <a:ext cx="1127090" cy="1127196"/>
            </a:xfrm>
            <a:custGeom>
              <a:avLst/>
              <a:gdLst/>
              <a:ahLst/>
              <a:cxnLst/>
              <a:rect l="l" t="t" r="r" b="b"/>
              <a:pathLst>
                <a:path w="19634" h="19635" extrusionOk="0">
                  <a:moveTo>
                    <a:pt x="9811" y="5847"/>
                  </a:moveTo>
                  <a:cubicBezTo>
                    <a:pt x="12002" y="5847"/>
                    <a:pt x="13764" y="7621"/>
                    <a:pt x="13764" y="9811"/>
                  </a:cubicBezTo>
                  <a:cubicBezTo>
                    <a:pt x="13764" y="12002"/>
                    <a:pt x="12002" y="13764"/>
                    <a:pt x="9811" y="13764"/>
                  </a:cubicBezTo>
                  <a:cubicBezTo>
                    <a:pt x="7621" y="13764"/>
                    <a:pt x="5847" y="12002"/>
                    <a:pt x="5847" y="9811"/>
                  </a:cubicBezTo>
                  <a:cubicBezTo>
                    <a:pt x="5847" y="7621"/>
                    <a:pt x="7621" y="5847"/>
                    <a:pt x="9811" y="5847"/>
                  </a:cubicBezTo>
                  <a:close/>
                  <a:moveTo>
                    <a:pt x="8704" y="1"/>
                  </a:moveTo>
                  <a:cubicBezTo>
                    <a:pt x="8275" y="1"/>
                    <a:pt x="7930" y="346"/>
                    <a:pt x="7930" y="775"/>
                  </a:cubicBezTo>
                  <a:lnTo>
                    <a:pt x="7930" y="1775"/>
                  </a:lnTo>
                  <a:cubicBezTo>
                    <a:pt x="7037" y="1977"/>
                    <a:pt x="6216" y="2322"/>
                    <a:pt x="5466" y="2799"/>
                  </a:cubicBezTo>
                  <a:lnTo>
                    <a:pt x="4763" y="2096"/>
                  </a:lnTo>
                  <a:cubicBezTo>
                    <a:pt x="4614" y="1947"/>
                    <a:pt x="4412" y="1873"/>
                    <a:pt x="4209" y="1873"/>
                  </a:cubicBezTo>
                  <a:cubicBezTo>
                    <a:pt x="4007" y="1873"/>
                    <a:pt x="3805" y="1947"/>
                    <a:pt x="3656" y="2096"/>
                  </a:cubicBezTo>
                  <a:lnTo>
                    <a:pt x="2096" y="3668"/>
                  </a:lnTo>
                  <a:cubicBezTo>
                    <a:pt x="1798" y="3966"/>
                    <a:pt x="1798" y="4466"/>
                    <a:pt x="2096" y="4763"/>
                  </a:cubicBezTo>
                  <a:lnTo>
                    <a:pt x="2799" y="5466"/>
                  </a:lnTo>
                  <a:cubicBezTo>
                    <a:pt x="2334" y="6204"/>
                    <a:pt x="1977" y="7037"/>
                    <a:pt x="1775" y="7930"/>
                  </a:cubicBezTo>
                  <a:lnTo>
                    <a:pt x="775" y="7930"/>
                  </a:lnTo>
                  <a:cubicBezTo>
                    <a:pt x="346" y="7930"/>
                    <a:pt x="1" y="8276"/>
                    <a:pt x="1" y="8704"/>
                  </a:cubicBezTo>
                  <a:lnTo>
                    <a:pt x="1" y="10931"/>
                  </a:lnTo>
                  <a:cubicBezTo>
                    <a:pt x="1" y="11359"/>
                    <a:pt x="346" y="11705"/>
                    <a:pt x="775" y="11705"/>
                  </a:cubicBezTo>
                  <a:lnTo>
                    <a:pt x="1775" y="11705"/>
                  </a:lnTo>
                  <a:cubicBezTo>
                    <a:pt x="1977" y="12598"/>
                    <a:pt x="2322" y="13407"/>
                    <a:pt x="2799" y="14169"/>
                  </a:cubicBezTo>
                  <a:lnTo>
                    <a:pt x="2096" y="14872"/>
                  </a:lnTo>
                  <a:cubicBezTo>
                    <a:pt x="1798" y="15169"/>
                    <a:pt x="1798" y="15669"/>
                    <a:pt x="2096" y="15967"/>
                  </a:cubicBezTo>
                  <a:lnTo>
                    <a:pt x="3656" y="17539"/>
                  </a:lnTo>
                  <a:cubicBezTo>
                    <a:pt x="3805" y="17687"/>
                    <a:pt x="4007" y="17762"/>
                    <a:pt x="4209" y="17762"/>
                  </a:cubicBezTo>
                  <a:cubicBezTo>
                    <a:pt x="4412" y="17762"/>
                    <a:pt x="4614" y="17687"/>
                    <a:pt x="4763" y="17539"/>
                  </a:cubicBezTo>
                  <a:lnTo>
                    <a:pt x="5466" y="16836"/>
                  </a:lnTo>
                  <a:cubicBezTo>
                    <a:pt x="6204" y="17300"/>
                    <a:pt x="7037" y="17658"/>
                    <a:pt x="7930" y="17860"/>
                  </a:cubicBezTo>
                  <a:lnTo>
                    <a:pt x="7930" y="18860"/>
                  </a:lnTo>
                  <a:cubicBezTo>
                    <a:pt x="7930" y="19289"/>
                    <a:pt x="8275" y="19634"/>
                    <a:pt x="8704" y="19634"/>
                  </a:cubicBezTo>
                  <a:lnTo>
                    <a:pt x="10919" y="19634"/>
                  </a:lnTo>
                  <a:cubicBezTo>
                    <a:pt x="11359" y="19634"/>
                    <a:pt x="11704" y="19289"/>
                    <a:pt x="11704" y="18860"/>
                  </a:cubicBezTo>
                  <a:lnTo>
                    <a:pt x="11704" y="17860"/>
                  </a:lnTo>
                  <a:cubicBezTo>
                    <a:pt x="12597" y="17658"/>
                    <a:pt x="13407" y="17312"/>
                    <a:pt x="14169" y="16836"/>
                  </a:cubicBezTo>
                  <a:lnTo>
                    <a:pt x="14872" y="17539"/>
                  </a:lnTo>
                  <a:cubicBezTo>
                    <a:pt x="15020" y="17687"/>
                    <a:pt x="15220" y="17762"/>
                    <a:pt x="15419" y="17762"/>
                  </a:cubicBezTo>
                  <a:cubicBezTo>
                    <a:pt x="15619" y="17762"/>
                    <a:pt x="15818" y="17687"/>
                    <a:pt x="15967" y="17539"/>
                  </a:cubicBezTo>
                  <a:lnTo>
                    <a:pt x="17539" y="15967"/>
                  </a:lnTo>
                  <a:cubicBezTo>
                    <a:pt x="17836" y="15669"/>
                    <a:pt x="17836" y="15169"/>
                    <a:pt x="17539" y="14872"/>
                  </a:cubicBezTo>
                  <a:lnTo>
                    <a:pt x="16836" y="14169"/>
                  </a:lnTo>
                  <a:cubicBezTo>
                    <a:pt x="17300" y="13431"/>
                    <a:pt x="17658" y="12598"/>
                    <a:pt x="17860" y="11705"/>
                  </a:cubicBezTo>
                  <a:lnTo>
                    <a:pt x="18860" y="11705"/>
                  </a:lnTo>
                  <a:cubicBezTo>
                    <a:pt x="19289" y="11705"/>
                    <a:pt x="19634" y="11359"/>
                    <a:pt x="19634" y="10931"/>
                  </a:cubicBezTo>
                  <a:lnTo>
                    <a:pt x="19634" y="8704"/>
                  </a:lnTo>
                  <a:cubicBezTo>
                    <a:pt x="19634" y="8276"/>
                    <a:pt x="19289" y="7930"/>
                    <a:pt x="18860" y="7930"/>
                  </a:cubicBezTo>
                  <a:lnTo>
                    <a:pt x="17860" y="7930"/>
                  </a:lnTo>
                  <a:cubicBezTo>
                    <a:pt x="17658" y="7037"/>
                    <a:pt x="17312" y="6228"/>
                    <a:pt x="16836" y="5466"/>
                  </a:cubicBezTo>
                  <a:lnTo>
                    <a:pt x="17539" y="4763"/>
                  </a:lnTo>
                  <a:cubicBezTo>
                    <a:pt x="17836" y="4466"/>
                    <a:pt x="17836" y="3966"/>
                    <a:pt x="17539" y="3668"/>
                  </a:cubicBezTo>
                  <a:lnTo>
                    <a:pt x="15967" y="2096"/>
                  </a:lnTo>
                  <a:cubicBezTo>
                    <a:pt x="15818" y="1947"/>
                    <a:pt x="15619" y="1873"/>
                    <a:pt x="15419" y="1873"/>
                  </a:cubicBezTo>
                  <a:cubicBezTo>
                    <a:pt x="15220" y="1873"/>
                    <a:pt x="15020" y="1947"/>
                    <a:pt x="14872" y="2096"/>
                  </a:cubicBezTo>
                  <a:lnTo>
                    <a:pt x="14169" y="2799"/>
                  </a:lnTo>
                  <a:cubicBezTo>
                    <a:pt x="13431" y="2334"/>
                    <a:pt x="12597" y="1977"/>
                    <a:pt x="11704" y="1775"/>
                  </a:cubicBezTo>
                  <a:lnTo>
                    <a:pt x="11704" y="775"/>
                  </a:lnTo>
                  <a:cubicBezTo>
                    <a:pt x="11704" y="346"/>
                    <a:pt x="11359" y="1"/>
                    <a:pt x="10919" y="1"/>
                  </a:cubicBezTo>
                  <a:close/>
                </a:path>
              </a:pathLst>
            </a:custGeom>
            <a:solidFill>
              <a:schemeClr val="accent5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5"/>
            <p:cNvSpPr/>
            <p:nvPr/>
          </p:nvSpPr>
          <p:spPr>
            <a:xfrm>
              <a:off x="5788095" y="1364345"/>
              <a:ext cx="1127090" cy="1127196"/>
            </a:xfrm>
            <a:custGeom>
              <a:avLst/>
              <a:gdLst/>
              <a:ahLst/>
              <a:cxnLst/>
              <a:rect l="l" t="t" r="r" b="b"/>
              <a:pathLst>
                <a:path w="19634" h="19635" extrusionOk="0">
                  <a:moveTo>
                    <a:pt x="9811" y="5847"/>
                  </a:moveTo>
                  <a:cubicBezTo>
                    <a:pt x="12002" y="5847"/>
                    <a:pt x="13764" y="7621"/>
                    <a:pt x="13764" y="9811"/>
                  </a:cubicBezTo>
                  <a:cubicBezTo>
                    <a:pt x="13764" y="12002"/>
                    <a:pt x="12002" y="13764"/>
                    <a:pt x="9811" y="13764"/>
                  </a:cubicBezTo>
                  <a:cubicBezTo>
                    <a:pt x="7621" y="13764"/>
                    <a:pt x="5847" y="12002"/>
                    <a:pt x="5847" y="9811"/>
                  </a:cubicBezTo>
                  <a:cubicBezTo>
                    <a:pt x="5847" y="7621"/>
                    <a:pt x="7621" y="5847"/>
                    <a:pt x="9811" y="5847"/>
                  </a:cubicBezTo>
                  <a:close/>
                  <a:moveTo>
                    <a:pt x="8704" y="1"/>
                  </a:moveTo>
                  <a:cubicBezTo>
                    <a:pt x="8275" y="1"/>
                    <a:pt x="7930" y="346"/>
                    <a:pt x="7930" y="775"/>
                  </a:cubicBezTo>
                  <a:lnTo>
                    <a:pt x="7930" y="1775"/>
                  </a:lnTo>
                  <a:cubicBezTo>
                    <a:pt x="7037" y="1977"/>
                    <a:pt x="6216" y="2322"/>
                    <a:pt x="5466" y="2799"/>
                  </a:cubicBezTo>
                  <a:lnTo>
                    <a:pt x="4763" y="2096"/>
                  </a:lnTo>
                  <a:cubicBezTo>
                    <a:pt x="4614" y="1947"/>
                    <a:pt x="4412" y="1873"/>
                    <a:pt x="4209" y="1873"/>
                  </a:cubicBezTo>
                  <a:cubicBezTo>
                    <a:pt x="4007" y="1873"/>
                    <a:pt x="3805" y="1947"/>
                    <a:pt x="3656" y="2096"/>
                  </a:cubicBezTo>
                  <a:lnTo>
                    <a:pt x="2096" y="3668"/>
                  </a:lnTo>
                  <a:cubicBezTo>
                    <a:pt x="1798" y="3966"/>
                    <a:pt x="1798" y="4466"/>
                    <a:pt x="2096" y="4763"/>
                  </a:cubicBezTo>
                  <a:lnTo>
                    <a:pt x="2799" y="5466"/>
                  </a:lnTo>
                  <a:cubicBezTo>
                    <a:pt x="2334" y="6204"/>
                    <a:pt x="1977" y="7037"/>
                    <a:pt x="1775" y="7930"/>
                  </a:cubicBezTo>
                  <a:lnTo>
                    <a:pt x="775" y="7930"/>
                  </a:lnTo>
                  <a:cubicBezTo>
                    <a:pt x="346" y="7930"/>
                    <a:pt x="1" y="8276"/>
                    <a:pt x="1" y="8704"/>
                  </a:cubicBezTo>
                  <a:lnTo>
                    <a:pt x="1" y="10931"/>
                  </a:lnTo>
                  <a:cubicBezTo>
                    <a:pt x="1" y="11359"/>
                    <a:pt x="346" y="11705"/>
                    <a:pt x="775" y="11705"/>
                  </a:cubicBezTo>
                  <a:lnTo>
                    <a:pt x="1775" y="11705"/>
                  </a:lnTo>
                  <a:cubicBezTo>
                    <a:pt x="1977" y="12598"/>
                    <a:pt x="2322" y="13407"/>
                    <a:pt x="2799" y="14169"/>
                  </a:cubicBezTo>
                  <a:lnTo>
                    <a:pt x="2096" y="14872"/>
                  </a:lnTo>
                  <a:cubicBezTo>
                    <a:pt x="1798" y="15169"/>
                    <a:pt x="1798" y="15669"/>
                    <a:pt x="2096" y="15967"/>
                  </a:cubicBezTo>
                  <a:lnTo>
                    <a:pt x="3656" y="17539"/>
                  </a:lnTo>
                  <a:cubicBezTo>
                    <a:pt x="3805" y="17687"/>
                    <a:pt x="4007" y="17762"/>
                    <a:pt x="4209" y="17762"/>
                  </a:cubicBezTo>
                  <a:cubicBezTo>
                    <a:pt x="4412" y="17762"/>
                    <a:pt x="4614" y="17687"/>
                    <a:pt x="4763" y="17539"/>
                  </a:cubicBezTo>
                  <a:lnTo>
                    <a:pt x="5466" y="16836"/>
                  </a:lnTo>
                  <a:cubicBezTo>
                    <a:pt x="6204" y="17300"/>
                    <a:pt x="7037" y="17658"/>
                    <a:pt x="7930" y="17860"/>
                  </a:cubicBezTo>
                  <a:lnTo>
                    <a:pt x="7930" y="18860"/>
                  </a:lnTo>
                  <a:cubicBezTo>
                    <a:pt x="7930" y="19289"/>
                    <a:pt x="8275" y="19634"/>
                    <a:pt x="8704" y="19634"/>
                  </a:cubicBezTo>
                  <a:lnTo>
                    <a:pt x="10919" y="19634"/>
                  </a:lnTo>
                  <a:cubicBezTo>
                    <a:pt x="11359" y="19634"/>
                    <a:pt x="11704" y="19289"/>
                    <a:pt x="11704" y="18860"/>
                  </a:cubicBezTo>
                  <a:lnTo>
                    <a:pt x="11704" y="17860"/>
                  </a:lnTo>
                  <a:cubicBezTo>
                    <a:pt x="12597" y="17658"/>
                    <a:pt x="13407" y="17312"/>
                    <a:pt x="14169" y="16836"/>
                  </a:cubicBezTo>
                  <a:lnTo>
                    <a:pt x="14872" y="17539"/>
                  </a:lnTo>
                  <a:cubicBezTo>
                    <a:pt x="15020" y="17687"/>
                    <a:pt x="15220" y="17762"/>
                    <a:pt x="15419" y="17762"/>
                  </a:cubicBezTo>
                  <a:cubicBezTo>
                    <a:pt x="15619" y="17762"/>
                    <a:pt x="15818" y="17687"/>
                    <a:pt x="15967" y="17539"/>
                  </a:cubicBezTo>
                  <a:lnTo>
                    <a:pt x="17539" y="15967"/>
                  </a:lnTo>
                  <a:cubicBezTo>
                    <a:pt x="17836" y="15669"/>
                    <a:pt x="17836" y="15169"/>
                    <a:pt x="17539" y="14872"/>
                  </a:cubicBezTo>
                  <a:lnTo>
                    <a:pt x="16836" y="14169"/>
                  </a:lnTo>
                  <a:cubicBezTo>
                    <a:pt x="17300" y="13431"/>
                    <a:pt x="17658" y="12598"/>
                    <a:pt x="17860" y="11705"/>
                  </a:cubicBezTo>
                  <a:lnTo>
                    <a:pt x="18860" y="11705"/>
                  </a:lnTo>
                  <a:cubicBezTo>
                    <a:pt x="19289" y="11705"/>
                    <a:pt x="19634" y="11359"/>
                    <a:pt x="19634" y="10931"/>
                  </a:cubicBezTo>
                  <a:lnTo>
                    <a:pt x="19634" y="8704"/>
                  </a:lnTo>
                  <a:cubicBezTo>
                    <a:pt x="19634" y="8276"/>
                    <a:pt x="19289" y="7930"/>
                    <a:pt x="18860" y="7930"/>
                  </a:cubicBezTo>
                  <a:lnTo>
                    <a:pt x="17860" y="7930"/>
                  </a:lnTo>
                  <a:cubicBezTo>
                    <a:pt x="17658" y="7037"/>
                    <a:pt x="17312" y="6228"/>
                    <a:pt x="16836" y="5466"/>
                  </a:cubicBezTo>
                  <a:lnTo>
                    <a:pt x="17539" y="4763"/>
                  </a:lnTo>
                  <a:cubicBezTo>
                    <a:pt x="17836" y="4466"/>
                    <a:pt x="17836" y="3966"/>
                    <a:pt x="17539" y="3668"/>
                  </a:cubicBezTo>
                  <a:lnTo>
                    <a:pt x="15967" y="2096"/>
                  </a:lnTo>
                  <a:cubicBezTo>
                    <a:pt x="15818" y="1947"/>
                    <a:pt x="15619" y="1873"/>
                    <a:pt x="15419" y="1873"/>
                  </a:cubicBezTo>
                  <a:cubicBezTo>
                    <a:pt x="15220" y="1873"/>
                    <a:pt x="15020" y="1947"/>
                    <a:pt x="14872" y="2096"/>
                  </a:cubicBezTo>
                  <a:lnTo>
                    <a:pt x="14169" y="2799"/>
                  </a:lnTo>
                  <a:cubicBezTo>
                    <a:pt x="13431" y="2334"/>
                    <a:pt x="12597" y="1977"/>
                    <a:pt x="11704" y="1775"/>
                  </a:cubicBezTo>
                  <a:lnTo>
                    <a:pt x="11704" y="775"/>
                  </a:lnTo>
                  <a:cubicBezTo>
                    <a:pt x="11704" y="346"/>
                    <a:pt x="11359" y="1"/>
                    <a:pt x="10919" y="1"/>
                  </a:cubicBezTo>
                  <a:close/>
                </a:path>
              </a:pathLst>
            </a:custGeom>
            <a:solidFill>
              <a:schemeClr val="accent4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2" name="Google Shape;222;p5"/>
          <p:cNvGrpSpPr/>
          <p:nvPr/>
        </p:nvGrpSpPr>
        <p:grpSpPr>
          <a:xfrm>
            <a:off x="8532720" y="590045"/>
            <a:ext cx="1208986" cy="1214947"/>
            <a:chOff x="5788095" y="1364345"/>
            <a:chExt cx="1208986" cy="1214947"/>
          </a:xfrm>
        </p:grpSpPr>
        <p:sp>
          <p:nvSpPr>
            <p:cNvPr id="223" name="Google Shape;223;p5"/>
            <p:cNvSpPr/>
            <p:nvPr/>
          </p:nvSpPr>
          <p:spPr>
            <a:xfrm>
              <a:off x="5869991" y="1452095"/>
              <a:ext cx="1127090" cy="1127196"/>
            </a:xfrm>
            <a:custGeom>
              <a:avLst/>
              <a:gdLst/>
              <a:ahLst/>
              <a:cxnLst/>
              <a:rect l="l" t="t" r="r" b="b"/>
              <a:pathLst>
                <a:path w="19634" h="19635" extrusionOk="0">
                  <a:moveTo>
                    <a:pt x="9811" y="5847"/>
                  </a:moveTo>
                  <a:cubicBezTo>
                    <a:pt x="12002" y="5847"/>
                    <a:pt x="13764" y="7621"/>
                    <a:pt x="13764" y="9811"/>
                  </a:cubicBezTo>
                  <a:cubicBezTo>
                    <a:pt x="13764" y="12002"/>
                    <a:pt x="12002" y="13764"/>
                    <a:pt x="9811" y="13764"/>
                  </a:cubicBezTo>
                  <a:cubicBezTo>
                    <a:pt x="7621" y="13764"/>
                    <a:pt x="5847" y="12002"/>
                    <a:pt x="5847" y="9811"/>
                  </a:cubicBezTo>
                  <a:cubicBezTo>
                    <a:pt x="5847" y="7621"/>
                    <a:pt x="7621" y="5847"/>
                    <a:pt x="9811" y="5847"/>
                  </a:cubicBezTo>
                  <a:close/>
                  <a:moveTo>
                    <a:pt x="8704" y="1"/>
                  </a:moveTo>
                  <a:cubicBezTo>
                    <a:pt x="8275" y="1"/>
                    <a:pt x="7930" y="346"/>
                    <a:pt x="7930" y="775"/>
                  </a:cubicBezTo>
                  <a:lnTo>
                    <a:pt x="7930" y="1775"/>
                  </a:lnTo>
                  <a:cubicBezTo>
                    <a:pt x="7037" y="1977"/>
                    <a:pt x="6216" y="2322"/>
                    <a:pt x="5466" y="2799"/>
                  </a:cubicBezTo>
                  <a:lnTo>
                    <a:pt x="4763" y="2096"/>
                  </a:lnTo>
                  <a:cubicBezTo>
                    <a:pt x="4614" y="1947"/>
                    <a:pt x="4412" y="1873"/>
                    <a:pt x="4209" y="1873"/>
                  </a:cubicBezTo>
                  <a:cubicBezTo>
                    <a:pt x="4007" y="1873"/>
                    <a:pt x="3805" y="1947"/>
                    <a:pt x="3656" y="2096"/>
                  </a:cubicBezTo>
                  <a:lnTo>
                    <a:pt x="2096" y="3668"/>
                  </a:lnTo>
                  <a:cubicBezTo>
                    <a:pt x="1798" y="3966"/>
                    <a:pt x="1798" y="4466"/>
                    <a:pt x="2096" y="4763"/>
                  </a:cubicBezTo>
                  <a:lnTo>
                    <a:pt x="2799" y="5466"/>
                  </a:lnTo>
                  <a:cubicBezTo>
                    <a:pt x="2334" y="6204"/>
                    <a:pt x="1977" y="7037"/>
                    <a:pt x="1775" y="7930"/>
                  </a:cubicBezTo>
                  <a:lnTo>
                    <a:pt x="775" y="7930"/>
                  </a:lnTo>
                  <a:cubicBezTo>
                    <a:pt x="346" y="7930"/>
                    <a:pt x="1" y="8276"/>
                    <a:pt x="1" y="8704"/>
                  </a:cubicBezTo>
                  <a:lnTo>
                    <a:pt x="1" y="10931"/>
                  </a:lnTo>
                  <a:cubicBezTo>
                    <a:pt x="1" y="11359"/>
                    <a:pt x="346" y="11705"/>
                    <a:pt x="775" y="11705"/>
                  </a:cubicBezTo>
                  <a:lnTo>
                    <a:pt x="1775" y="11705"/>
                  </a:lnTo>
                  <a:cubicBezTo>
                    <a:pt x="1977" y="12598"/>
                    <a:pt x="2322" y="13407"/>
                    <a:pt x="2799" y="14169"/>
                  </a:cubicBezTo>
                  <a:lnTo>
                    <a:pt x="2096" y="14872"/>
                  </a:lnTo>
                  <a:cubicBezTo>
                    <a:pt x="1798" y="15169"/>
                    <a:pt x="1798" y="15669"/>
                    <a:pt x="2096" y="15967"/>
                  </a:cubicBezTo>
                  <a:lnTo>
                    <a:pt x="3656" y="17539"/>
                  </a:lnTo>
                  <a:cubicBezTo>
                    <a:pt x="3805" y="17687"/>
                    <a:pt x="4007" y="17762"/>
                    <a:pt x="4209" y="17762"/>
                  </a:cubicBezTo>
                  <a:cubicBezTo>
                    <a:pt x="4412" y="17762"/>
                    <a:pt x="4614" y="17687"/>
                    <a:pt x="4763" y="17539"/>
                  </a:cubicBezTo>
                  <a:lnTo>
                    <a:pt x="5466" y="16836"/>
                  </a:lnTo>
                  <a:cubicBezTo>
                    <a:pt x="6204" y="17300"/>
                    <a:pt x="7037" y="17658"/>
                    <a:pt x="7930" y="17860"/>
                  </a:cubicBezTo>
                  <a:lnTo>
                    <a:pt x="7930" y="18860"/>
                  </a:lnTo>
                  <a:cubicBezTo>
                    <a:pt x="7930" y="19289"/>
                    <a:pt x="8275" y="19634"/>
                    <a:pt x="8704" y="19634"/>
                  </a:cubicBezTo>
                  <a:lnTo>
                    <a:pt x="10919" y="19634"/>
                  </a:lnTo>
                  <a:cubicBezTo>
                    <a:pt x="11359" y="19634"/>
                    <a:pt x="11704" y="19289"/>
                    <a:pt x="11704" y="18860"/>
                  </a:cubicBezTo>
                  <a:lnTo>
                    <a:pt x="11704" y="17860"/>
                  </a:lnTo>
                  <a:cubicBezTo>
                    <a:pt x="12597" y="17658"/>
                    <a:pt x="13407" y="17312"/>
                    <a:pt x="14169" y="16836"/>
                  </a:cubicBezTo>
                  <a:lnTo>
                    <a:pt x="14872" y="17539"/>
                  </a:lnTo>
                  <a:cubicBezTo>
                    <a:pt x="15020" y="17687"/>
                    <a:pt x="15220" y="17762"/>
                    <a:pt x="15419" y="17762"/>
                  </a:cubicBezTo>
                  <a:cubicBezTo>
                    <a:pt x="15619" y="17762"/>
                    <a:pt x="15818" y="17687"/>
                    <a:pt x="15967" y="17539"/>
                  </a:cubicBezTo>
                  <a:lnTo>
                    <a:pt x="17539" y="15967"/>
                  </a:lnTo>
                  <a:cubicBezTo>
                    <a:pt x="17836" y="15669"/>
                    <a:pt x="17836" y="15169"/>
                    <a:pt x="17539" y="14872"/>
                  </a:cubicBezTo>
                  <a:lnTo>
                    <a:pt x="16836" y="14169"/>
                  </a:lnTo>
                  <a:cubicBezTo>
                    <a:pt x="17300" y="13431"/>
                    <a:pt x="17658" y="12598"/>
                    <a:pt x="17860" y="11705"/>
                  </a:cubicBezTo>
                  <a:lnTo>
                    <a:pt x="18860" y="11705"/>
                  </a:lnTo>
                  <a:cubicBezTo>
                    <a:pt x="19289" y="11705"/>
                    <a:pt x="19634" y="11359"/>
                    <a:pt x="19634" y="10931"/>
                  </a:cubicBezTo>
                  <a:lnTo>
                    <a:pt x="19634" y="8704"/>
                  </a:lnTo>
                  <a:cubicBezTo>
                    <a:pt x="19634" y="8276"/>
                    <a:pt x="19289" y="7930"/>
                    <a:pt x="18860" y="7930"/>
                  </a:cubicBezTo>
                  <a:lnTo>
                    <a:pt x="17860" y="7930"/>
                  </a:lnTo>
                  <a:cubicBezTo>
                    <a:pt x="17658" y="7037"/>
                    <a:pt x="17312" y="6228"/>
                    <a:pt x="16836" y="5466"/>
                  </a:cubicBezTo>
                  <a:lnTo>
                    <a:pt x="17539" y="4763"/>
                  </a:lnTo>
                  <a:cubicBezTo>
                    <a:pt x="17836" y="4466"/>
                    <a:pt x="17836" y="3966"/>
                    <a:pt x="17539" y="3668"/>
                  </a:cubicBezTo>
                  <a:lnTo>
                    <a:pt x="15967" y="2096"/>
                  </a:lnTo>
                  <a:cubicBezTo>
                    <a:pt x="15818" y="1947"/>
                    <a:pt x="15619" y="1873"/>
                    <a:pt x="15419" y="1873"/>
                  </a:cubicBezTo>
                  <a:cubicBezTo>
                    <a:pt x="15220" y="1873"/>
                    <a:pt x="15020" y="1947"/>
                    <a:pt x="14872" y="2096"/>
                  </a:cubicBezTo>
                  <a:lnTo>
                    <a:pt x="14169" y="2799"/>
                  </a:lnTo>
                  <a:cubicBezTo>
                    <a:pt x="13431" y="2334"/>
                    <a:pt x="12597" y="1977"/>
                    <a:pt x="11704" y="1775"/>
                  </a:cubicBezTo>
                  <a:lnTo>
                    <a:pt x="11704" y="775"/>
                  </a:lnTo>
                  <a:cubicBezTo>
                    <a:pt x="11704" y="346"/>
                    <a:pt x="11359" y="1"/>
                    <a:pt x="10919" y="1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5"/>
            <p:cNvSpPr/>
            <p:nvPr/>
          </p:nvSpPr>
          <p:spPr>
            <a:xfrm>
              <a:off x="5788095" y="1364345"/>
              <a:ext cx="1127090" cy="1127196"/>
            </a:xfrm>
            <a:custGeom>
              <a:avLst/>
              <a:gdLst/>
              <a:ahLst/>
              <a:cxnLst/>
              <a:rect l="l" t="t" r="r" b="b"/>
              <a:pathLst>
                <a:path w="19634" h="19635" extrusionOk="0">
                  <a:moveTo>
                    <a:pt x="9811" y="5847"/>
                  </a:moveTo>
                  <a:cubicBezTo>
                    <a:pt x="12002" y="5847"/>
                    <a:pt x="13764" y="7621"/>
                    <a:pt x="13764" y="9811"/>
                  </a:cubicBezTo>
                  <a:cubicBezTo>
                    <a:pt x="13764" y="12002"/>
                    <a:pt x="12002" y="13764"/>
                    <a:pt x="9811" y="13764"/>
                  </a:cubicBezTo>
                  <a:cubicBezTo>
                    <a:pt x="7621" y="13764"/>
                    <a:pt x="5847" y="12002"/>
                    <a:pt x="5847" y="9811"/>
                  </a:cubicBezTo>
                  <a:cubicBezTo>
                    <a:pt x="5847" y="7621"/>
                    <a:pt x="7621" y="5847"/>
                    <a:pt x="9811" y="5847"/>
                  </a:cubicBezTo>
                  <a:close/>
                  <a:moveTo>
                    <a:pt x="8704" y="1"/>
                  </a:moveTo>
                  <a:cubicBezTo>
                    <a:pt x="8275" y="1"/>
                    <a:pt x="7930" y="346"/>
                    <a:pt x="7930" y="775"/>
                  </a:cubicBezTo>
                  <a:lnTo>
                    <a:pt x="7930" y="1775"/>
                  </a:lnTo>
                  <a:cubicBezTo>
                    <a:pt x="7037" y="1977"/>
                    <a:pt x="6216" y="2322"/>
                    <a:pt x="5466" y="2799"/>
                  </a:cubicBezTo>
                  <a:lnTo>
                    <a:pt x="4763" y="2096"/>
                  </a:lnTo>
                  <a:cubicBezTo>
                    <a:pt x="4614" y="1947"/>
                    <a:pt x="4412" y="1873"/>
                    <a:pt x="4209" y="1873"/>
                  </a:cubicBezTo>
                  <a:cubicBezTo>
                    <a:pt x="4007" y="1873"/>
                    <a:pt x="3805" y="1947"/>
                    <a:pt x="3656" y="2096"/>
                  </a:cubicBezTo>
                  <a:lnTo>
                    <a:pt x="2096" y="3668"/>
                  </a:lnTo>
                  <a:cubicBezTo>
                    <a:pt x="1798" y="3966"/>
                    <a:pt x="1798" y="4466"/>
                    <a:pt x="2096" y="4763"/>
                  </a:cubicBezTo>
                  <a:lnTo>
                    <a:pt x="2799" y="5466"/>
                  </a:lnTo>
                  <a:cubicBezTo>
                    <a:pt x="2334" y="6204"/>
                    <a:pt x="1977" y="7037"/>
                    <a:pt x="1775" y="7930"/>
                  </a:cubicBezTo>
                  <a:lnTo>
                    <a:pt x="775" y="7930"/>
                  </a:lnTo>
                  <a:cubicBezTo>
                    <a:pt x="346" y="7930"/>
                    <a:pt x="1" y="8276"/>
                    <a:pt x="1" y="8704"/>
                  </a:cubicBezTo>
                  <a:lnTo>
                    <a:pt x="1" y="10931"/>
                  </a:lnTo>
                  <a:cubicBezTo>
                    <a:pt x="1" y="11359"/>
                    <a:pt x="346" y="11705"/>
                    <a:pt x="775" y="11705"/>
                  </a:cubicBezTo>
                  <a:lnTo>
                    <a:pt x="1775" y="11705"/>
                  </a:lnTo>
                  <a:cubicBezTo>
                    <a:pt x="1977" y="12598"/>
                    <a:pt x="2322" y="13407"/>
                    <a:pt x="2799" y="14169"/>
                  </a:cubicBezTo>
                  <a:lnTo>
                    <a:pt x="2096" y="14872"/>
                  </a:lnTo>
                  <a:cubicBezTo>
                    <a:pt x="1798" y="15169"/>
                    <a:pt x="1798" y="15669"/>
                    <a:pt x="2096" y="15967"/>
                  </a:cubicBezTo>
                  <a:lnTo>
                    <a:pt x="3656" y="17539"/>
                  </a:lnTo>
                  <a:cubicBezTo>
                    <a:pt x="3805" y="17687"/>
                    <a:pt x="4007" y="17762"/>
                    <a:pt x="4209" y="17762"/>
                  </a:cubicBezTo>
                  <a:cubicBezTo>
                    <a:pt x="4412" y="17762"/>
                    <a:pt x="4614" y="17687"/>
                    <a:pt x="4763" y="17539"/>
                  </a:cubicBezTo>
                  <a:lnTo>
                    <a:pt x="5466" y="16836"/>
                  </a:lnTo>
                  <a:cubicBezTo>
                    <a:pt x="6204" y="17300"/>
                    <a:pt x="7037" y="17658"/>
                    <a:pt x="7930" y="17860"/>
                  </a:cubicBezTo>
                  <a:lnTo>
                    <a:pt x="7930" y="18860"/>
                  </a:lnTo>
                  <a:cubicBezTo>
                    <a:pt x="7930" y="19289"/>
                    <a:pt x="8275" y="19634"/>
                    <a:pt x="8704" y="19634"/>
                  </a:cubicBezTo>
                  <a:lnTo>
                    <a:pt x="10919" y="19634"/>
                  </a:lnTo>
                  <a:cubicBezTo>
                    <a:pt x="11359" y="19634"/>
                    <a:pt x="11704" y="19289"/>
                    <a:pt x="11704" y="18860"/>
                  </a:cubicBezTo>
                  <a:lnTo>
                    <a:pt x="11704" y="17860"/>
                  </a:lnTo>
                  <a:cubicBezTo>
                    <a:pt x="12597" y="17658"/>
                    <a:pt x="13407" y="17312"/>
                    <a:pt x="14169" y="16836"/>
                  </a:cubicBezTo>
                  <a:lnTo>
                    <a:pt x="14872" y="17539"/>
                  </a:lnTo>
                  <a:cubicBezTo>
                    <a:pt x="15020" y="17687"/>
                    <a:pt x="15220" y="17762"/>
                    <a:pt x="15419" y="17762"/>
                  </a:cubicBezTo>
                  <a:cubicBezTo>
                    <a:pt x="15619" y="17762"/>
                    <a:pt x="15818" y="17687"/>
                    <a:pt x="15967" y="17539"/>
                  </a:cubicBezTo>
                  <a:lnTo>
                    <a:pt x="17539" y="15967"/>
                  </a:lnTo>
                  <a:cubicBezTo>
                    <a:pt x="17836" y="15669"/>
                    <a:pt x="17836" y="15169"/>
                    <a:pt x="17539" y="14872"/>
                  </a:cubicBezTo>
                  <a:lnTo>
                    <a:pt x="16836" y="14169"/>
                  </a:lnTo>
                  <a:cubicBezTo>
                    <a:pt x="17300" y="13431"/>
                    <a:pt x="17658" y="12598"/>
                    <a:pt x="17860" y="11705"/>
                  </a:cubicBezTo>
                  <a:lnTo>
                    <a:pt x="18860" y="11705"/>
                  </a:lnTo>
                  <a:cubicBezTo>
                    <a:pt x="19289" y="11705"/>
                    <a:pt x="19634" y="11359"/>
                    <a:pt x="19634" y="10931"/>
                  </a:cubicBezTo>
                  <a:lnTo>
                    <a:pt x="19634" y="8704"/>
                  </a:lnTo>
                  <a:cubicBezTo>
                    <a:pt x="19634" y="8276"/>
                    <a:pt x="19289" y="7930"/>
                    <a:pt x="18860" y="7930"/>
                  </a:cubicBezTo>
                  <a:lnTo>
                    <a:pt x="17860" y="7930"/>
                  </a:lnTo>
                  <a:cubicBezTo>
                    <a:pt x="17658" y="7037"/>
                    <a:pt x="17312" y="6228"/>
                    <a:pt x="16836" y="5466"/>
                  </a:cubicBezTo>
                  <a:lnTo>
                    <a:pt x="17539" y="4763"/>
                  </a:lnTo>
                  <a:cubicBezTo>
                    <a:pt x="17836" y="4466"/>
                    <a:pt x="17836" y="3966"/>
                    <a:pt x="17539" y="3668"/>
                  </a:cubicBezTo>
                  <a:lnTo>
                    <a:pt x="15967" y="2096"/>
                  </a:lnTo>
                  <a:cubicBezTo>
                    <a:pt x="15818" y="1947"/>
                    <a:pt x="15619" y="1873"/>
                    <a:pt x="15419" y="1873"/>
                  </a:cubicBezTo>
                  <a:cubicBezTo>
                    <a:pt x="15220" y="1873"/>
                    <a:pt x="15020" y="1947"/>
                    <a:pt x="14872" y="2096"/>
                  </a:cubicBezTo>
                  <a:lnTo>
                    <a:pt x="14169" y="2799"/>
                  </a:lnTo>
                  <a:cubicBezTo>
                    <a:pt x="13431" y="2334"/>
                    <a:pt x="12597" y="1977"/>
                    <a:pt x="11704" y="1775"/>
                  </a:cubicBezTo>
                  <a:lnTo>
                    <a:pt x="11704" y="775"/>
                  </a:lnTo>
                  <a:cubicBezTo>
                    <a:pt x="11704" y="346"/>
                    <a:pt x="11359" y="1"/>
                    <a:pt x="10919" y="1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5" name="Google Shape;225;p5"/>
          <p:cNvSpPr/>
          <p:nvPr/>
        </p:nvSpPr>
        <p:spPr>
          <a:xfrm>
            <a:off x="5796199" y="4718225"/>
            <a:ext cx="204300" cy="204300"/>
          </a:xfrm>
          <a:prstGeom prst="ellipse">
            <a:avLst/>
          </a:prstGeom>
          <a:solidFill>
            <a:schemeClr val="accent6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6" name="Google Shape;226;p5"/>
          <p:cNvSpPr/>
          <p:nvPr/>
        </p:nvSpPr>
        <p:spPr>
          <a:xfrm>
            <a:off x="636746" y="1593100"/>
            <a:ext cx="153300" cy="153300"/>
          </a:xfrm>
          <a:prstGeom prst="rect">
            <a:avLst/>
          </a:prstGeom>
          <a:solidFill>
            <a:schemeClr val="accent3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7" name="Google Shape;227;p5"/>
          <p:cNvSpPr txBox="1">
            <a:spLocks noGrp="1"/>
          </p:cNvSpPr>
          <p:nvPr>
            <p:ph type="body" idx="1"/>
          </p:nvPr>
        </p:nvSpPr>
        <p:spPr>
          <a:xfrm>
            <a:off x="1332225" y="2984913"/>
            <a:ext cx="2849400" cy="119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6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28" name="Google Shape;228;p5"/>
          <p:cNvSpPr txBox="1">
            <a:spLocks noGrp="1"/>
          </p:cNvSpPr>
          <p:nvPr>
            <p:ph type="body" idx="2"/>
          </p:nvPr>
        </p:nvSpPr>
        <p:spPr>
          <a:xfrm>
            <a:off x="4962325" y="2984913"/>
            <a:ext cx="2849400" cy="119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6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29" name="Google Shape;229;p5"/>
          <p:cNvSpPr txBox="1">
            <a:spLocks noGrp="1"/>
          </p:cNvSpPr>
          <p:nvPr>
            <p:ph type="ctrTitle" idx="3"/>
          </p:nvPr>
        </p:nvSpPr>
        <p:spPr>
          <a:xfrm>
            <a:off x="1846013" y="2255913"/>
            <a:ext cx="1819800" cy="438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Baskerville"/>
              <a:buNone/>
              <a:defRPr sz="18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Baskerville"/>
              <a:buNone/>
              <a:defRPr sz="18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Baskerville"/>
              <a:buNone/>
              <a:defRPr sz="18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Baskerville"/>
              <a:buNone/>
              <a:defRPr sz="18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Baskerville"/>
              <a:buNone/>
              <a:defRPr sz="18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Baskerville"/>
              <a:buNone/>
              <a:defRPr sz="18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Baskerville"/>
              <a:buNone/>
              <a:defRPr sz="18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Baskerville"/>
              <a:buNone/>
              <a:defRPr sz="18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230" name="Google Shape;230;p5"/>
          <p:cNvSpPr txBox="1">
            <a:spLocks noGrp="1"/>
          </p:cNvSpPr>
          <p:nvPr>
            <p:ph type="ctrTitle" idx="4"/>
          </p:nvPr>
        </p:nvSpPr>
        <p:spPr>
          <a:xfrm>
            <a:off x="5477088" y="2255913"/>
            <a:ext cx="1819800" cy="438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Baskerville"/>
              <a:buNone/>
              <a:defRPr sz="18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Baskerville"/>
              <a:buNone/>
              <a:defRPr sz="18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Baskerville"/>
              <a:buNone/>
              <a:defRPr sz="18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Baskerville"/>
              <a:buNone/>
              <a:defRPr sz="18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Baskerville"/>
              <a:buNone/>
              <a:defRPr sz="18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Baskerville"/>
              <a:buNone/>
              <a:defRPr sz="18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Baskerville"/>
              <a:buNone/>
              <a:defRPr sz="18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Baskerville"/>
              <a:buNone/>
              <a:defRPr sz="18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" name="Google Shape;266;p7"/>
          <p:cNvGrpSpPr/>
          <p:nvPr/>
        </p:nvGrpSpPr>
        <p:grpSpPr>
          <a:xfrm>
            <a:off x="-40" y="0"/>
            <a:ext cx="9143957" cy="5143500"/>
            <a:chOff x="-19200" y="0"/>
            <a:chExt cx="9163200" cy="5143500"/>
          </a:xfrm>
        </p:grpSpPr>
        <p:cxnSp>
          <p:nvCxnSpPr>
            <p:cNvPr id="267" name="Google Shape;267;p7"/>
            <p:cNvCxnSpPr/>
            <p:nvPr/>
          </p:nvCxnSpPr>
          <p:spPr>
            <a:xfrm>
              <a:off x="458597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68" name="Google Shape;268;p7"/>
            <p:cNvCxnSpPr/>
            <p:nvPr/>
          </p:nvCxnSpPr>
          <p:spPr>
            <a:xfrm>
              <a:off x="941120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69" name="Google Shape;269;p7"/>
            <p:cNvCxnSpPr/>
            <p:nvPr/>
          </p:nvCxnSpPr>
          <p:spPr>
            <a:xfrm>
              <a:off x="1423642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70" name="Google Shape;270;p7"/>
            <p:cNvCxnSpPr/>
            <p:nvPr/>
          </p:nvCxnSpPr>
          <p:spPr>
            <a:xfrm>
              <a:off x="1906164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71" name="Google Shape;271;p7"/>
            <p:cNvCxnSpPr/>
            <p:nvPr/>
          </p:nvCxnSpPr>
          <p:spPr>
            <a:xfrm>
              <a:off x="2388687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72" name="Google Shape;272;p7"/>
            <p:cNvCxnSpPr/>
            <p:nvPr/>
          </p:nvCxnSpPr>
          <p:spPr>
            <a:xfrm>
              <a:off x="2871209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73" name="Google Shape;273;p7"/>
            <p:cNvCxnSpPr/>
            <p:nvPr/>
          </p:nvCxnSpPr>
          <p:spPr>
            <a:xfrm>
              <a:off x="3353732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74" name="Google Shape;274;p7"/>
            <p:cNvCxnSpPr/>
            <p:nvPr/>
          </p:nvCxnSpPr>
          <p:spPr>
            <a:xfrm>
              <a:off x="3836254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75" name="Google Shape;275;p7"/>
            <p:cNvCxnSpPr/>
            <p:nvPr/>
          </p:nvCxnSpPr>
          <p:spPr>
            <a:xfrm>
              <a:off x="4318776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76" name="Google Shape;276;p7"/>
            <p:cNvCxnSpPr/>
            <p:nvPr/>
          </p:nvCxnSpPr>
          <p:spPr>
            <a:xfrm>
              <a:off x="4801299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77" name="Google Shape;277;p7"/>
            <p:cNvCxnSpPr/>
            <p:nvPr/>
          </p:nvCxnSpPr>
          <p:spPr>
            <a:xfrm>
              <a:off x="5283821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78" name="Google Shape;278;p7"/>
            <p:cNvCxnSpPr/>
            <p:nvPr/>
          </p:nvCxnSpPr>
          <p:spPr>
            <a:xfrm>
              <a:off x="5766343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79" name="Google Shape;279;p7"/>
            <p:cNvCxnSpPr/>
            <p:nvPr/>
          </p:nvCxnSpPr>
          <p:spPr>
            <a:xfrm>
              <a:off x="6248866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80" name="Google Shape;280;p7"/>
            <p:cNvCxnSpPr/>
            <p:nvPr/>
          </p:nvCxnSpPr>
          <p:spPr>
            <a:xfrm>
              <a:off x="6731388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81" name="Google Shape;281;p7"/>
            <p:cNvCxnSpPr/>
            <p:nvPr/>
          </p:nvCxnSpPr>
          <p:spPr>
            <a:xfrm>
              <a:off x="7213911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82" name="Google Shape;282;p7"/>
            <p:cNvCxnSpPr/>
            <p:nvPr/>
          </p:nvCxnSpPr>
          <p:spPr>
            <a:xfrm>
              <a:off x="7696433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83" name="Google Shape;283;p7"/>
            <p:cNvCxnSpPr/>
            <p:nvPr/>
          </p:nvCxnSpPr>
          <p:spPr>
            <a:xfrm>
              <a:off x="8178955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84" name="Google Shape;284;p7"/>
            <p:cNvCxnSpPr/>
            <p:nvPr/>
          </p:nvCxnSpPr>
          <p:spPr>
            <a:xfrm>
              <a:off x="8661478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85" name="Google Shape;285;p7"/>
            <p:cNvCxnSpPr/>
            <p:nvPr/>
          </p:nvCxnSpPr>
          <p:spPr>
            <a:xfrm>
              <a:off x="4562400" y="-4181188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86" name="Google Shape;286;p7"/>
            <p:cNvCxnSpPr/>
            <p:nvPr/>
          </p:nvCxnSpPr>
          <p:spPr>
            <a:xfrm>
              <a:off x="4562400" y="-3698666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87" name="Google Shape;287;p7"/>
            <p:cNvCxnSpPr/>
            <p:nvPr/>
          </p:nvCxnSpPr>
          <p:spPr>
            <a:xfrm>
              <a:off x="4562400" y="-3216143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88" name="Google Shape;288;p7"/>
            <p:cNvCxnSpPr/>
            <p:nvPr/>
          </p:nvCxnSpPr>
          <p:spPr>
            <a:xfrm>
              <a:off x="4562400" y="-2733621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89" name="Google Shape;289;p7"/>
            <p:cNvCxnSpPr/>
            <p:nvPr/>
          </p:nvCxnSpPr>
          <p:spPr>
            <a:xfrm>
              <a:off x="4562400" y="-2251099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90" name="Google Shape;290;p7"/>
            <p:cNvCxnSpPr/>
            <p:nvPr/>
          </p:nvCxnSpPr>
          <p:spPr>
            <a:xfrm>
              <a:off x="4562400" y="-1768576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91" name="Google Shape;291;p7"/>
            <p:cNvCxnSpPr/>
            <p:nvPr/>
          </p:nvCxnSpPr>
          <p:spPr>
            <a:xfrm>
              <a:off x="4562400" y="-1286054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92" name="Google Shape;292;p7"/>
            <p:cNvCxnSpPr/>
            <p:nvPr/>
          </p:nvCxnSpPr>
          <p:spPr>
            <a:xfrm>
              <a:off x="4562400" y="-803532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93" name="Google Shape;293;p7"/>
            <p:cNvCxnSpPr/>
            <p:nvPr/>
          </p:nvCxnSpPr>
          <p:spPr>
            <a:xfrm>
              <a:off x="4562400" y="-321009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94" name="Google Shape;294;p7"/>
            <p:cNvCxnSpPr/>
            <p:nvPr/>
          </p:nvCxnSpPr>
          <p:spPr>
            <a:xfrm>
              <a:off x="4562400" y="161513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cxnSp>
        <p:nvCxnSpPr>
          <p:cNvPr id="295" name="Google Shape;295;p7"/>
          <p:cNvCxnSpPr/>
          <p:nvPr/>
        </p:nvCxnSpPr>
        <p:spPr>
          <a:xfrm>
            <a:off x="941150" y="1984450"/>
            <a:ext cx="0" cy="23274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96" name="Google Shape;296;p7"/>
          <p:cNvSpPr/>
          <p:nvPr/>
        </p:nvSpPr>
        <p:spPr>
          <a:xfrm>
            <a:off x="864504" y="4282600"/>
            <a:ext cx="153300" cy="153300"/>
          </a:xfrm>
          <a:prstGeom prst="rect">
            <a:avLst/>
          </a:prstGeom>
          <a:solidFill>
            <a:schemeClr val="accent3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7" name="Google Shape;297;p7"/>
          <p:cNvGrpSpPr/>
          <p:nvPr/>
        </p:nvGrpSpPr>
        <p:grpSpPr>
          <a:xfrm>
            <a:off x="592266" y="715927"/>
            <a:ext cx="2982762" cy="1323878"/>
            <a:chOff x="713400" y="701325"/>
            <a:chExt cx="3853200" cy="1323878"/>
          </a:xfrm>
        </p:grpSpPr>
        <p:sp>
          <p:nvSpPr>
            <p:cNvPr id="298" name="Google Shape;298;p7"/>
            <p:cNvSpPr/>
            <p:nvPr/>
          </p:nvSpPr>
          <p:spPr>
            <a:xfrm>
              <a:off x="713400" y="845603"/>
              <a:ext cx="3853200" cy="1179600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99;p7"/>
            <p:cNvSpPr/>
            <p:nvPr/>
          </p:nvSpPr>
          <p:spPr>
            <a:xfrm>
              <a:off x="713400" y="701325"/>
              <a:ext cx="3853200" cy="117960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00" name="Google Shape;300;p7"/>
          <p:cNvSpPr txBox="1">
            <a:spLocks noGrp="1"/>
          </p:cNvSpPr>
          <p:nvPr>
            <p:ph type="title"/>
          </p:nvPr>
        </p:nvSpPr>
        <p:spPr>
          <a:xfrm>
            <a:off x="757175" y="853125"/>
            <a:ext cx="2657100" cy="89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1" name="Google Shape;301;p7"/>
          <p:cNvSpPr txBox="1">
            <a:spLocks noGrp="1"/>
          </p:cNvSpPr>
          <p:nvPr>
            <p:ph type="body" idx="1"/>
          </p:nvPr>
        </p:nvSpPr>
        <p:spPr>
          <a:xfrm>
            <a:off x="1428400" y="2337550"/>
            <a:ext cx="3189900" cy="163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8" name="Google Shape;418;p11"/>
          <p:cNvGrpSpPr/>
          <p:nvPr/>
        </p:nvGrpSpPr>
        <p:grpSpPr>
          <a:xfrm>
            <a:off x="-40" y="0"/>
            <a:ext cx="9143957" cy="5143500"/>
            <a:chOff x="-19200" y="0"/>
            <a:chExt cx="9163200" cy="5143500"/>
          </a:xfrm>
        </p:grpSpPr>
        <p:cxnSp>
          <p:nvCxnSpPr>
            <p:cNvPr id="419" name="Google Shape;419;p11"/>
            <p:cNvCxnSpPr/>
            <p:nvPr/>
          </p:nvCxnSpPr>
          <p:spPr>
            <a:xfrm>
              <a:off x="458597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20" name="Google Shape;420;p11"/>
            <p:cNvCxnSpPr/>
            <p:nvPr/>
          </p:nvCxnSpPr>
          <p:spPr>
            <a:xfrm>
              <a:off x="941120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21" name="Google Shape;421;p11"/>
            <p:cNvCxnSpPr/>
            <p:nvPr/>
          </p:nvCxnSpPr>
          <p:spPr>
            <a:xfrm>
              <a:off x="1423642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22" name="Google Shape;422;p11"/>
            <p:cNvCxnSpPr/>
            <p:nvPr/>
          </p:nvCxnSpPr>
          <p:spPr>
            <a:xfrm>
              <a:off x="1906164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23" name="Google Shape;423;p11"/>
            <p:cNvCxnSpPr/>
            <p:nvPr/>
          </p:nvCxnSpPr>
          <p:spPr>
            <a:xfrm>
              <a:off x="2388687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24" name="Google Shape;424;p11"/>
            <p:cNvCxnSpPr/>
            <p:nvPr/>
          </p:nvCxnSpPr>
          <p:spPr>
            <a:xfrm>
              <a:off x="2871209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25" name="Google Shape;425;p11"/>
            <p:cNvCxnSpPr/>
            <p:nvPr/>
          </p:nvCxnSpPr>
          <p:spPr>
            <a:xfrm>
              <a:off x="3353732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26" name="Google Shape;426;p11"/>
            <p:cNvCxnSpPr/>
            <p:nvPr/>
          </p:nvCxnSpPr>
          <p:spPr>
            <a:xfrm>
              <a:off x="3836254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27" name="Google Shape;427;p11"/>
            <p:cNvCxnSpPr/>
            <p:nvPr/>
          </p:nvCxnSpPr>
          <p:spPr>
            <a:xfrm>
              <a:off x="4318776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28" name="Google Shape;428;p11"/>
            <p:cNvCxnSpPr/>
            <p:nvPr/>
          </p:nvCxnSpPr>
          <p:spPr>
            <a:xfrm>
              <a:off x="4801299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29" name="Google Shape;429;p11"/>
            <p:cNvCxnSpPr/>
            <p:nvPr/>
          </p:nvCxnSpPr>
          <p:spPr>
            <a:xfrm>
              <a:off x="5283821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30" name="Google Shape;430;p11"/>
            <p:cNvCxnSpPr/>
            <p:nvPr/>
          </p:nvCxnSpPr>
          <p:spPr>
            <a:xfrm>
              <a:off x="5766343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31" name="Google Shape;431;p11"/>
            <p:cNvCxnSpPr/>
            <p:nvPr/>
          </p:nvCxnSpPr>
          <p:spPr>
            <a:xfrm>
              <a:off x="6248866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32" name="Google Shape;432;p11"/>
            <p:cNvCxnSpPr/>
            <p:nvPr/>
          </p:nvCxnSpPr>
          <p:spPr>
            <a:xfrm>
              <a:off x="6731388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33" name="Google Shape;433;p11"/>
            <p:cNvCxnSpPr/>
            <p:nvPr/>
          </p:nvCxnSpPr>
          <p:spPr>
            <a:xfrm>
              <a:off x="7213911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34" name="Google Shape;434;p11"/>
            <p:cNvCxnSpPr/>
            <p:nvPr/>
          </p:nvCxnSpPr>
          <p:spPr>
            <a:xfrm>
              <a:off x="7696433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35" name="Google Shape;435;p11"/>
            <p:cNvCxnSpPr/>
            <p:nvPr/>
          </p:nvCxnSpPr>
          <p:spPr>
            <a:xfrm>
              <a:off x="8178955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36" name="Google Shape;436;p11"/>
            <p:cNvCxnSpPr/>
            <p:nvPr/>
          </p:nvCxnSpPr>
          <p:spPr>
            <a:xfrm>
              <a:off x="8661478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37" name="Google Shape;437;p11"/>
            <p:cNvCxnSpPr/>
            <p:nvPr/>
          </p:nvCxnSpPr>
          <p:spPr>
            <a:xfrm>
              <a:off x="4562400" y="-4181188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38" name="Google Shape;438;p11"/>
            <p:cNvCxnSpPr/>
            <p:nvPr/>
          </p:nvCxnSpPr>
          <p:spPr>
            <a:xfrm>
              <a:off x="4562400" y="-3698666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39" name="Google Shape;439;p11"/>
            <p:cNvCxnSpPr/>
            <p:nvPr/>
          </p:nvCxnSpPr>
          <p:spPr>
            <a:xfrm>
              <a:off x="4562400" y="-3216143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40" name="Google Shape;440;p11"/>
            <p:cNvCxnSpPr/>
            <p:nvPr/>
          </p:nvCxnSpPr>
          <p:spPr>
            <a:xfrm>
              <a:off x="4562400" y="-2733621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41" name="Google Shape;441;p11"/>
            <p:cNvCxnSpPr/>
            <p:nvPr/>
          </p:nvCxnSpPr>
          <p:spPr>
            <a:xfrm>
              <a:off x="4562400" y="-2251099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42" name="Google Shape;442;p11"/>
            <p:cNvCxnSpPr/>
            <p:nvPr/>
          </p:nvCxnSpPr>
          <p:spPr>
            <a:xfrm>
              <a:off x="4562400" y="-1768576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43" name="Google Shape;443;p11"/>
            <p:cNvCxnSpPr/>
            <p:nvPr/>
          </p:nvCxnSpPr>
          <p:spPr>
            <a:xfrm>
              <a:off x="4562400" y="-1286054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44" name="Google Shape;444;p11"/>
            <p:cNvCxnSpPr/>
            <p:nvPr/>
          </p:nvCxnSpPr>
          <p:spPr>
            <a:xfrm>
              <a:off x="4562400" y="-803532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45" name="Google Shape;445;p11"/>
            <p:cNvCxnSpPr/>
            <p:nvPr/>
          </p:nvCxnSpPr>
          <p:spPr>
            <a:xfrm>
              <a:off x="4562400" y="-321009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46" name="Google Shape;446;p11"/>
            <p:cNvCxnSpPr/>
            <p:nvPr/>
          </p:nvCxnSpPr>
          <p:spPr>
            <a:xfrm>
              <a:off x="4562400" y="161513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447" name="Google Shape;447;p11"/>
          <p:cNvSpPr/>
          <p:nvPr/>
        </p:nvSpPr>
        <p:spPr>
          <a:xfrm flipH="1">
            <a:off x="5757735" y="3880072"/>
            <a:ext cx="2672862" cy="959822"/>
          </a:xfrm>
          <a:custGeom>
            <a:avLst/>
            <a:gdLst/>
            <a:ahLst/>
            <a:cxnLst/>
            <a:rect l="l" t="t" r="r" b="b"/>
            <a:pathLst>
              <a:path w="52543" h="18896" fill="none" extrusionOk="0">
                <a:moveTo>
                  <a:pt x="52543" y="0"/>
                </a:moveTo>
                <a:lnTo>
                  <a:pt x="52543" y="9895"/>
                </a:lnTo>
                <a:cubicBezTo>
                  <a:pt x="52543" y="14859"/>
                  <a:pt x="48507" y="18896"/>
                  <a:pt x="43530" y="18896"/>
                </a:cubicBezTo>
                <a:lnTo>
                  <a:pt x="0" y="18896"/>
                </a:lnTo>
              </a:path>
            </a:pathLst>
          </a:custGeom>
          <a:noFill/>
          <a:ln w="19050" cap="flat" cmpd="sng">
            <a:solidFill>
              <a:schemeClr val="dk1"/>
            </a:solidFill>
            <a:prstDash val="dash"/>
            <a:miter lim="11906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48" name="Google Shape;448;p11"/>
          <p:cNvGrpSpPr/>
          <p:nvPr/>
        </p:nvGrpSpPr>
        <p:grpSpPr>
          <a:xfrm>
            <a:off x="2626239" y="3550"/>
            <a:ext cx="3131561" cy="1338875"/>
            <a:chOff x="2626239" y="3550"/>
            <a:chExt cx="3131561" cy="1338875"/>
          </a:xfrm>
        </p:grpSpPr>
        <p:sp>
          <p:nvSpPr>
            <p:cNvPr id="449" name="Google Shape;449;p11"/>
            <p:cNvSpPr/>
            <p:nvPr/>
          </p:nvSpPr>
          <p:spPr>
            <a:xfrm flipH="1">
              <a:off x="2626239" y="3550"/>
              <a:ext cx="1899692" cy="682193"/>
            </a:xfrm>
            <a:custGeom>
              <a:avLst/>
              <a:gdLst/>
              <a:ahLst/>
              <a:cxnLst/>
              <a:rect l="l" t="t" r="r" b="b"/>
              <a:pathLst>
                <a:path w="52543" h="18896" fill="none" extrusionOk="0">
                  <a:moveTo>
                    <a:pt x="52543" y="0"/>
                  </a:moveTo>
                  <a:lnTo>
                    <a:pt x="52543" y="9895"/>
                  </a:lnTo>
                  <a:cubicBezTo>
                    <a:pt x="52543" y="14859"/>
                    <a:pt x="48507" y="18896"/>
                    <a:pt x="43530" y="18896"/>
                  </a:cubicBezTo>
                  <a:lnTo>
                    <a:pt x="0" y="18896"/>
                  </a:lnTo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dash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450;p11"/>
            <p:cNvSpPr/>
            <p:nvPr/>
          </p:nvSpPr>
          <p:spPr>
            <a:xfrm rot="10800000">
              <a:off x="4525922" y="685766"/>
              <a:ext cx="1231877" cy="656659"/>
            </a:xfrm>
            <a:custGeom>
              <a:avLst/>
              <a:gdLst/>
              <a:ahLst/>
              <a:cxnLst/>
              <a:rect l="l" t="t" r="r" b="b"/>
              <a:pathLst>
                <a:path w="73141" h="38994" fill="none" extrusionOk="0">
                  <a:moveTo>
                    <a:pt x="73140" y="38993"/>
                  </a:moveTo>
                  <a:lnTo>
                    <a:pt x="9323" y="38993"/>
                  </a:lnTo>
                  <a:cubicBezTo>
                    <a:pt x="4167" y="38993"/>
                    <a:pt x="0" y="34826"/>
                    <a:pt x="0" y="29671"/>
                  </a:cubicBezTo>
                  <a:lnTo>
                    <a:pt x="0" y="9311"/>
                  </a:lnTo>
                  <a:cubicBezTo>
                    <a:pt x="0" y="4168"/>
                    <a:pt x="4167" y="0"/>
                    <a:pt x="9323" y="0"/>
                  </a:cubicBezTo>
                  <a:lnTo>
                    <a:pt x="36433" y="0"/>
                  </a:lnTo>
                </a:path>
              </a:pathLst>
            </a:custGeom>
            <a:noFill/>
            <a:ln w="19050" cap="flat" cmpd="sng">
              <a:solidFill>
                <a:srgbClr val="000000"/>
              </a:solidFill>
              <a:prstDash val="dash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1" name="Google Shape;451;p11"/>
          <p:cNvSpPr/>
          <p:nvPr/>
        </p:nvSpPr>
        <p:spPr>
          <a:xfrm>
            <a:off x="-36475" y="890100"/>
            <a:ext cx="9221700" cy="3363300"/>
          </a:xfrm>
          <a:prstGeom prst="rect">
            <a:avLst/>
          </a:prstGeom>
          <a:solidFill>
            <a:schemeClr val="lt1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" name="Google Shape;452;p11"/>
          <p:cNvSpPr/>
          <p:nvPr/>
        </p:nvSpPr>
        <p:spPr>
          <a:xfrm>
            <a:off x="1136000" y="814042"/>
            <a:ext cx="563100" cy="153000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3" name="Google Shape;453;p11"/>
          <p:cNvSpPr/>
          <p:nvPr/>
        </p:nvSpPr>
        <p:spPr>
          <a:xfrm>
            <a:off x="6418125" y="4162792"/>
            <a:ext cx="563100" cy="1530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4" name="Google Shape;454;p11"/>
          <p:cNvSpPr/>
          <p:nvPr/>
        </p:nvSpPr>
        <p:spPr>
          <a:xfrm>
            <a:off x="8328451" y="4743325"/>
            <a:ext cx="204298" cy="204298"/>
          </a:xfrm>
          <a:custGeom>
            <a:avLst/>
            <a:gdLst/>
            <a:ahLst/>
            <a:cxnLst/>
            <a:rect l="l" t="t" r="r" b="b"/>
            <a:pathLst>
              <a:path w="2978" h="2978" extrusionOk="0">
                <a:moveTo>
                  <a:pt x="1" y="1"/>
                </a:moveTo>
                <a:lnTo>
                  <a:pt x="1" y="2977"/>
                </a:lnTo>
                <a:lnTo>
                  <a:pt x="2977" y="2977"/>
                </a:lnTo>
                <a:lnTo>
                  <a:pt x="2977" y="1"/>
                </a:ln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5" name="Google Shape;455;p11"/>
          <p:cNvSpPr txBox="1">
            <a:spLocks noGrp="1"/>
          </p:cNvSpPr>
          <p:nvPr>
            <p:ph type="title" hasCustomPrompt="1"/>
          </p:nvPr>
        </p:nvSpPr>
        <p:spPr>
          <a:xfrm>
            <a:off x="1602288" y="1401819"/>
            <a:ext cx="5660100" cy="1380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8200"/>
              <a:buNone/>
              <a:defRPr sz="8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8200"/>
              <a:buNone/>
              <a:defRPr sz="8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8200"/>
              <a:buNone/>
              <a:defRPr sz="8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8200"/>
              <a:buNone/>
              <a:defRPr sz="8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8200"/>
              <a:buNone/>
              <a:defRPr sz="8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8200"/>
              <a:buNone/>
              <a:defRPr sz="8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8200"/>
              <a:buNone/>
              <a:defRPr sz="8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8200"/>
              <a:buNone/>
              <a:defRPr sz="8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8200"/>
              <a:buNone/>
              <a:defRPr sz="8200"/>
            </a:lvl9pPr>
          </a:lstStyle>
          <a:p>
            <a:r>
              <a:t>xx%</a:t>
            </a:r>
          </a:p>
        </p:txBody>
      </p:sp>
      <p:sp>
        <p:nvSpPr>
          <p:cNvPr id="456" name="Google Shape;456;p11"/>
          <p:cNvSpPr txBox="1">
            <a:spLocks noGrp="1"/>
          </p:cNvSpPr>
          <p:nvPr>
            <p:ph type="subTitle" idx="1"/>
          </p:nvPr>
        </p:nvSpPr>
        <p:spPr>
          <a:xfrm>
            <a:off x="1980863" y="3245825"/>
            <a:ext cx="5777400" cy="42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600"/>
            </a:lvl1pPr>
            <a:lvl2pPr lvl="1" algn="ctr" rtl="0">
              <a:spcBef>
                <a:spcPts val="1200"/>
              </a:spcBef>
              <a:spcAft>
                <a:spcPts val="0"/>
              </a:spcAft>
              <a:buNone/>
              <a:defRPr sz="1600" b="1"/>
            </a:lvl2pPr>
            <a:lvl3pPr lvl="2" algn="ctr" rtl="0">
              <a:spcBef>
                <a:spcPts val="1200"/>
              </a:spcBef>
              <a:spcAft>
                <a:spcPts val="0"/>
              </a:spcAft>
              <a:buNone/>
              <a:defRPr sz="1600" b="1"/>
            </a:lvl3pPr>
            <a:lvl4pPr lvl="3" algn="ctr" rtl="0">
              <a:spcBef>
                <a:spcPts val="1200"/>
              </a:spcBef>
              <a:spcAft>
                <a:spcPts val="0"/>
              </a:spcAft>
              <a:buNone/>
              <a:defRPr sz="1600" b="1"/>
            </a:lvl4pPr>
            <a:lvl5pPr lvl="4" algn="ctr" rtl="0">
              <a:spcBef>
                <a:spcPts val="1200"/>
              </a:spcBef>
              <a:spcAft>
                <a:spcPts val="0"/>
              </a:spcAft>
              <a:buNone/>
              <a:defRPr sz="1600" b="1"/>
            </a:lvl5pPr>
            <a:lvl6pPr lvl="5" algn="ctr" rtl="0">
              <a:spcBef>
                <a:spcPts val="1200"/>
              </a:spcBef>
              <a:spcAft>
                <a:spcPts val="0"/>
              </a:spcAft>
              <a:buNone/>
              <a:defRPr sz="1600" b="1"/>
            </a:lvl6pPr>
            <a:lvl7pPr lvl="6" algn="ctr" rtl="0">
              <a:spcBef>
                <a:spcPts val="1200"/>
              </a:spcBef>
              <a:spcAft>
                <a:spcPts val="0"/>
              </a:spcAft>
              <a:buNone/>
              <a:defRPr sz="1600" b="1"/>
            </a:lvl7pPr>
            <a:lvl8pPr lvl="7" algn="ctr" rtl="0">
              <a:spcBef>
                <a:spcPts val="1200"/>
              </a:spcBef>
              <a:spcAft>
                <a:spcPts val="0"/>
              </a:spcAft>
              <a:buNone/>
              <a:defRPr sz="1600" b="1"/>
            </a:lvl8pPr>
            <a:lvl9pPr lvl="8" algn="ctr" rtl="0">
              <a:spcBef>
                <a:spcPts val="1200"/>
              </a:spcBef>
              <a:spcAft>
                <a:spcPts val="1200"/>
              </a:spcAft>
              <a:buNone/>
              <a:defRPr sz="1600" b="1"/>
            </a:lvl9pPr>
          </a:lstStyle>
          <a:p>
            <a:endParaRPr/>
          </a:p>
        </p:txBody>
      </p:sp>
      <p:grpSp>
        <p:nvGrpSpPr>
          <p:cNvPr id="457" name="Google Shape;457;p11"/>
          <p:cNvGrpSpPr/>
          <p:nvPr/>
        </p:nvGrpSpPr>
        <p:grpSpPr>
          <a:xfrm>
            <a:off x="4290470" y="380163"/>
            <a:ext cx="563060" cy="651372"/>
            <a:chOff x="163270" y="-38612"/>
            <a:chExt cx="563060" cy="651372"/>
          </a:xfrm>
        </p:grpSpPr>
        <p:sp>
          <p:nvSpPr>
            <p:cNvPr id="458" name="Google Shape;458;p11"/>
            <p:cNvSpPr/>
            <p:nvPr/>
          </p:nvSpPr>
          <p:spPr>
            <a:xfrm>
              <a:off x="163270" y="48930"/>
              <a:ext cx="563060" cy="563830"/>
            </a:xfrm>
            <a:custGeom>
              <a:avLst/>
              <a:gdLst/>
              <a:ahLst/>
              <a:cxnLst/>
              <a:rect l="l" t="t" r="r" b="b"/>
              <a:pathLst>
                <a:path w="8538" h="8550" extrusionOk="0">
                  <a:moveTo>
                    <a:pt x="1370" y="1"/>
                  </a:moveTo>
                  <a:cubicBezTo>
                    <a:pt x="608" y="1"/>
                    <a:pt x="1" y="620"/>
                    <a:pt x="1" y="1370"/>
                  </a:cubicBezTo>
                  <a:lnTo>
                    <a:pt x="1" y="7180"/>
                  </a:lnTo>
                  <a:cubicBezTo>
                    <a:pt x="1" y="7942"/>
                    <a:pt x="608" y="8550"/>
                    <a:pt x="1370" y="8550"/>
                  </a:cubicBezTo>
                  <a:lnTo>
                    <a:pt x="7168" y="8550"/>
                  </a:lnTo>
                  <a:cubicBezTo>
                    <a:pt x="7930" y="8550"/>
                    <a:pt x="8537" y="7942"/>
                    <a:pt x="8537" y="7180"/>
                  </a:cubicBezTo>
                  <a:lnTo>
                    <a:pt x="8537" y="1370"/>
                  </a:lnTo>
                  <a:cubicBezTo>
                    <a:pt x="8537" y="620"/>
                    <a:pt x="7930" y="1"/>
                    <a:pt x="7168" y="1"/>
                  </a:cubicBezTo>
                  <a:close/>
                </a:path>
              </a:pathLst>
            </a:custGeom>
            <a:solidFill>
              <a:schemeClr val="accent6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11"/>
            <p:cNvSpPr/>
            <p:nvPr/>
          </p:nvSpPr>
          <p:spPr>
            <a:xfrm>
              <a:off x="163270" y="-38612"/>
              <a:ext cx="563060" cy="563830"/>
            </a:xfrm>
            <a:custGeom>
              <a:avLst/>
              <a:gdLst/>
              <a:ahLst/>
              <a:cxnLst/>
              <a:rect l="l" t="t" r="r" b="b"/>
              <a:pathLst>
                <a:path w="8538" h="8550" extrusionOk="0">
                  <a:moveTo>
                    <a:pt x="1370" y="1"/>
                  </a:moveTo>
                  <a:cubicBezTo>
                    <a:pt x="608" y="1"/>
                    <a:pt x="1" y="620"/>
                    <a:pt x="1" y="1370"/>
                  </a:cubicBezTo>
                  <a:lnTo>
                    <a:pt x="1" y="7180"/>
                  </a:lnTo>
                  <a:cubicBezTo>
                    <a:pt x="1" y="7942"/>
                    <a:pt x="608" y="8550"/>
                    <a:pt x="1370" y="8550"/>
                  </a:cubicBezTo>
                  <a:lnTo>
                    <a:pt x="7168" y="8550"/>
                  </a:lnTo>
                  <a:cubicBezTo>
                    <a:pt x="7930" y="8550"/>
                    <a:pt x="8537" y="7942"/>
                    <a:pt x="8537" y="7180"/>
                  </a:cubicBezTo>
                  <a:lnTo>
                    <a:pt x="8537" y="1370"/>
                  </a:lnTo>
                  <a:cubicBezTo>
                    <a:pt x="8537" y="620"/>
                    <a:pt x="7930" y="1"/>
                    <a:pt x="7168" y="1"/>
                  </a:cubicBezTo>
                  <a:close/>
                </a:path>
              </a:pathLst>
            </a:custGeom>
            <a:solidFill>
              <a:schemeClr val="accent3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11"/>
            <p:cNvSpPr/>
            <p:nvPr/>
          </p:nvSpPr>
          <p:spPr>
            <a:xfrm>
              <a:off x="287556" y="86051"/>
              <a:ext cx="314488" cy="314504"/>
            </a:xfrm>
            <a:custGeom>
              <a:avLst/>
              <a:gdLst/>
              <a:ahLst/>
              <a:cxnLst/>
              <a:rect l="l" t="t" r="r" b="b"/>
              <a:pathLst>
                <a:path w="19634" h="19635" extrusionOk="0">
                  <a:moveTo>
                    <a:pt x="9811" y="5847"/>
                  </a:moveTo>
                  <a:cubicBezTo>
                    <a:pt x="12002" y="5847"/>
                    <a:pt x="13764" y="7621"/>
                    <a:pt x="13764" y="9811"/>
                  </a:cubicBezTo>
                  <a:cubicBezTo>
                    <a:pt x="13764" y="12002"/>
                    <a:pt x="12002" y="13764"/>
                    <a:pt x="9811" y="13764"/>
                  </a:cubicBezTo>
                  <a:cubicBezTo>
                    <a:pt x="7621" y="13764"/>
                    <a:pt x="5847" y="12002"/>
                    <a:pt x="5847" y="9811"/>
                  </a:cubicBezTo>
                  <a:cubicBezTo>
                    <a:pt x="5847" y="7621"/>
                    <a:pt x="7621" y="5847"/>
                    <a:pt x="9811" y="5847"/>
                  </a:cubicBezTo>
                  <a:close/>
                  <a:moveTo>
                    <a:pt x="8704" y="1"/>
                  </a:moveTo>
                  <a:cubicBezTo>
                    <a:pt x="8275" y="1"/>
                    <a:pt x="7930" y="346"/>
                    <a:pt x="7930" y="775"/>
                  </a:cubicBezTo>
                  <a:lnTo>
                    <a:pt x="7930" y="1775"/>
                  </a:lnTo>
                  <a:cubicBezTo>
                    <a:pt x="7037" y="1977"/>
                    <a:pt x="6216" y="2322"/>
                    <a:pt x="5466" y="2799"/>
                  </a:cubicBezTo>
                  <a:lnTo>
                    <a:pt x="4763" y="2096"/>
                  </a:lnTo>
                  <a:cubicBezTo>
                    <a:pt x="4614" y="1947"/>
                    <a:pt x="4412" y="1873"/>
                    <a:pt x="4209" y="1873"/>
                  </a:cubicBezTo>
                  <a:cubicBezTo>
                    <a:pt x="4007" y="1873"/>
                    <a:pt x="3805" y="1947"/>
                    <a:pt x="3656" y="2096"/>
                  </a:cubicBezTo>
                  <a:lnTo>
                    <a:pt x="2096" y="3668"/>
                  </a:lnTo>
                  <a:cubicBezTo>
                    <a:pt x="1798" y="3966"/>
                    <a:pt x="1798" y="4466"/>
                    <a:pt x="2096" y="4763"/>
                  </a:cubicBezTo>
                  <a:lnTo>
                    <a:pt x="2799" y="5466"/>
                  </a:lnTo>
                  <a:cubicBezTo>
                    <a:pt x="2334" y="6204"/>
                    <a:pt x="1977" y="7037"/>
                    <a:pt x="1775" y="7930"/>
                  </a:cubicBezTo>
                  <a:lnTo>
                    <a:pt x="775" y="7930"/>
                  </a:lnTo>
                  <a:cubicBezTo>
                    <a:pt x="346" y="7930"/>
                    <a:pt x="1" y="8276"/>
                    <a:pt x="1" y="8704"/>
                  </a:cubicBezTo>
                  <a:lnTo>
                    <a:pt x="1" y="10931"/>
                  </a:lnTo>
                  <a:cubicBezTo>
                    <a:pt x="1" y="11359"/>
                    <a:pt x="346" y="11705"/>
                    <a:pt x="775" y="11705"/>
                  </a:cubicBezTo>
                  <a:lnTo>
                    <a:pt x="1775" y="11705"/>
                  </a:lnTo>
                  <a:cubicBezTo>
                    <a:pt x="1977" y="12598"/>
                    <a:pt x="2322" y="13407"/>
                    <a:pt x="2799" y="14169"/>
                  </a:cubicBezTo>
                  <a:lnTo>
                    <a:pt x="2096" y="14872"/>
                  </a:lnTo>
                  <a:cubicBezTo>
                    <a:pt x="1798" y="15169"/>
                    <a:pt x="1798" y="15669"/>
                    <a:pt x="2096" y="15967"/>
                  </a:cubicBezTo>
                  <a:lnTo>
                    <a:pt x="3656" y="17539"/>
                  </a:lnTo>
                  <a:cubicBezTo>
                    <a:pt x="3805" y="17687"/>
                    <a:pt x="4007" y="17762"/>
                    <a:pt x="4209" y="17762"/>
                  </a:cubicBezTo>
                  <a:cubicBezTo>
                    <a:pt x="4412" y="17762"/>
                    <a:pt x="4614" y="17687"/>
                    <a:pt x="4763" y="17539"/>
                  </a:cubicBezTo>
                  <a:lnTo>
                    <a:pt x="5466" y="16836"/>
                  </a:lnTo>
                  <a:cubicBezTo>
                    <a:pt x="6204" y="17300"/>
                    <a:pt x="7037" y="17658"/>
                    <a:pt x="7930" y="17860"/>
                  </a:cubicBezTo>
                  <a:lnTo>
                    <a:pt x="7930" y="18860"/>
                  </a:lnTo>
                  <a:cubicBezTo>
                    <a:pt x="7930" y="19289"/>
                    <a:pt x="8275" y="19634"/>
                    <a:pt x="8704" y="19634"/>
                  </a:cubicBezTo>
                  <a:lnTo>
                    <a:pt x="10919" y="19634"/>
                  </a:lnTo>
                  <a:cubicBezTo>
                    <a:pt x="11359" y="19634"/>
                    <a:pt x="11704" y="19289"/>
                    <a:pt x="11704" y="18860"/>
                  </a:cubicBezTo>
                  <a:lnTo>
                    <a:pt x="11704" y="17860"/>
                  </a:lnTo>
                  <a:cubicBezTo>
                    <a:pt x="12597" y="17658"/>
                    <a:pt x="13407" y="17312"/>
                    <a:pt x="14169" y="16836"/>
                  </a:cubicBezTo>
                  <a:lnTo>
                    <a:pt x="14872" y="17539"/>
                  </a:lnTo>
                  <a:cubicBezTo>
                    <a:pt x="15020" y="17687"/>
                    <a:pt x="15220" y="17762"/>
                    <a:pt x="15419" y="17762"/>
                  </a:cubicBezTo>
                  <a:cubicBezTo>
                    <a:pt x="15619" y="17762"/>
                    <a:pt x="15818" y="17687"/>
                    <a:pt x="15967" y="17539"/>
                  </a:cubicBezTo>
                  <a:lnTo>
                    <a:pt x="17539" y="15967"/>
                  </a:lnTo>
                  <a:cubicBezTo>
                    <a:pt x="17836" y="15669"/>
                    <a:pt x="17836" y="15169"/>
                    <a:pt x="17539" y="14872"/>
                  </a:cubicBezTo>
                  <a:lnTo>
                    <a:pt x="16836" y="14169"/>
                  </a:lnTo>
                  <a:cubicBezTo>
                    <a:pt x="17300" y="13431"/>
                    <a:pt x="17658" y="12598"/>
                    <a:pt x="17860" y="11705"/>
                  </a:cubicBezTo>
                  <a:lnTo>
                    <a:pt x="18860" y="11705"/>
                  </a:lnTo>
                  <a:cubicBezTo>
                    <a:pt x="19289" y="11705"/>
                    <a:pt x="19634" y="11359"/>
                    <a:pt x="19634" y="10931"/>
                  </a:cubicBezTo>
                  <a:lnTo>
                    <a:pt x="19634" y="8704"/>
                  </a:lnTo>
                  <a:cubicBezTo>
                    <a:pt x="19634" y="8276"/>
                    <a:pt x="19289" y="7930"/>
                    <a:pt x="18860" y="7930"/>
                  </a:cubicBezTo>
                  <a:lnTo>
                    <a:pt x="17860" y="7930"/>
                  </a:lnTo>
                  <a:cubicBezTo>
                    <a:pt x="17658" y="7037"/>
                    <a:pt x="17312" y="6228"/>
                    <a:pt x="16836" y="5466"/>
                  </a:cubicBezTo>
                  <a:lnTo>
                    <a:pt x="17539" y="4763"/>
                  </a:lnTo>
                  <a:cubicBezTo>
                    <a:pt x="17836" y="4466"/>
                    <a:pt x="17836" y="3966"/>
                    <a:pt x="17539" y="3668"/>
                  </a:cubicBezTo>
                  <a:lnTo>
                    <a:pt x="15967" y="2096"/>
                  </a:lnTo>
                  <a:cubicBezTo>
                    <a:pt x="15818" y="1947"/>
                    <a:pt x="15619" y="1873"/>
                    <a:pt x="15419" y="1873"/>
                  </a:cubicBezTo>
                  <a:cubicBezTo>
                    <a:pt x="15220" y="1873"/>
                    <a:pt x="15020" y="1947"/>
                    <a:pt x="14872" y="2096"/>
                  </a:cubicBezTo>
                  <a:lnTo>
                    <a:pt x="14169" y="2799"/>
                  </a:lnTo>
                  <a:cubicBezTo>
                    <a:pt x="13431" y="2334"/>
                    <a:pt x="12597" y="1977"/>
                    <a:pt x="11704" y="1775"/>
                  </a:cubicBezTo>
                  <a:lnTo>
                    <a:pt x="11704" y="775"/>
                  </a:lnTo>
                  <a:cubicBezTo>
                    <a:pt x="11704" y="346"/>
                    <a:pt x="11359" y="1"/>
                    <a:pt x="10919" y="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1" name="Google Shape;461;p11"/>
          <p:cNvGrpSpPr/>
          <p:nvPr/>
        </p:nvGrpSpPr>
        <p:grpSpPr>
          <a:xfrm>
            <a:off x="467186" y="3892357"/>
            <a:ext cx="690510" cy="693886"/>
            <a:chOff x="-546937" y="-581525"/>
            <a:chExt cx="1507993" cy="1515365"/>
          </a:xfrm>
        </p:grpSpPr>
        <p:sp>
          <p:nvSpPr>
            <p:cNvPr id="462" name="Google Shape;462;p11"/>
            <p:cNvSpPr/>
            <p:nvPr/>
          </p:nvSpPr>
          <p:spPr>
            <a:xfrm>
              <a:off x="-444787" y="-472075"/>
              <a:ext cx="1405843" cy="1405915"/>
            </a:xfrm>
            <a:custGeom>
              <a:avLst/>
              <a:gdLst/>
              <a:ahLst/>
              <a:cxnLst/>
              <a:rect l="l" t="t" r="r" b="b"/>
              <a:pathLst>
                <a:path w="19634" h="19635" extrusionOk="0">
                  <a:moveTo>
                    <a:pt x="9811" y="5847"/>
                  </a:moveTo>
                  <a:cubicBezTo>
                    <a:pt x="12002" y="5847"/>
                    <a:pt x="13764" y="7621"/>
                    <a:pt x="13764" y="9811"/>
                  </a:cubicBezTo>
                  <a:cubicBezTo>
                    <a:pt x="13764" y="12002"/>
                    <a:pt x="12002" y="13764"/>
                    <a:pt x="9811" y="13764"/>
                  </a:cubicBezTo>
                  <a:cubicBezTo>
                    <a:pt x="7621" y="13764"/>
                    <a:pt x="5847" y="12002"/>
                    <a:pt x="5847" y="9811"/>
                  </a:cubicBezTo>
                  <a:cubicBezTo>
                    <a:pt x="5847" y="7621"/>
                    <a:pt x="7621" y="5847"/>
                    <a:pt x="9811" y="5847"/>
                  </a:cubicBezTo>
                  <a:close/>
                  <a:moveTo>
                    <a:pt x="8704" y="1"/>
                  </a:moveTo>
                  <a:cubicBezTo>
                    <a:pt x="8275" y="1"/>
                    <a:pt x="7930" y="346"/>
                    <a:pt x="7930" y="775"/>
                  </a:cubicBezTo>
                  <a:lnTo>
                    <a:pt x="7930" y="1775"/>
                  </a:lnTo>
                  <a:cubicBezTo>
                    <a:pt x="7037" y="1977"/>
                    <a:pt x="6216" y="2322"/>
                    <a:pt x="5466" y="2799"/>
                  </a:cubicBezTo>
                  <a:lnTo>
                    <a:pt x="4763" y="2096"/>
                  </a:lnTo>
                  <a:cubicBezTo>
                    <a:pt x="4614" y="1947"/>
                    <a:pt x="4412" y="1873"/>
                    <a:pt x="4209" y="1873"/>
                  </a:cubicBezTo>
                  <a:cubicBezTo>
                    <a:pt x="4007" y="1873"/>
                    <a:pt x="3805" y="1947"/>
                    <a:pt x="3656" y="2096"/>
                  </a:cubicBezTo>
                  <a:lnTo>
                    <a:pt x="2096" y="3668"/>
                  </a:lnTo>
                  <a:cubicBezTo>
                    <a:pt x="1798" y="3966"/>
                    <a:pt x="1798" y="4466"/>
                    <a:pt x="2096" y="4763"/>
                  </a:cubicBezTo>
                  <a:lnTo>
                    <a:pt x="2799" y="5466"/>
                  </a:lnTo>
                  <a:cubicBezTo>
                    <a:pt x="2334" y="6204"/>
                    <a:pt x="1977" y="7037"/>
                    <a:pt x="1775" y="7930"/>
                  </a:cubicBezTo>
                  <a:lnTo>
                    <a:pt x="775" y="7930"/>
                  </a:lnTo>
                  <a:cubicBezTo>
                    <a:pt x="346" y="7930"/>
                    <a:pt x="1" y="8276"/>
                    <a:pt x="1" y="8704"/>
                  </a:cubicBezTo>
                  <a:lnTo>
                    <a:pt x="1" y="10931"/>
                  </a:lnTo>
                  <a:cubicBezTo>
                    <a:pt x="1" y="11359"/>
                    <a:pt x="346" y="11705"/>
                    <a:pt x="775" y="11705"/>
                  </a:cubicBezTo>
                  <a:lnTo>
                    <a:pt x="1775" y="11705"/>
                  </a:lnTo>
                  <a:cubicBezTo>
                    <a:pt x="1977" y="12598"/>
                    <a:pt x="2322" y="13407"/>
                    <a:pt x="2799" y="14169"/>
                  </a:cubicBezTo>
                  <a:lnTo>
                    <a:pt x="2096" y="14872"/>
                  </a:lnTo>
                  <a:cubicBezTo>
                    <a:pt x="1798" y="15169"/>
                    <a:pt x="1798" y="15669"/>
                    <a:pt x="2096" y="15967"/>
                  </a:cubicBezTo>
                  <a:lnTo>
                    <a:pt x="3656" y="17539"/>
                  </a:lnTo>
                  <a:cubicBezTo>
                    <a:pt x="3805" y="17687"/>
                    <a:pt x="4007" y="17762"/>
                    <a:pt x="4209" y="17762"/>
                  </a:cubicBezTo>
                  <a:cubicBezTo>
                    <a:pt x="4412" y="17762"/>
                    <a:pt x="4614" y="17687"/>
                    <a:pt x="4763" y="17539"/>
                  </a:cubicBezTo>
                  <a:lnTo>
                    <a:pt x="5466" y="16836"/>
                  </a:lnTo>
                  <a:cubicBezTo>
                    <a:pt x="6204" y="17300"/>
                    <a:pt x="7037" y="17658"/>
                    <a:pt x="7930" y="17860"/>
                  </a:cubicBezTo>
                  <a:lnTo>
                    <a:pt x="7930" y="18860"/>
                  </a:lnTo>
                  <a:cubicBezTo>
                    <a:pt x="7930" y="19289"/>
                    <a:pt x="8275" y="19634"/>
                    <a:pt x="8704" y="19634"/>
                  </a:cubicBezTo>
                  <a:lnTo>
                    <a:pt x="10919" y="19634"/>
                  </a:lnTo>
                  <a:cubicBezTo>
                    <a:pt x="11359" y="19634"/>
                    <a:pt x="11704" y="19289"/>
                    <a:pt x="11704" y="18860"/>
                  </a:cubicBezTo>
                  <a:lnTo>
                    <a:pt x="11704" y="17860"/>
                  </a:lnTo>
                  <a:cubicBezTo>
                    <a:pt x="12597" y="17658"/>
                    <a:pt x="13407" y="17312"/>
                    <a:pt x="14169" y="16836"/>
                  </a:cubicBezTo>
                  <a:lnTo>
                    <a:pt x="14872" y="17539"/>
                  </a:lnTo>
                  <a:cubicBezTo>
                    <a:pt x="15020" y="17687"/>
                    <a:pt x="15220" y="17762"/>
                    <a:pt x="15419" y="17762"/>
                  </a:cubicBezTo>
                  <a:cubicBezTo>
                    <a:pt x="15619" y="17762"/>
                    <a:pt x="15818" y="17687"/>
                    <a:pt x="15967" y="17539"/>
                  </a:cubicBezTo>
                  <a:lnTo>
                    <a:pt x="17539" y="15967"/>
                  </a:lnTo>
                  <a:cubicBezTo>
                    <a:pt x="17836" y="15669"/>
                    <a:pt x="17836" y="15169"/>
                    <a:pt x="17539" y="14872"/>
                  </a:cubicBezTo>
                  <a:lnTo>
                    <a:pt x="16836" y="14169"/>
                  </a:lnTo>
                  <a:cubicBezTo>
                    <a:pt x="17300" y="13431"/>
                    <a:pt x="17658" y="12598"/>
                    <a:pt x="17860" y="11705"/>
                  </a:cubicBezTo>
                  <a:lnTo>
                    <a:pt x="18860" y="11705"/>
                  </a:lnTo>
                  <a:cubicBezTo>
                    <a:pt x="19289" y="11705"/>
                    <a:pt x="19634" y="11359"/>
                    <a:pt x="19634" y="10931"/>
                  </a:cubicBezTo>
                  <a:lnTo>
                    <a:pt x="19634" y="8704"/>
                  </a:lnTo>
                  <a:cubicBezTo>
                    <a:pt x="19634" y="8276"/>
                    <a:pt x="19289" y="7930"/>
                    <a:pt x="18860" y="7930"/>
                  </a:cubicBezTo>
                  <a:lnTo>
                    <a:pt x="17860" y="7930"/>
                  </a:lnTo>
                  <a:cubicBezTo>
                    <a:pt x="17658" y="7037"/>
                    <a:pt x="17312" y="6228"/>
                    <a:pt x="16836" y="5466"/>
                  </a:cubicBezTo>
                  <a:lnTo>
                    <a:pt x="17539" y="4763"/>
                  </a:lnTo>
                  <a:cubicBezTo>
                    <a:pt x="17836" y="4466"/>
                    <a:pt x="17836" y="3966"/>
                    <a:pt x="17539" y="3668"/>
                  </a:cubicBezTo>
                  <a:lnTo>
                    <a:pt x="15967" y="2096"/>
                  </a:lnTo>
                  <a:cubicBezTo>
                    <a:pt x="15818" y="1947"/>
                    <a:pt x="15619" y="1873"/>
                    <a:pt x="15419" y="1873"/>
                  </a:cubicBezTo>
                  <a:cubicBezTo>
                    <a:pt x="15220" y="1873"/>
                    <a:pt x="15020" y="1947"/>
                    <a:pt x="14872" y="2096"/>
                  </a:cubicBezTo>
                  <a:lnTo>
                    <a:pt x="14169" y="2799"/>
                  </a:lnTo>
                  <a:cubicBezTo>
                    <a:pt x="13431" y="2334"/>
                    <a:pt x="12597" y="1977"/>
                    <a:pt x="11704" y="1775"/>
                  </a:cubicBezTo>
                  <a:lnTo>
                    <a:pt x="11704" y="775"/>
                  </a:lnTo>
                  <a:cubicBezTo>
                    <a:pt x="11704" y="346"/>
                    <a:pt x="11359" y="1"/>
                    <a:pt x="10919" y="1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463;p11"/>
            <p:cNvSpPr/>
            <p:nvPr/>
          </p:nvSpPr>
          <p:spPr>
            <a:xfrm>
              <a:off x="-546937" y="-581525"/>
              <a:ext cx="1405843" cy="1405915"/>
            </a:xfrm>
            <a:custGeom>
              <a:avLst/>
              <a:gdLst/>
              <a:ahLst/>
              <a:cxnLst/>
              <a:rect l="l" t="t" r="r" b="b"/>
              <a:pathLst>
                <a:path w="19634" h="19635" extrusionOk="0">
                  <a:moveTo>
                    <a:pt x="9811" y="5847"/>
                  </a:moveTo>
                  <a:cubicBezTo>
                    <a:pt x="12002" y="5847"/>
                    <a:pt x="13764" y="7621"/>
                    <a:pt x="13764" y="9811"/>
                  </a:cubicBezTo>
                  <a:cubicBezTo>
                    <a:pt x="13764" y="12002"/>
                    <a:pt x="12002" y="13764"/>
                    <a:pt x="9811" y="13764"/>
                  </a:cubicBezTo>
                  <a:cubicBezTo>
                    <a:pt x="7621" y="13764"/>
                    <a:pt x="5847" y="12002"/>
                    <a:pt x="5847" y="9811"/>
                  </a:cubicBezTo>
                  <a:cubicBezTo>
                    <a:pt x="5847" y="7621"/>
                    <a:pt x="7621" y="5847"/>
                    <a:pt x="9811" y="5847"/>
                  </a:cubicBezTo>
                  <a:close/>
                  <a:moveTo>
                    <a:pt x="8704" y="1"/>
                  </a:moveTo>
                  <a:cubicBezTo>
                    <a:pt x="8275" y="1"/>
                    <a:pt x="7930" y="346"/>
                    <a:pt x="7930" y="775"/>
                  </a:cubicBezTo>
                  <a:lnTo>
                    <a:pt x="7930" y="1775"/>
                  </a:lnTo>
                  <a:cubicBezTo>
                    <a:pt x="7037" y="1977"/>
                    <a:pt x="6216" y="2322"/>
                    <a:pt x="5466" y="2799"/>
                  </a:cubicBezTo>
                  <a:lnTo>
                    <a:pt x="4763" y="2096"/>
                  </a:lnTo>
                  <a:cubicBezTo>
                    <a:pt x="4614" y="1947"/>
                    <a:pt x="4412" y="1873"/>
                    <a:pt x="4209" y="1873"/>
                  </a:cubicBezTo>
                  <a:cubicBezTo>
                    <a:pt x="4007" y="1873"/>
                    <a:pt x="3805" y="1947"/>
                    <a:pt x="3656" y="2096"/>
                  </a:cubicBezTo>
                  <a:lnTo>
                    <a:pt x="2096" y="3668"/>
                  </a:lnTo>
                  <a:cubicBezTo>
                    <a:pt x="1798" y="3966"/>
                    <a:pt x="1798" y="4466"/>
                    <a:pt x="2096" y="4763"/>
                  </a:cubicBezTo>
                  <a:lnTo>
                    <a:pt x="2799" y="5466"/>
                  </a:lnTo>
                  <a:cubicBezTo>
                    <a:pt x="2334" y="6204"/>
                    <a:pt x="1977" y="7037"/>
                    <a:pt x="1775" y="7930"/>
                  </a:cubicBezTo>
                  <a:lnTo>
                    <a:pt x="775" y="7930"/>
                  </a:lnTo>
                  <a:cubicBezTo>
                    <a:pt x="346" y="7930"/>
                    <a:pt x="1" y="8276"/>
                    <a:pt x="1" y="8704"/>
                  </a:cubicBezTo>
                  <a:lnTo>
                    <a:pt x="1" y="10931"/>
                  </a:lnTo>
                  <a:cubicBezTo>
                    <a:pt x="1" y="11359"/>
                    <a:pt x="346" y="11705"/>
                    <a:pt x="775" y="11705"/>
                  </a:cubicBezTo>
                  <a:lnTo>
                    <a:pt x="1775" y="11705"/>
                  </a:lnTo>
                  <a:cubicBezTo>
                    <a:pt x="1977" y="12598"/>
                    <a:pt x="2322" y="13407"/>
                    <a:pt x="2799" y="14169"/>
                  </a:cubicBezTo>
                  <a:lnTo>
                    <a:pt x="2096" y="14872"/>
                  </a:lnTo>
                  <a:cubicBezTo>
                    <a:pt x="1798" y="15169"/>
                    <a:pt x="1798" y="15669"/>
                    <a:pt x="2096" y="15967"/>
                  </a:cubicBezTo>
                  <a:lnTo>
                    <a:pt x="3656" y="17539"/>
                  </a:lnTo>
                  <a:cubicBezTo>
                    <a:pt x="3805" y="17687"/>
                    <a:pt x="4007" y="17762"/>
                    <a:pt x="4209" y="17762"/>
                  </a:cubicBezTo>
                  <a:cubicBezTo>
                    <a:pt x="4412" y="17762"/>
                    <a:pt x="4614" y="17687"/>
                    <a:pt x="4763" y="17539"/>
                  </a:cubicBezTo>
                  <a:lnTo>
                    <a:pt x="5466" y="16836"/>
                  </a:lnTo>
                  <a:cubicBezTo>
                    <a:pt x="6204" y="17300"/>
                    <a:pt x="7037" y="17658"/>
                    <a:pt x="7930" y="17860"/>
                  </a:cubicBezTo>
                  <a:lnTo>
                    <a:pt x="7930" y="18860"/>
                  </a:lnTo>
                  <a:cubicBezTo>
                    <a:pt x="7930" y="19289"/>
                    <a:pt x="8275" y="19634"/>
                    <a:pt x="8704" y="19634"/>
                  </a:cubicBezTo>
                  <a:lnTo>
                    <a:pt x="10919" y="19634"/>
                  </a:lnTo>
                  <a:cubicBezTo>
                    <a:pt x="11359" y="19634"/>
                    <a:pt x="11704" y="19289"/>
                    <a:pt x="11704" y="18860"/>
                  </a:cubicBezTo>
                  <a:lnTo>
                    <a:pt x="11704" y="17860"/>
                  </a:lnTo>
                  <a:cubicBezTo>
                    <a:pt x="12597" y="17658"/>
                    <a:pt x="13407" y="17312"/>
                    <a:pt x="14169" y="16836"/>
                  </a:cubicBezTo>
                  <a:lnTo>
                    <a:pt x="14872" y="17539"/>
                  </a:lnTo>
                  <a:cubicBezTo>
                    <a:pt x="15020" y="17687"/>
                    <a:pt x="15220" y="17762"/>
                    <a:pt x="15419" y="17762"/>
                  </a:cubicBezTo>
                  <a:cubicBezTo>
                    <a:pt x="15619" y="17762"/>
                    <a:pt x="15818" y="17687"/>
                    <a:pt x="15967" y="17539"/>
                  </a:cubicBezTo>
                  <a:lnTo>
                    <a:pt x="17539" y="15967"/>
                  </a:lnTo>
                  <a:cubicBezTo>
                    <a:pt x="17836" y="15669"/>
                    <a:pt x="17836" y="15169"/>
                    <a:pt x="17539" y="14872"/>
                  </a:cubicBezTo>
                  <a:lnTo>
                    <a:pt x="16836" y="14169"/>
                  </a:lnTo>
                  <a:cubicBezTo>
                    <a:pt x="17300" y="13431"/>
                    <a:pt x="17658" y="12598"/>
                    <a:pt x="17860" y="11705"/>
                  </a:cubicBezTo>
                  <a:lnTo>
                    <a:pt x="18860" y="11705"/>
                  </a:lnTo>
                  <a:cubicBezTo>
                    <a:pt x="19289" y="11705"/>
                    <a:pt x="19634" y="11359"/>
                    <a:pt x="19634" y="10931"/>
                  </a:cubicBezTo>
                  <a:lnTo>
                    <a:pt x="19634" y="8704"/>
                  </a:lnTo>
                  <a:cubicBezTo>
                    <a:pt x="19634" y="8276"/>
                    <a:pt x="19289" y="7930"/>
                    <a:pt x="18860" y="7930"/>
                  </a:cubicBezTo>
                  <a:lnTo>
                    <a:pt x="17860" y="7930"/>
                  </a:lnTo>
                  <a:cubicBezTo>
                    <a:pt x="17658" y="7037"/>
                    <a:pt x="17312" y="6228"/>
                    <a:pt x="16836" y="5466"/>
                  </a:cubicBezTo>
                  <a:lnTo>
                    <a:pt x="17539" y="4763"/>
                  </a:lnTo>
                  <a:cubicBezTo>
                    <a:pt x="17836" y="4466"/>
                    <a:pt x="17836" y="3966"/>
                    <a:pt x="17539" y="3668"/>
                  </a:cubicBezTo>
                  <a:lnTo>
                    <a:pt x="15967" y="2096"/>
                  </a:lnTo>
                  <a:cubicBezTo>
                    <a:pt x="15818" y="1947"/>
                    <a:pt x="15619" y="1873"/>
                    <a:pt x="15419" y="1873"/>
                  </a:cubicBezTo>
                  <a:cubicBezTo>
                    <a:pt x="15220" y="1873"/>
                    <a:pt x="15020" y="1947"/>
                    <a:pt x="14872" y="2096"/>
                  </a:cubicBezTo>
                  <a:lnTo>
                    <a:pt x="14169" y="2799"/>
                  </a:lnTo>
                  <a:cubicBezTo>
                    <a:pt x="13431" y="2334"/>
                    <a:pt x="12597" y="1977"/>
                    <a:pt x="11704" y="1775"/>
                  </a:cubicBezTo>
                  <a:lnTo>
                    <a:pt x="11704" y="775"/>
                  </a:lnTo>
                  <a:cubicBezTo>
                    <a:pt x="11704" y="346"/>
                    <a:pt x="11359" y="1"/>
                    <a:pt x="10919" y="1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4" name="Google Shape;464;p11"/>
          <p:cNvGrpSpPr/>
          <p:nvPr/>
        </p:nvGrpSpPr>
        <p:grpSpPr>
          <a:xfrm>
            <a:off x="7986311" y="543607"/>
            <a:ext cx="690510" cy="693886"/>
            <a:chOff x="-546937" y="-581525"/>
            <a:chExt cx="1507993" cy="1515365"/>
          </a:xfrm>
        </p:grpSpPr>
        <p:sp>
          <p:nvSpPr>
            <p:cNvPr id="465" name="Google Shape;465;p11"/>
            <p:cNvSpPr/>
            <p:nvPr/>
          </p:nvSpPr>
          <p:spPr>
            <a:xfrm>
              <a:off x="-444787" y="-472075"/>
              <a:ext cx="1405843" cy="1405915"/>
            </a:xfrm>
            <a:custGeom>
              <a:avLst/>
              <a:gdLst/>
              <a:ahLst/>
              <a:cxnLst/>
              <a:rect l="l" t="t" r="r" b="b"/>
              <a:pathLst>
                <a:path w="19634" h="19635" extrusionOk="0">
                  <a:moveTo>
                    <a:pt x="9811" y="5847"/>
                  </a:moveTo>
                  <a:cubicBezTo>
                    <a:pt x="12002" y="5847"/>
                    <a:pt x="13764" y="7621"/>
                    <a:pt x="13764" y="9811"/>
                  </a:cubicBezTo>
                  <a:cubicBezTo>
                    <a:pt x="13764" y="12002"/>
                    <a:pt x="12002" y="13764"/>
                    <a:pt x="9811" y="13764"/>
                  </a:cubicBezTo>
                  <a:cubicBezTo>
                    <a:pt x="7621" y="13764"/>
                    <a:pt x="5847" y="12002"/>
                    <a:pt x="5847" y="9811"/>
                  </a:cubicBezTo>
                  <a:cubicBezTo>
                    <a:pt x="5847" y="7621"/>
                    <a:pt x="7621" y="5847"/>
                    <a:pt x="9811" y="5847"/>
                  </a:cubicBezTo>
                  <a:close/>
                  <a:moveTo>
                    <a:pt x="8704" y="1"/>
                  </a:moveTo>
                  <a:cubicBezTo>
                    <a:pt x="8275" y="1"/>
                    <a:pt x="7930" y="346"/>
                    <a:pt x="7930" y="775"/>
                  </a:cubicBezTo>
                  <a:lnTo>
                    <a:pt x="7930" y="1775"/>
                  </a:lnTo>
                  <a:cubicBezTo>
                    <a:pt x="7037" y="1977"/>
                    <a:pt x="6216" y="2322"/>
                    <a:pt x="5466" y="2799"/>
                  </a:cubicBezTo>
                  <a:lnTo>
                    <a:pt x="4763" y="2096"/>
                  </a:lnTo>
                  <a:cubicBezTo>
                    <a:pt x="4614" y="1947"/>
                    <a:pt x="4412" y="1873"/>
                    <a:pt x="4209" y="1873"/>
                  </a:cubicBezTo>
                  <a:cubicBezTo>
                    <a:pt x="4007" y="1873"/>
                    <a:pt x="3805" y="1947"/>
                    <a:pt x="3656" y="2096"/>
                  </a:cubicBezTo>
                  <a:lnTo>
                    <a:pt x="2096" y="3668"/>
                  </a:lnTo>
                  <a:cubicBezTo>
                    <a:pt x="1798" y="3966"/>
                    <a:pt x="1798" y="4466"/>
                    <a:pt x="2096" y="4763"/>
                  </a:cubicBezTo>
                  <a:lnTo>
                    <a:pt x="2799" y="5466"/>
                  </a:lnTo>
                  <a:cubicBezTo>
                    <a:pt x="2334" y="6204"/>
                    <a:pt x="1977" y="7037"/>
                    <a:pt x="1775" y="7930"/>
                  </a:cubicBezTo>
                  <a:lnTo>
                    <a:pt x="775" y="7930"/>
                  </a:lnTo>
                  <a:cubicBezTo>
                    <a:pt x="346" y="7930"/>
                    <a:pt x="1" y="8276"/>
                    <a:pt x="1" y="8704"/>
                  </a:cubicBezTo>
                  <a:lnTo>
                    <a:pt x="1" y="10931"/>
                  </a:lnTo>
                  <a:cubicBezTo>
                    <a:pt x="1" y="11359"/>
                    <a:pt x="346" y="11705"/>
                    <a:pt x="775" y="11705"/>
                  </a:cubicBezTo>
                  <a:lnTo>
                    <a:pt x="1775" y="11705"/>
                  </a:lnTo>
                  <a:cubicBezTo>
                    <a:pt x="1977" y="12598"/>
                    <a:pt x="2322" y="13407"/>
                    <a:pt x="2799" y="14169"/>
                  </a:cubicBezTo>
                  <a:lnTo>
                    <a:pt x="2096" y="14872"/>
                  </a:lnTo>
                  <a:cubicBezTo>
                    <a:pt x="1798" y="15169"/>
                    <a:pt x="1798" y="15669"/>
                    <a:pt x="2096" y="15967"/>
                  </a:cubicBezTo>
                  <a:lnTo>
                    <a:pt x="3656" y="17539"/>
                  </a:lnTo>
                  <a:cubicBezTo>
                    <a:pt x="3805" y="17687"/>
                    <a:pt x="4007" y="17762"/>
                    <a:pt x="4209" y="17762"/>
                  </a:cubicBezTo>
                  <a:cubicBezTo>
                    <a:pt x="4412" y="17762"/>
                    <a:pt x="4614" y="17687"/>
                    <a:pt x="4763" y="17539"/>
                  </a:cubicBezTo>
                  <a:lnTo>
                    <a:pt x="5466" y="16836"/>
                  </a:lnTo>
                  <a:cubicBezTo>
                    <a:pt x="6204" y="17300"/>
                    <a:pt x="7037" y="17658"/>
                    <a:pt x="7930" y="17860"/>
                  </a:cubicBezTo>
                  <a:lnTo>
                    <a:pt x="7930" y="18860"/>
                  </a:lnTo>
                  <a:cubicBezTo>
                    <a:pt x="7930" y="19289"/>
                    <a:pt x="8275" y="19634"/>
                    <a:pt x="8704" y="19634"/>
                  </a:cubicBezTo>
                  <a:lnTo>
                    <a:pt x="10919" y="19634"/>
                  </a:lnTo>
                  <a:cubicBezTo>
                    <a:pt x="11359" y="19634"/>
                    <a:pt x="11704" y="19289"/>
                    <a:pt x="11704" y="18860"/>
                  </a:cubicBezTo>
                  <a:lnTo>
                    <a:pt x="11704" y="17860"/>
                  </a:lnTo>
                  <a:cubicBezTo>
                    <a:pt x="12597" y="17658"/>
                    <a:pt x="13407" y="17312"/>
                    <a:pt x="14169" y="16836"/>
                  </a:cubicBezTo>
                  <a:lnTo>
                    <a:pt x="14872" y="17539"/>
                  </a:lnTo>
                  <a:cubicBezTo>
                    <a:pt x="15020" y="17687"/>
                    <a:pt x="15220" y="17762"/>
                    <a:pt x="15419" y="17762"/>
                  </a:cubicBezTo>
                  <a:cubicBezTo>
                    <a:pt x="15619" y="17762"/>
                    <a:pt x="15818" y="17687"/>
                    <a:pt x="15967" y="17539"/>
                  </a:cubicBezTo>
                  <a:lnTo>
                    <a:pt x="17539" y="15967"/>
                  </a:lnTo>
                  <a:cubicBezTo>
                    <a:pt x="17836" y="15669"/>
                    <a:pt x="17836" y="15169"/>
                    <a:pt x="17539" y="14872"/>
                  </a:cubicBezTo>
                  <a:lnTo>
                    <a:pt x="16836" y="14169"/>
                  </a:lnTo>
                  <a:cubicBezTo>
                    <a:pt x="17300" y="13431"/>
                    <a:pt x="17658" y="12598"/>
                    <a:pt x="17860" y="11705"/>
                  </a:cubicBezTo>
                  <a:lnTo>
                    <a:pt x="18860" y="11705"/>
                  </a:lnTo>
                  <a:cubicBezTo>
                    <a:pt x="19289" y="11705"/>
                    <a:pt x="19634" y="11359"/>
                    <a:pt x="19634" y="10931"/>
                  </a:cubicBezTo>
                  <a:lnTo>
                    <a:pt x="19634" y="8704"/>
                  </a:lnTo>
                  <a:cubicBezTo>
                    <a:pt x="19634" y="8276"/>
                    <a:pt x="19289" y="7930"/>
                    <a:pt x="18860" y="7930"/>
                  </a:cubicBezTo>
                  <a:lnTo>
                    <a:pt x="17860" y="7930"/>
                  </a:lnTo>
                  <a:cubicBezTo>
                    <a:pt x="17658" y="7037"/>
                    <a:pt x="17312" y="6228"/>
                    <a:pt x="16836" y="5466"/>
                  </a:cubicBezTo>
                  <a:lnTo>
                    <a:pt x="17539" y="4763"/>
                  </a:lnTo>
                  <a:cubicBezTo>
                    <a:pt x="17836" y="4466"/>
                    <a:pt x="17836" y="3966"/>
                    <a:pt x="17539" y="3668"/>
                  </a:cubicBezTo>
                  <a:lnTo>
                    <a:pt x="15967" y="2096"/>
                  </a:lnTo>
                  <a:cubicBezTo>
                    <a:pt x="15818" y="1947"/>
                    <a:pt x="15619" y="1873"/>
                    <a:pt x="15419" y="1873"/>
                  </a:cubicBezTo>
                  <a:cubicBezTo>
                    <a:pt x="15220" y="1873"/>
                    <a:pt x="15020" y="1947"/>
                    <a:pt x="14872" y="2096"/>
                  </a:cubicBezTo>
                  <a:lnTo>
                    <a:pt x="14169" y="2799"/>
                  </a:lnTo>
                  <a:cubicBezTo>
                    <a:pt x="13431" y="2334"/>
                    <a:pt x="12597" y="1977"/>
                    <a:pt x="11704" y="1775"/>
                  </a:cubicBezTo>
                  <a:lnTo>
                    <a:pt x="11704" y="775"/>
                  </a:lnTo>
                  <a:cubicBezTo>
                    <a:pt x="11704" y="346"/>
                    <a:pt x="11359" y="1"/>
                    <a:pt x="10919" y="1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11"/>
            <p:cNvSpPr/>
            <p:nvPr/>
          </p:nvSpPr>
          <p:spPr>
            <a:xfrm>
              <a:off x="-546937" y="-581525"/>
              <a:ext cx="1405843" cy="1405915"/>
            </a:xfrm>
            <a:custGeom>
              <a:avLst/>
              <a:gdLst/>
              <a:ahLst/>
              <a:cxnLst/>
              <a:rect l="l" t="t" r="r" b="b"/>
              <a:pathLst>
                <a:path w="19634" h="19635" extrusionOk="0">
                  <a:moveTo>
                    <a:pt x="9811" y="5847"/>
                  </a:moveTo>
                  <a:cubicBezTo>
                    <a:pt x="12002" y="5847"/>
                    <a:pt x="13764" y="7621"/>
                    <a:pt x="13764" y="9811"/>
                  </a:cubicBezTo>
                  <a:cubicBezTo>
                    <a:pt x="13764" y="12002"/>
                    <a:pt x="12002" y="13764"/>
                    <a:pt x="9811" y="13764"/>
                  </a:cubicBezTo>
                  <a:cubicBezTo>
                    <a:pt x="7621" y="13764"/>
                    <a:pt x="5847" y="12002"/>
                    <a:pt x="5847" y="9811"/>
                  </a:cubicBezTo>
                  <a:cubicBezTo>
                    <a:pt x="5847" y="7621"/>
                    <a:pt x="7621" y="5847"/>
                    <a:pt x="9811" y="5847"/>
                  </a:cubicBezTo>
                  <a:close/>
                  <a:moveTo>
                    <a:pt x="8704" y="1"/>
                  </a:moveTo>
                  <a:cubicBezTo>
                    <a:pt x="8275" y="1"/>
                    <a:pt x="7930" y="346"/>
                    <a:pt x="7930" y="775"/>
                  </a:cubicBezTo>
                  <a:lnTo>
                    <a:pt x="7930" y="1775"/>
                  </a:lnTo>
                  <a:cubicBezTo>
                    <a:pt x="7037" y="1977"/>
                    <a:pt x="6216" y="2322"/>
                    <a:pt x="5466" y="2799"/>
                  </a:cubicBezTo>
                  <a:lnTo>
                    <a:pt x="4763" y="2096"/>
                  </a:lnTo>
                  <a:cubicBezTo>
                    <a:pt x="4614" y="1947"/>
                    <a:pt x="4412" y="1873"/>
                    <a:pt x="4209" y="1873"/>
                  </a:cubicBezTo>
                  <a:cubicBezTo>
                    <a:pt x="4007" y="1873"/>
                    <a:pt x="3805" y="1947"/>
                    <a:pt x="3656" y="2096"/>
                  </a:cubicBezTo>
                  <a:lnTo>
                    <a:pt x="2096" y="3668"/>
                  </a:lnTo>
                  <a:cubicBezTo>
                    <a:pt x="1798" y="3966"/>
                    <a:pt x="1798" y="4466"/>
                    <a:pt x="2096" y="4763"/>
                  </a:cubicBezTo>
                  <a:lnTo>
                    <a:pt x="2799" y="5466"/>
                  </a:lnTo>
                  <a:cubicBezTo>
                    <a:pt x="2334" y="6204"/>
                    <a:pt x="1977" y="7037"/>
                    <a:pt x="1775" y="7930"/>
                  </a:cubicBezTo>
                  <a:lnTo>
                    <a:pt x="775" y="7930"/>
                  </a:lnTo>
                  <a:cubicBezTo>
                    <a:pt x="346" y="7930"/>
                    <a:pt x="1" y="8276"/>
                    <a:pt x="1" y="8704"/>
                  </a:cubicBezTo>
                  <a:lnTo>
                    <a:pt x="1" y="10931"/>
                  </a:lnTo>
                  <a:cubicBezTo>
                    <a:pt x="1" y="11359"/>
                    <a:pt x="346" y="11705"/>
                    <a:pt x="775" y="11705"/>
                  </a:cubicBezTo>
                  <a:lnTo>
                    <a:pt x="1775" y="11705"/>
                  </a:lnTo>
                  <a:cubicBezTo>
                    <a:pt x="1977" y="12598"/>
                    <a:pt x="2322" y="13407"/>
                    <a:pt x="2799" y="14169"/>
                  </a:cubicBezTo>
                  <a:lnTo>
                    <a:pt x="2096" y="14872"/>
                  </a:lnTo>
                  <a:cubicBezTo>
                    <a:pt x="1798" y="15169"/>
                    <a:pt x="1798" y="15669"/>
                    <a:pt x="2096" y="15967"/>
                  </a:cubicBezTo>
                  <a:lnTo>
                    <a:pt x="3656" y="17539"/>
                  </a:lnTo>
                  <a:cubicBezTo>
                    <a:pt x="3805" y="17687"/>
                    <a:pt x="4007" y="17762"/>
                    <a:pt x="4209" y="17762"/>
                  </a:cubicBezTo>
                  <a:cubicBezTo>
                    <a:pt x="4412" y="17762"/>
                    <a:pt x="4614" y="17687"/>
                    <a:pt x="4763" y="17539"/>
                  </a:cubicBezTo>
                  <a:lnTo>
                    <a:pt x="5466" y="16836"/>
                  </a:lnTo>
                  <a:cubicBezTo>
                    <a:pt x="6204" y="17300"/>
                    <a:pt x="7037" y="17658"/>
                    <a:pt x="7930" y="17860"/>
                  </a:cubicBezTo>
                  <a:lnTo>
                    <a:pt x="7930" y="18860"/>
                  </a:lnTo>
                  <a:cubicBezTo>
                    <a:pt x="7930" y="19289"/>
                    <a:pt x="8275" y="19634"/>
                    <a:pt x="8704" y="19634"/>
                  </a:cubicBezTo>
                  <a:lnTo>
                    <a:pt x="10919" y="19634"/>
                  </a:lnTo>
                  <a:cubicBezTo>
                    <a:pt x="11359" y="19634"/>
                    <a:pt x="11704" y="19289"/>
                    <a:pt x="11704" y="18860"/>
                  </a:cubicBezTo>
                  <a:lnTo>
                    <a:pt x="11704" y="17860"/>
                  </a:lnTo>
                  <a:cubicBezTo>
                    <a:pt x="12597" y="17658"/>
                    <a:pt x="13407" y="17312"/>
                    <a:pt x="14169" y="16836"/>
                  </a:cubicBezTo>
                  <a:lnTo>
                    <a:pt x="14872" y="17539"/>
                  </a:lnTo>
                  <a:cubicBezTo>
                    <a:pt x="15020" y="17687"/>
                    <a:pt x="15220" y="17762"/>
                    <a:pt x="15419" y="17762"/>
                  </a:cubicBezTo>
                  <a:cubicBezTo>
                    <a:pt x="15619" y="17762"/>
                    <a:pt x="15818" y="17687"/>
                    <a:pt x="15967" y="17539"/>
                  </a:cubicBezTo>
                  <a:lnTo>
                    <a:pt x="17539" y="15967"/>
                  </a:lnTo>
                  <a:cubicBezTo>
                    <a:pt x="17836" y="15669"/>
                    <a:pt x="17836" y="15169"/>
                    <a:pt x="17539" y="14872"/>
                  </a:cubicBezTo>
                  <a:lnTo>
                    <a:pt x="16836" y="14169"/>
                  </a:lnTo>
                  <a:cubicBezTo>
                    <a:pt x="17300" y="13431"/>
                    <a:pt x="17658" y="12598"/>
                    <a:pt x="17860" y="11705"/>
                  </a:cubicBezTo>
                  <a:lnTo>
                    <a:pt x="18860" y="11705"/>
                  </a:lnTo>
                  <a:cubicBezTo>
                    <a:pt x="19289" y="11705"/>
                    <a:pt x="19634" y="11359"/>
                    <a:pt x="19634" y="10931"/>
                  </a:cubicBezTo>
                  <a:lnTo>
                    <a:pt x="19634" y="8704"/>
                  </a:lnTo>
                  <a:cubicBezTo>
                    <a:pt x="19634" y="8276"/>
                    <a:pt x="19289" y="7930"/>
                    <a:pt x="18860" y="7930"/>
                  </a:cubicBezTo>
                  <a:lnTo>
                    <a:pt x="17860" y="7930"/>
                  </a:lnTo>
                  <a:cubicBezTo>
                    <a:pt x="17658" y="7037"/>
                    <a:pt x="17312" y="6228"/>
                    <a:pt x="16836" y="5466"/>
                  </a:cubicBezTo>
                  <a:lnTo>
                    <a:pt x="17539" y="4763"/>
                  </a:lnTo>
                  <a:cubicBezTo>
                    <a:pt x="17836" y="4466"/>
                    <a:pt x="17836" y="3966"/>
                    <a:pt x="17539" y="3668"/>
                  </a:cubicBezTo>
                  <a:lnTo>
                    <a:pt x="15967" y="2096"/>
                  </a:lnTo>
                  <a:cubicBezTo>
                    <a:pt x="15818" y="1947"/>
                    <a:pt x="15619" y="1873"/>
                    <a:pt x="15419" y="1873"/>
                  </a:cubicBezTo>
                  <a:cubicBezTo>
                    <a:pt x="15220" y="1873"/>
                    <a:pt x="15020" y="1947"/>
                    <a:pt x="14872" y="2096"/>
                  </a:cubicBezTo>
                  <a:lnTo>
                    <a:pt x="14169" y="2799"/>
                  </a:lnTo>
                  <a:cubicBezTo>
                    <a:pt x="13431" y="2334"/>
                    <a:pt x="12597" y="1977"/>
                    <a:pt x="11704" y="1775"/>
                  </a:cubicBezTo>
                  <a:lnTo>
                    <a:pt x="11704" y="775"/>
                  </a:lnTo>
                  <a:cubicBezTo>
                    <a:pt x="11704" y="346"/>
                    <a:pt x="11359" y="1"/>
                    <a:pt x="10919" y="1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69" name="Google Shape;469;p1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">
  <p:cSld name="CUSTOM">
    <p:bg>
      <p:bgPr>
        <a:solidFill>
          <a:schemeClr val="lt2"/>
        </a:solidFill>
        <a:effectLst/>
      </p:bgPr>
    </p:bg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1" name="Google Shape;471;p13"/>
          <p:cNvGrpSpPr/>
          <p:nvPr/>
        </p:nvGrpSpPr>
        <p:grpSpPr>
          <a:xfrm>
            <a:off x="-40" y="0"/>
            <a:ext cx="9143957" cy="5143500"/>
            <a:chOff x="-19200" y="0"/>
            <a:chExt cx="9163200" cy="5143500"/>
          </a:xfrm>
        </p:grpSpPr>
        <p:cxnSp>
          <p:nvCxnSpPr>
            <p:cNvPr id="472" name="Google Shape;472;p13"/>
            <p:cNvCxnSpPr/>
            <p:nvPr/>
          </p:nvCxnSpPr>
          <p:spPr>
            <a:xfrm>
              <a:off x="458597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73" name="Google Shape;473;p13"/>
            <p:cNvCxnSpPr/>
            <p:nvPr/>
          </p:nvCxnSpPr>
          <p:spPr>
            <a:xfrm>
              <a:off x="941120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74" name="Google Shape;474;p13"/>
            <p:cNvCxnSpPr/>
            <p:nvPr/>
          </p:nvCxnSpPr>
          <p:spPr>
            <a:xfrm>
              <a:off x="1423642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75" name="Google Shape;475;p13"/>
            <p:cNvCxnSpPr/>
            <p:nvPr/>
          </p:nvCxnSpPr>
          <p:spPr>
            <a:xfrm>
              <a:off x="1906164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76" name="Google Shape;476;p13"/>
            <p:cNvCxnSpPr/>
            <p:nvPr/>
          </p:nvCxnSpPr>
          <p:spPr>
            <a:xfrm>
              <a:off x="2388687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77" name="Google Shape;477;p13"/>
            <p:cNvCxnSpPr/>
            <p:nvPr/>
          </p:nvCxnSpPr>
          <p:spPr>
            <a:xfrm>
              <a:off x="2871209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78" name="Google Shape;478;p13"/>
            <p:cNvCxnSpPr/>
            <p:nvPr/>
          </p:nvCxnSpPr>
          <p:spPr>
            <a:xfrm>
              <a:off x="3353732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79" name="Google Shape;479;p13"/>
            <p:cNvCxnSpPr/>
            <p:nvPr/>
          </p:nvCxnSpPr>
          <p:spPr>
            <a:xfrm>
              <a:off x="3836254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80" name="Google Shape;480;p13"/>
            <p:cNvCxnSpPr/>
            <p:nvPr/>
          </p:nvCxnSpPr>
          <p:spPr>
            <a:xfrm>
              <a:off x="4318776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81" name="Google Shape;481;p13"/>
            <p:cNvCxnSpPr/>
            <p:nvPr/>
          </p:nvCxnSpPr>
          <p:spPr>
            <a:xfrm>
              <a:off x="4801299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82" name="Google Shape;482;p13"/>
            <p:cNvCxnSpPr/>
            <p:nvPr/>
          </p:nvCxnSpPr>
          <p:spPr>
            <a:xfrm>
              <a:off x="5283821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83" name="Google Shape;483;p13"/>
            <p:cNvCxnSpPr/>
            <p:nvPr/>
          </p:nvCxnSpPr>
          <p:spPr>
            <a:xfrm>
              <a:off x="5766343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84" name="Google Shape;484;p13"/>
            <p:cNvCxnSpPr/>
            <p:nvPr/>
          </p:nvCxnSpPr>
          <p:spPr>
            <a:xfrm>
              <a:off x="6248866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85" name="Google Shape;485;p13"/>
            <p:cNvCxnSpPr/>
            <p:nvPr/>
          </p:nvCxnSpPr>
          <p:spPr>
            <a:xfrm>
              <a:off x="6731388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86" name="Google Shape;486;p13"/>
            <p:cNvCxnSpPr/>
            <p:nvPr/>
          </p:nvCxnSpPr>
          <p:spPr>
            <a:xfrm>
              <a:off x="7213911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87" name="Google Shape;487;p13"/>
            <p:cNvCxnSpPr/>
            <p:nvPr/>
          </p:nvCxnSpPr>
          <p:spPr>
            <a:xfrm>
              <a:off x="7696433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88" name="Google Shape;488;p13"/>
            <p:cNvCxnSpPr/>
            <p:nvPr/>
          </p:nvCxnSpPr>
          <p:spPr>
            <a:xfrm>
              <a:off x="8178955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89" name="Google Shape;489;p13"/>
            <p:cNvCxnSpPr/>
            <p:nvPr/>
          </p:nvCxnSpPr>
          <p:spPr>
            <a:xfrm>
              <a:off x="8661478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90" name="Google Shape;490;p13"/>
            <p:cNvCxnSpPr/>
            <p:nvPr/>
          </p:nvCxnSpPr>
          <p:spPr>
            <a:xfrm>
              <a:off x="4562400" y="-4181188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91" name="Google Shape;491;p13"/>
            <p:cNvCxnSpPr/>
            <p:nvPr/>
          </p:nvCxnSpPr>
          <p:spPr>
            <a:xfrm>
              <a:off x="4562400" y="-3698666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92" name="Google Shape;492;p13"/>
            <p:cNvCxnSpPr/>
            <p:nvPr/>
          </p:nvCxnSpPr>
          <p:spPr>
            <a:xfrm>
              <a:off x="4562400" y="-3216143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93" name="Google Shape;493;p13"/>
            <p:cNvCxnSpPr/>
            <p:nvPr/>
          </p:nvCxnSpPr>
          <p:spPr>
            <a:xfrm>
              <a:off x="4562400" y="-2733621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94" name="Google Shape;494;p13"/>
            <p:cNvCxnSpPr/>
            <p:nvPr/>
          </p:nvCxnSpPr>
          <p:spPr>
            <a:xfrm>
              <a:off x="4562400" y="-2251099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95" name="Google Shape;495;p13"/>
            <p:cNvCxnSpPr/>
            <p:nvPr/>
          </p:nvCxnSpPr>
          <p:spPr>
            <a:xfrm>
              <a:off x="4562400" y="-1768576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96" name="Google Shape;496;p13"/>
            <p:cNvCxnSpPr/>
            <p:nvPr/>
          </p:nvCxnSpPr>
          <p:spPr>
            <a:xfrm>
              <a:off x="4562400" y="-1286054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97" name="Google Shape;497;p13"/>
            <p:cNvCxnSpPr/>
            <p:nvPr/>
          </p:nvCxnSpPr>
          <p:spPr>
            <a:xfrm>
              <a:off x="4562400" y="-803532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98" name="Google Shape;498;p13"/>
            <p:cNvCxnSpPr/>
            <p:nvPr/>
          </p:nvCxnSpPr>
          <p:spPr>
            <a:xfrm>
              <a:off x="4562400" y="-321009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99" name="Google Shape;499;p13"/>
            <p:cNvCxnSpPr/>
            <p:nvPr/>
          </p:nvCxnSpPr>
          <p:spPr>
            <a:xfrm>
              <a:off x="4562400" y="161513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500" name="Google Shape;500;p13"/>
          <p:cNvSpPr/>
          <p:nvPr/>
        </p:nvSpPr>
        <p:spPr>
          <a:xfrm>
            <a:off x="372732" y="1161875"/>
            <a:ext cx="8398535" cy="4346454"/>
          </a:xfrm>
          <a:custGeom>
            <a:avLst/>
            <a:gdLst/>
            <a:ahLst/>
            <a:cxnLst/>
            <a:rect l="l" t="t" r="r" b="b"/>
            <a:pathLst>
              <a:path w="113836" h="58913" fill="none" extrusionOk="0">
                <a:moveTo>
                  <a:pt x="22479" y="1"/>
                </a:moveTo>
                <a:lnTo>
                  <a:pt x="8394" y="1"/>
                </a:lnTo>
                <a:cubicBezTo>
                  <a:pt x="3751" y="1"/>
                  <a:pt x="0" y="3763"/>
                  <a:pt x="0" y="8395"/>
                </a:cubicBezTo>
                <a:lnTo>
                  <a:pt x="0" y="22254"/>
                </a:lnTo>
                <a:cubicBezTo>
                  <a:pt x="0" y="26897"/>
                  <a:pt x="3762" y="30648"/>
                  <a:pt x="8394" y="30648"/>
                </a:cubicBezTo>
                <a:lnTo>
                  <a:pt x="105442" y="30648"/>
                </a:lnTo>
                <a:cubicBezTo>
                  <a:pt x="110085" y="30648"/>
                  <a:pt x="113836" y="34410"/>
                  <a:pt x="113836" y="39042"/>
                </a:cubicBezTo>
                <a:lnTo>
                  <a:pt x="113836" y="50519"/>
                </a:lnTo>
                <a:cubicBezTo>
                  <a:pt x="113836" y="55163"/>
                  <a:pt x="110073" y="58913"/>
                  <a:pt x="105442" y="58913"/>
                </a:cubicBezTo>
                <a:lnTo>
                  <a:pt x="10716" y="58913"/>
                </a:lnTo>
              </a:path>
            </a:pathLst>
          </a:custGeom>
          <a:noFill/>
          <a:ln w="19050" cap="flat" cmpd="sng">
            <a:solidFill>
              <a:srgbClr val="000000"/>
            </a:solidFill>
            <a:prstDash val="dash"/>
            <a:miter lim="11906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1" name="Google Shape;501;p13"/>
          <p:cNvSpPr/>
          <p:nvPr/>
        </p:nvSpPr>
        <p:spPr>
          <a:xfrm>
            <a:off x="713426" y="1520064"/>
            <a:ext cx="3683400" cy="15138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2" name="Google Shape;502;p13"/>
          <p:cNvSpPr/>
          <p:nvPr/>
        </p:nvSpPr>
        <p:spPr>
          <a:xfrm>
            <a:off x="713426" y="1365224"/>
            <a:ext cx="3683400" cy="1513800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3" name="Google Shape;503;p13"/>
          <p:cNvSpPr/>
          <p:nvPr/>
        </p:nvSpPr>
        <p:spPr>
          <a:xfrm>
            <a:off x="4747494" y="1520064"/>
            <a:ext cx="3683400" cy="15138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4" name="Google Shape;504;p13"/>
          <p:cNvSpPr/>
          <p:nvPr/>
        </p:nvSpPr>
        <p:spPr>
          <a:xfrm>
            <a:off x="4747494" y="1365224"/>
            <a:ext cx="3683400" cy="1513800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5" name="Google Shape;505;p13"/>
          <p:cNvSpPr/>
          <p:nvPr/>
        </p:nvSpPr>
        <p:spPr>
          <a:xfrm>
            <a:off x="713426" y="3391241"/>
            <a:ext cx="3683400" cy="15138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6" name="Google Shape;506;p13"/>
          <p:cNvSpPr/>
          <p:nvPr/>
        </p:nvSpPr>
        <p:spPr>
          <a:xfrm>
            <a:off x="713426" y="3236401"/>
            <a:ext cx="3683400" cy="1513800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7" name="Google Shape;507;p13"/>
          <p:cNvSpPr/>
          <p:nvPr/>
        </p:nvSpPr>
        <p:spPr>
          <a:xfrm>
            <a:off x="4747494" y="3391241"/>
            <a:ext cx="3683400" cy="15138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8" name="Google Shape;508;p13"/>
          <p:cNvSpPr/>
          <p:nvPr/>
        </p:nvSpPr>
        <p:spPr>
          <a:xfrm>
            <a:off x="4747494" y="3236401"/>
            <a:ext cx="3683400" cy="1513800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9" name="Google Shape;509;p13"/>
          <p:cNvSpPr/>
          <p:nvPr/>
        </p:nvSpPr>
        <p:spPr>
          <a:xfrm>
            <a:off x="2013625" y="1079775"/>
            <a:ext cx="156300" cy="156300"/>
          </a:xfrm>
          <a:prstGeom prst="rect">
            <a:avLst/>
          </a:prstGeom>
          <a:solidFill>
            <a:schemeClr val="accent3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10" name="Google Shape;510;p13"/>
          <p:cNvGrpSpPr/>
          <p:nvPr/>
        </p:nvGrpSpPr>
        <p:grpSpPr>
          <a:xfrm>
            <a:off x="7813972" y="605344"/>
            <a:ext cx="1031166" cy="1036207"/>
            <a:chOff x="-546937" y="-581525"/>
            <a:chExt cx="1507993" cy="1515365"/>
          </a:xfrm>
        </p:grpSpPr>
        <p:sp>
          <p:nvSpPr>
            <p:cNvPr id="511" name="Google Shape;511;p13"/>
            <p:cNvSpPr/>
            <p:nvPr/>
          </p:nvSpPr>
          <p:spPr>
            <a:xfrm>
              <a:off x="-444787" y="-472075"/>
              <a:ext cx="1405843" cy="1405915"/>
            </a:xfrm>
            <a:custGeom>
              <a:avLst/>
              <a:gdLst/>
              <a:ahLst/>
              <a:cxnLst/>
              <a:rect l="l" t="t" r="r" b="b"/>
              <a:pathLst>
                <a:path w="19634" h="19635" extrusionOk="0">
                  <a:moveTo>
                    <a:pt x="9811" y="5847"/>
                  </a:moveTo>
                  <a:cubicBezTo>
                    <a:pt x="12002" y="5847"/>
                    <a:pt x="13764" y="7621"/>
                    <a:pt x="13764" y="9811"/>
                  </a:cubicBezTo>
                  <a:cubicBezTo>
                    <a:pt x="13764" y="12002"/>
                    <a:pt x="12002" y="13764"/>
                    <a:pt x="9811" y="13764"/>
                  </a:cubicBezTo>
                  <a:cubicBezTo>
                    <a:pt x="7621" y="13764"/>
                    <a:pt x="5847" y="12002"/>
                    <a:pt x="5847" y="9811"/>
                  </a:cubicBezTo>
                  <a:cubicBezTo>
                    <a:pt x="5847" y="7621"/>
                    <a:pt x="7621" y="5847"/>
                    <a:pt x="9811" y="5847"/>
                  </a:cubicBezTo>
                  <a:close/>
                  <a:moveTo>
                    <a:pt x="8704" y="1"/>
                  </a:moveTo>
                  <a:cubicBezTo>
                    <a:pt x="8275" y="1"/>
                    <a:pt x="7930" y="346"/>
                    <a:pt x="7930" y="775"/>
                  </a:cubicBezTo>
                  <a:lnTo>
                    <a:pt x="7930" y="1775"/>
                  </a:lnTo>
                  <a:cubicBezTo>
                    <a:pt x="7037" y="1977"/>
                    <a:pt x="6216" y="2322"/>
                    <a:pt x="5466" y="2799"/>
                  </a:cubicBezTo>
                  <a:lnTo>
                    <a:pt x="4763" y="2096"/>
                  </a:lnTo>
                  <a:cubicBezTo>
                    <a:pt x="4614" y="1947"/>
                    <a:pt x="4412" y="1873"/>
                    <a:pt x="4209" y="1873"/>
                  </a:cubicBezTo>
                  <a:cubicBezTo>
                    <a:pt x="4007" y="1873"/>
                    <a:pt x="3805" y="1947"/>
                    <a:pt x="3656" y="2096"/>
                  </a:cubicBezTo>
                  <a:lnTo>
                    <a:pt x="2096" y="3668"/>
                  </a:lnTo>
                  <a:cubicBezTo>
                    <a:pt x="1798" y="3966"/>
                    <a:pt x="1798" y="4466"/>
                    <a:pt x="2096" y="4763"/>
                  </a:cubicBezTo>
                  <a:lnTo>
                    <a:pt x="2799" y="5466"/>
                  </a:lnTo>
                  <a:cubicBezTo>
                    <a:pt x="2334" y="6204"/>
                    <a:pt x="1977" y="7037"/>
                    <a:pt x="1775" y="7930"/>
                  </a:cubicBezTo>
                  <a:lnTo>
                    <a:pt x="775" y="7930"/>
                  </a:lnTo>
                  <a:cubicBezTo>
                    <a:pt x="346" y="7930"/>
                    <a:pt x="1" y="8276"/>
                    <a:pt x="1" y="8704"/>
                  </a:cubicBezTo>
                  <a:lnTo>
                    <a:pt x="1" y="10931"/>
                  </a:lnTo>
                  <a:cubicBezTo>
                    <a:pt x="1" y="11359"/>
                    <a:pt x="346" y="11705"/>
                    <a:pt x="775" y="11705"/>
                  </a:cubicBezTo>
                  <a:lnTo>
                    <a:pt x="1775" y="11705"/>
                  </a:lnTo>
                  <a:cubicBezTo>
                    <a:pt x="1977" y="12598"/>
                    <a:pt x="2322" y="13407"/>
                    <a:pt x="2799" y="14169"/>
                  </a:cubicBezTo>
                  <a:lnTo>
                    <a:pt x="2096" y="14872"/>
                  </a:lnTo>
                  <a:cubicBezTo>
                    <a:pt x="1798" y="15169"/>
                    <a:pt x="1798" y="15669"/>
                    <a:pt x="2096" y="15967"/>
                  </a:cubicBezTo>
                  <a:lnTo>
                    <a:pt x="3656" y="17539"/>
                  </a:lnTo>
                  <a:cubicBezTo>
                    <a:pt x="3805" y="17687"/>
                    <a:pt x="4007" y="17762"/>
                    <a:pt x="4209" y="17762"/>
                  </a:cubicBezTo>
                  <a:cubicBezTo>
                    <a:pt x="4412" y="17762"/>
                    <a:pt x="4614" y="17687"/>
                    <a:pt x="4763" y="17539"/>
                  </a:cubicBezTo>
                  <a:lnTo>
                    <a:pt x="5466" y="16836"/>
                  </a:lnTo>
                  <a:cubicBezTo>
                    <a:pt x="6204" y="17300"/>
                    <a:pt x="7037" y="17658"/>
                    <a:pt x="7930" y="17860"/>
                  </a:cubicBezTo>
                  <a:lnTo>
                    <a:pt x="7930" y="18860"/>
                  </a:lnTo>
                  <a:cubicBezTo>
                    <a:pt x="7930" y="19289"/>
                    <a:pt x="8275" y="19634"/>
                    <a:pt x="8704" y="19634"/>
                  </a:cubicBezTo>
                  <a:lnTo>
                    <a:pt x="10919" y="19634"/>
                  </a:lnTo>
                  <a:cubicBezTo>
                    <a:pt x="11359" y="19634"/>
                    <a:pt x="11704" y="19289"/>
                    <a:pt x="11704" y="18860"/>
                  </a:cubicBezTo>
                  <a:lnTo>
                    <a:pt x="11704" y="17860"/>
                  </a:lnTo>
                  <a:cubicBezTo>
                    <a:pt x="12597" y="17658"/>
                    <a:pt x="13407" y="17312"/>
                    <a:pt x="14169" y="16836"/>
                  </a:cubicBezTo>
                  <a:lnTo>
                    <a:pt x="14872" y="17539"/>
                  </a:lnTo>
                  <a:cubicBezTo>
                    <a:pt x="15020" y="17687"/>
                    <a:pt x="15220" y="17762"/>
                    <a:pt x="15419" y="17762"/>
                  </a:cubicBezTo>
                  <a:cubicBezTo>
                    <a:pt x="15619" y="17762"/>
                    <a:pt x="15818" y="17687"/>
                    <a:pt x="15967" y="17539"/>
                  </a:cubicBezTo>
                  <a:lnTo>
                    <a:pt x="17539" y="15967"/>
                  </a:lnTo>
                  <a:cubicBezTo>
                    <a:pt x="17836" y="15669"/>
                    <a:pt x="17836" y="15169"/>
                    <a:pt x="17539" y="14872"/>
                  </a:cubicBezTo>
                  <a:lnTo>
                    <a:pt x="16836" y="14169"/>
                  </a:lnTo>
                  <a:cubicBezTo>
                    <a:pt x="17300" y="13431"/>
                    <a:pt x="17658" y="12598"/>
                    <a:pt x="17860" y="11705"/>
                  </a:cubicBezTo>
                  <a:lnTo>
                    <a:pt x="18860" y="11705"/>
                  </a:lnTo>
                  <a:cubicBezTo>
                    <a:pt x="19289" y="11705"/>
                    <a:pt x="19634" y="11359"/>
                    <a:pt x="19634" y="10931"/>
                  </a:cubicBezTo>
                  <a:lnTo>
                    <a:pt x="19634" y="8704"/>
                  </a:lnTo>
                  <a:cubicBezTo>
                    <a:pt x="19634" y="8276"/>
                    <a:pt x="19289" y="7930"/>
                    <a:pt x="18860" y="7930"/>
                  </a:cubicBezTo>
                  <a:lnTo>
                    <a:pt x="17860" y="7930"/>
                  </a:lnTo>
                  <a:cubicBezTo>
                    <a:pt x="17658" y="7037"/>
                    <a:pt x="17312" y="6228"/>
                    <a:pt x="16836" y="5466"/>
                  </a:cubicBezTo>
                  <a:lnTo>
                    <a:pt x="17539" y="4763"/>
                  </a:lnTo>
                  <a:cubicBezTo>
                    <a:pt x="17836" y="4466"/>
                    <a:pt x="17836" y="3966"/>
                    <a:pt x="17539" y="3668"/>
                  </a:cubicBezTo>
                  <a:lnTo>
                    <a:pt x="15967" y="2096"/>
                  </a:lnTo>
                  <a:cubicBezTo>
                    <a:pt x="15818" y="1947"/>
                    <a:pt x="15619" y="1873"/>
                    <a:pt x="15419" y="1873"/>
                  </a:cubicBezTo>
                  <a:cubicBezTo>
                    <a:pt x="15220" y="1873"/>
                    <a:pt x="15020" y="1947"/>
                    <a:pt x="14872" y="2096"/>
                  </a:cubicBezTo>
                  <a:lnTo>
                    <a:pt x="14169" y="2799"/>
                  </a:lnTo>
                  <a:cubicBezTo>
                    <a:pt x="13431" y="2334"/>
                    <a:pt x="12597" y="1977"/>
                    <a:pt x="11704" y="1775"/>
                  </a:cubicBezTo>
                  <a:lnTo>
                    <a:pt x="11704" y="775"/>
                  </a:lnTo>
                  <a:cubicBezTo>
                    <a:pt x="11704" y="346"/>
                    <a:pt x="11359" y="1"/>
                    <a:pt x="10919" y="1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" name="Google Shape;512;p13"/>
            <p:cNvSpPr/>
            <p:nvPr/>
          </p:nvSpPr>
          <p:spPr>
            <a:xfrm>
              <a:off x="-546937" y="-581525"/>
              <a:ext cx="1405843" cy="1405915"/>
            </a:xfrm>
            <a:custGeom>
              <a:avLst/>
              <a:gdLst/>
              <a:ahLst/>
              <a:cxnLst/>
              <a:rect l="l" t="t" r="r" b="b"/>
              <a:pathLst>
                <a:path w="19634" h="19635" extrusionOk="0">
                  <a:moveTo>
                    <a:pt x="9811" y="5847"/>
                  </a:moveTo>
                  <a:cubicBezTo>
                    <a:pt x="12002" y="5847"/>
                    <a:pt x="13764" y="7621"/>
                    <a:pt x="13764" y="9811"/>
                  </a:cubicBezTo>
                  <a:cubicBezTo>
                    <a:pt x="13764" y="12002"/>
                    <a:pt x="12002" y="13764"/>
                    <a:pt x="9811" y="13764"/>
                  </a:cubicBezTo>
                  <a:cubicBezTo>
                    <a:pt x="7621" y="13764"/>
                    <a:pt x="5847" y="12002"/>
                    <a:pt x="5847" y="9811"/>
                  </a:cubicBezTo>
                  <a:cubicBezTo>
                    <a:pt x="5847" y="7621"/>
                    <a:pt x="7621" y="5847"/>
                    <a:pt x="9811" y="5847"/>
                  </a:cubicBezTo>
                  <a:close/>
                  <a:moveTo>
                    <a:pt x="8704" y="1"/>
                  </a:moveTo>
                  <a:cubicBezTo>
                    <a:pt x="8275" y="1"/>
                    <a:pt x="7930" y="346"/>
                    <a:pt x="7930" y="775"/>
                  </a:cubicBezTo>
                  <a:lnTo>
                    <a:pt x="7930" y="1775"/>
                  </a:lnTo>
                  <a:cubicBezTo>
                    <a:pt x="7037" y="1977"/>
                    <a:pt x="6216" y="2322"/>
                    <a:pt x="5466" y="2799"/>
                  </a:cubicBezTo>
                  <a:lnTo>
                    <a:pt x="4763" y="2096"/>
                  </a:lnTo>
                  <a:cubicBezTo>
                    <a:pt x="4614" y="1947"/>
                    <a:pt x="4412" y="1873"/>
                    <a:pt x="4209" y="1873"/>
                  </a:cubicBezTo>
                  <a:cubicBezTo>
                    <a:pt x="4007" y="1873"/>
                    <a:pt x="3805" y="1947"/>
                    <a:pt x="3656" y="2096"/>
                  </a:cubicBezTo>
                  <a:lnTo>
                    <a:pt x="2096" y="3668"/>
                  </a:lnTo>
                  <a:cubicBezTo>
                    <a:pt x="1798" y="3966"/>
                    <a:pt x="1798" y="4466"/>
                    <a:pt x="2096" y="4763"/>
                  </a:cubicBezTo>
                  <a:lnTo>
                    <a:pt x="2799" y="5466"/>
                  </a:lnTo>
                  <a:cubicBezTo>
                    <a:pt x="2334" y="6204"/>
                    <a:pt x="1977" y="7037"/>
                    <a:pt x="1775" y="7930"/>
                  </a:cubicBezTo>
                  <a:lnTo>
                    <a:pt x="775" y="7930"/>
                  </a:lnTo>
                  <a:cubicBezTo>
                    <a:pt x="346" y="7930"/>
                    <a:pt x="1" y="8276"/>
                    <a:pt x="1" y="8704"/>
                  </a:cubicBezTo>
                  <a:lnTo>
                    <a:pt x="1" y="10931"/>
                  </a:lnTo>
                  <a:cubicBezTo>
                    <a:pt x="1" y="11359"/>
                    <a:pt x="346" y="11705"/>
                    <a:pt x="775" y="11705"/>
                  </a:cubicBezTo>
                  <a:lnTo>
                    <a:pt x="1775" y="11705"/>
                  </a:lnTo>
                  <a:cubicBezTo>
                    <a:pt x="1977" y="12598"/>
                    <a:pt x="2322" y="13407"/>
                    <a:pt x="2799" y="14169"/>
                  </a:cubicBezTo>
                  <a:lnTo>
                    <a:pt x="2096" y="14872"/>
                  </a:lnTo>
                  <a:cubicBezTo>
                    <a:pt x="1798" y="15169"/>
                    <a:pt x="1798" y="15669"/>
                    <a:pt x="2096" y="15967"/>
                  </a:cubicBezTo>
                  <a:lnTo>
                    <a:pt x="3656" y="17539"/>
                  </a:lnTo>
                  <a:cubicBezTo>
                    <a:pt x="3805" y="17687"/>
                    <a:pt x="4007" y="17762"/>
                    <a:pt x="4209" y="17762"/>
                  </a:cubicBezTo>
                  <a:cubicBezTo>
                    <a:pt x="4412" y="17762"/>
                    <a:pt x="4614" y="17687"/>
                    <a:pt x="4763" y="17539"/>
                  </a:cubicBezTo>
                  <a:lnTo>
                    <a:pt x="5466" y="16836"/>
                  </a:lnTo>
                  <a:cubicBezTo>
                    <a:pt x="6204" y="17300"/>
                    <a:pt x="7037" y="17658"/>
                    <a:pt x="7930" y="17860"/>
                  </a:cubicBezTo>
                  <a:lnTo>
                    <a:pt x="7930" y="18860"/>
                  </a:lnTo>
                  <a:cubicBezTo>
                    <a:pt x="7930" y="19289"/>
                    <a:pt x="8275" y="19634"/>
                    <a:pt x="8704" y="19634"/>
                  </a:cubicBezTo>
                  <a:lnTo>
                    <a:pt x="10919" y="19634"/>
                  </a:lnTo>
                  <a:cubicBezTo>
                    <a:pt x="11359" y="19634"/>
                    <a:pt x="11704" y="19289"/>
                    <a:pt x="11704" y="18860"/>
                  </a:cubicBezTo>
                  <a:lnTo>
                    <a:pt x="11704" y="17860"/>
                  </a:lnTo>
                  <a:cubicBezTo>
                    <a:pt x="12597" y="17658"/>
                    <a:pt x="13407" y="17312"/>
                    <a:pt x="14169" y="16836"/>
                  </a:cubicBezTo>
                  <a:lnTo>
                    <a:pt x="14872" y="17539"/>
                  </a:lnTo>
                  <a:cubicBezTo>
                    <a:pt x="15020" y="17687"/>
                    <a:pt x="15220" y="17762"/>
                    <a:pt x="15419" y="17762"/>
                  </a:cubicBezTo>
                  <a:cubicBezTo>
                    <a:pt x="15619" y="17762"/>
                    <a:pt x="15818" y="17687"/>
                    <a:pt x="15967" y="17539"/>
                  </a:cubicBezTo>
                  <a:lnTo>
                    <a:pt x="17539" y="15967"/>
                  </a:lnTo>
                  <a:cubicBezTo>
                    <a:pt x="17836" y="15669"/>
                    <a:pt x="17836" y="15169"/>
                    <a:pt x="17539" y="14872"/>
                  </a:cubicBezTo>
                  <a:lnTo>
                    <a:pt x="16836" y="14169"/>
                  </a:lnTo>
                  <a:cubicBezTo>
                    <a:pt x="17300" y="13431"/>
                    <a:pt x="17658" y="12598"/>
                    <a:pt x="17860" y="11705"/>
                  </a:cubicBezTo>
                  <a:lnTo>
                    <a:pt x="18860" y="11705"/>
                  </a:lnTo>
                  <a:cubicBezTo>
                    <a:pt x="19289" y="11705"/>
                    <a:pt x="19634" y="11359"/>
                    <a:pt x="19634" y="10931"/>
                  </a:cubicBezTo>
                  <a:lnTo>
                    <a:pt x="19634" y="8704"/>
                  </a:lnTo>
                  <a:cubicBezTo>
                    <a:pt x="19634" y="8276"/>
                    <a:pt x="19289" y="7930"/>
                    <a:pt x="18860" y="7930"/>
                  </a:cubicBezTo>
                  <a:lnTo>
                    <a:pt x="17860" y="7930"/>
                  </a:lnTo>
                  <a:cubicBezTo>
                    <a:pt x="17658" y="7037"/>
                    <a:pt x="17312" y="6228"/>
                    <a:pt x="16836" y="5466"/>
                  </a:cubicBezTo>
                  <a:lnTo>
                    <a:pt x="17539" y="4763"/>
                  </a:lnTo>
                  <a:cubicBezTo>
                    <a:pt x="17836" y="4466"/>
                    <a:pt x="17836" y="3966"/>
                    <a:pt x="17539" y="3668"/>
                  </a:cubicBezTo>
                  <a:lnTo>
                    <a:pt x="15967" y="2096"/>
                  </a:lnTo>
                  <a:cubicBezTo>
                    <a:pt x="15818" y="1947"/>
                    <a:pt x="15619" y="1873"/>
                    <a:pt x="15419" y="1873"/>
                  </a:cubicBezTo>
                  <a:cubicBezTo>
                    <a:pt x="15220" y="1873"/>
                    <a:pt x="15020" y="1947"/>
                    <a:pt x="14872" y="2096"/>
                  </a:cubicBezTo>
                  <a:lnTo>
                    <a:pt x="14169" y="2799"/>
                  </a:lnTo>
                  <a:cubicBezTo>
                    <a:pt x="13431" y="2334"/>
                    <a:pt x="12597" y="1977"/>
                    <a:pt x="11704" y="1775"/>
                  </a:cubicBezTo>
                  <a:lnTo>
                    <a:pt x="11704" y="775"/>
                  </a:lnTo>
                  <a:cubicBezTo>
                    <a:pt x="11704" y="346"/>
                    <a:pt x="11359" y="1"/>
                    <a:pt x="10919" y="1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13" name="Google Shape;513;p13"/>
          <p:cNvSpPr txBox="1">
            <a:spLocks noGrp="1"/>
          </p:cNvSpPr>
          <p:nvPr>
            <p:ph type="subTitle" idx="1"/>
          </p:nvPr>
        </p:nvSpPr>
        <p:spPr>
          <a:xfrm>
            <a:off x="2013463" y="1888113"/>
            <a:ext cx="2160000" cy="828000"/>
          </a:xfrm>
          <a:prstGeom prst="rect">
            <a:avLst/>
          </a:prstGeom>
        </p:spPr>
        <p:txBody>
          <a:bodyPr spcFirstLastPara="1" wrap="square" lIns="126000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14" name="Google Shape;514;p13"/>
          <p:cNvSpPr txBox="1">
            <a:spLocks noGrp="1"/>
          </p:cNvSpPr>
          <p:nvPr>
            <p:ph type="title" hasCustomPrompt="1"/>
          </p:nvPr>
        </p:nvSpPr>
        <p:spPr>
          <a:xfrm>
            <a:off x="936663" y="1673313"/>
            <a:ext cx="1031100" cy="89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700"/>
              <a:buNone/>
              <a:defRPr sz="4700">
                <a:solidFill>
                  <a:schemeClr val="accent4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700"/>
              <a:buFont typeface="Libre Baskerville"/>
              <a:buNone/>
              <a:defRPr sz="47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700"/>
              <a:buFont typeface="Libre Baskerville"/>
              <a:buNone/>
              <a:defRPr sz="47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700"/>
              <a:buFont typeface="Libre Baskerville"/>
              <a:buNone/>
              <a:defRPr sz="47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700"/>
              <a:buFont typeface="Libre Baskerville"/>
              <a:buNone/>
              <a:defRPr sz="47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700"/>
              <a:buFont typeface="Libre Baskerville"/>
              <a:buNone/>
              <a:defRPr sz="47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700"/>
              <a:buFont typeface="Libre Baskerville"/>
              <a:buNone/>
              <a:defRPr sz="47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700"/>
              <a:buFont typeface="Libre Baskerville"/>
              <a:buNone/>
              <a:defRPr sz="47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700"/>
              <a:buFont typeface="Libre Baskerville"/>
              <a:buNone/>
              <a:defRPr sz="47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r>
              <a:t>xx%</a:t>
            </a:r>
          </a:p>
        </p:txBody>
      </p:sp>
      <p:sp>
        <p:nvSpPr>
          <p:cNvPr id="515" name="Google Shape;515;p13"/>
          <p:cNvSpPr txBox="1">
            <a:spLocks noGrp="1"/>
          </p:cNvSpPr>
          <p:nvPr>
            <p:ph type="subTitle" idx="2"/>
          </p:nvPr>
        </p:nvSpPr>
        <p:spPr>
          <a:xfrm>
            <a:off x="6046277" y="1888113"/>
            <a:ext cx="2160000" cy="828000"/>
          </a:xfrm>
          <a:prstGeom prst="rect">
            <a:avLst/>
          </a:prstGeom>
        </p:spPr>
        <p:txBody>
          <a:bodyPr spcFirstLastPara="1" wrap="square" lIns="126000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16" name="Google Shape;516;p13"/>
          <p:cNvSpPr txBox="1">
            <a:spLocks noGrp="1"/>
          </p:cNvSpPr>
          <p:nvPr>
            <p:ph type="title" idx="3" hasCustomPrompt="1"/>
          </p:nvPr>
        </p:nvSpPr>
        <p:spPr>
          <a:xfrm>
            <a:off x="4971982" y="1673313"/>
            <a:ext cx="1031100" cy="89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700"/>
              <a:buNone/>
              <a:defRPr sz="4700">
                <a:solidFill>
                  <a:schemeClr val="accent5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700"/>
              <a:buFont typeface="Libre Baskerville"/>
              <a:buNone/>
              <a:defRPr sz="47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700"/>
              <a:buFont typeface="Libre Baskerville"/>
              <a:buNone/>
              <a:defRPr sz="47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700"/>
              <a:buFont typeface="Libre Baskerville"/>
              <a:buNone/>
              <a:defRPr sz="47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700"/>
              <a:buFont typeface="Libre Baskerville"/>
              <a:buNone/>
              <a:defRPr sz="47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700"/>
              <a:buFont typeface="Libre Baskerville"/>
              <a:buNone/>
              <a:defRPr sz="47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700"/>
              <a:buFont typeface="Libre Baskerville"/>
              <a:buNone/>
              <a:defRPr sz="47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700"/>
              <a:buFont typeface="Libre Baskerville"/>
              <a:buNone/>
              <a:defRPr sz="47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700"/>
              <a:buFont typeface="Libre Baskerville"/>
              <a:buNone/>
              <a:defRPr sz="47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r>
              <a:t>xx%</a:t>
            </a:r>
          </a:p>
        </p:txBody>
      </p:sp>
      <p:sp>
        <p:nvSpPr>
          <p:cNvPr id="517" name="Google Shape;517;p13"/>
          <p:cNvSpPr txBox="1">
            <a:spLocks noGrp="1"/>
          </p:cNvSpPr>
          <p:nvPr>
            <p:ph type="ctrTitle" idx="4"/>
          </p:nvPr>
        </p:nvSpPr>
        <p:spPr>
          <a:xfrm>
            <a:off x="2013463" y="3397488"/>
            <a:ext cx="2160000" cy="42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Baskerville"/>
              <a:buNone/>
              <a:defRPr sz="18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Baskerville"/>
              <a:buNone/>
              <a:defRPr sz="18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Baskerville"/>
              <a:buNone/>
              <a:defRPr sz="18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Baskerville"/>
              <a:buNone/>
              <a:defRPr sz="18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Baskerville"/>
              <a:buNone/>
              <a:defRPr sz="18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Baskerville"/>
              <a:buNone/>
              <a:defRPr sz="18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Baskerville"/>
              <a:buNone/>
              <a:defRPr sz="18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Baskerville"/>
              <a:buNone/>
              <a:defRPr sz="18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518" name="Google Shape;518;p13"/>
          <p:cNvSpPr txBox="1">
            <a:spLocks noGrp="1"/>
          </p:cNvSpPr>
          <p:nvPr>
            <p:ph type="subTitle" idx="5"/>
          </p:nvPr>
        </p:nvSpPr>
        <p:spPr>
          <a:xfrm>
            <a:off x="2013463" y="3761088"/>
            <a:ext cx="2160000" cy="828000"/>
          </a:xfrm>
          <a:prstGeom prst="rect">
            <a:avLst/>
          </a:prstGeom>
        </p:spPr>
        <p:txBody>
          <a:bodyPr spcFirstLastPara="1" wrap="square" lIns="126000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19" name="Google Shape;519;p13"/>
          <p:cNvSpPr txBox="1">
            <a:spLocks noGrp="1"/>
          </p:cNvSpPr>
          <p:nvPr>
            <p:ph type="title" idx="6" hasCustomPrompt="1"/>
          </p:nvPr>
        </p:nvSpPr>
        <p:spPr>
          <a:xfrm>
            <a:off x="936663" y="3544488"/>
            <a:ext cx="1031100" cy="89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700"/>
              <a:buNone/>
              <a:defRPr sz="4700">
                <a:solidFill>
                  <a:schemeClr val="accent5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700"/>
              <a:buFont typeface="Libre Baskerville"/>
              <a:buNone/>
              <a:defRPr sz="47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700"/>
              <a:buFont typeface="Libre Baskerville"/>
              <a:buNone/>
              <a:defRPr sz="47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700"/>
              <a:buFont typeface="Libre Baskerville"/>
              <a:buNone/>
              <a:defRPr sz="47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700"/>
              <a:buFont typeface="Libre Baskerville"/>
              <a:buNone/>
              <a:defRPr sz="47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700"/>
              <a:buFont typeface="Libre Baskerville"/>
              <a:buNone/>
              <a:defRPr sz="47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700"/>
              <a:buFont typeface="Libre Baskerville"/>
              <a:buNone/>
              <a:defRPr sz="47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700"/>
              <a:buFont typeface="Libre Baskerville"/>
              <a:buNone/>
              <a:defRPr sz="47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700"/>
              <a:buFont typeface="Libre Baskerville"/>
              <a:buNone/>
              <a:defRPr sz="47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r>
              <a:t>xx%</a:t>
            </a:r>
          </a:p>
        </p:txBody>
      </p:sp>
      <p:sp>
        <p:nvSpPr>
          <p:cNvPr id="520" name="Google Shape;520;p13"/>
          <p:cNvSpPr txBox="1">
            <a:spLocks noGrp="1"/>
          </p:cNvSpPr>
          <p:nvPr>
            <p:ph type="ctrTitle" idx="7"/>
          </p:nvPr>
        </p:nvSpPr>
        <p:spPr>
          <a:xfrm>
            <a:off x="6046288" y="3397488"/>
            <a:ext cx="2160000" cy="42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Baskerville"/>
              <a:buNone/>
              <a:defRPr sz="18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Baskerville"/>
              <a:buNone/>
              <a:defRPr sz="18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Baskerville"/>
              <a:buNone/>
              <a:defRPr sz="18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Baskerville"/>
              <a:buNone/>
              <a:defRPr sz="18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Baskerville"/>
              <a:buNone/>
              <a:defRPr sz="18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Baskerville"/>
              <a:buNone/>
              <a:defRPr sz="18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Baskerville"/>
              <a:buNone/>
              <a:defRPr sz="18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Baskerville"/>
              <a:buNone/>
              <a:defRPr sz="18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521" name="Google Shape;521;p13"/>
          <p:cNvSpPr txBox="1">
            <a:spLocks noGrp="1"/>
          </p:cNvSpPr>
          <p:nvPr>
            <p:ph type="subTitle" idx="8"/>
          </p:nvPr>
        </p:nvSpPr>
        <p:spPr>
          <a:xfrm>
            <a:off x="6046290" y="3761088"/>
            <a:ext cx="2160000" cy="828000"/>
          </a:xfrm>
          <a:prstGeom prst="rect">
            <a:avLst/>
          </a:prstGeom>
        </p:spPr>
        <p:txBody>
          <a:bodyPr spcFirstLastPara="1" wrap="square" lIns="126000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22" name="Google Shape;522;p13"/>
          <p:cNvSpPr txBox="1">
            <a:spLocks noGrp="1"/>
          </p:cNvSpPr>
          <p:nvPr>
            <p:ph type="title" idx="9" hasCustomPrompt="1"/>
          </p:nvPr>
        </p:nvSpPr>
        <p:spPr>
          <a:xfrm>
            <a:off x="4971994" y="3544488"/>
            <a:ext cx="1031100" cy="89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700"/>
              <a:buNone/>
              <a:defRPr sz="4700">
                <a:solidFill>
                  <a:schemeClr val="accent5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700"/>
              <a:buFont typeface="Libre Baskerville"/>
              <a:buNone/>
              <a:defRPr sz="47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700"/>
              <a:buFont typeface="Libre Baskerville"/>
              <a:buNone/>
              <a:defRPr sz="47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700"/>
              <a:buFont typeface="Libre Baskerville"/>
              <a:buNone/>
              <a:defRPr sz="47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700"/>
              <a:buFont typeface="Libre Baskerville"/>
              <a:buNone/>
              <a:defRPr sz="47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700"/>
              <a:buFont typeface="Libre Baskerville"/>
              <a:buNone/>
              <a:defRPr sz="47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700"/>
              <a:buFont typeface="Libre Baskerville"/>
              <a:buNone/>
              <a:defRPr sz="47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700"/>
              <a:buFont typeface="Libre Baskerville"/>
              <a:buNone/>
              <a:defRPr sz="47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700"/>
              <a:buFont typeface="Libre Baskerville"/>
              <a:buNone/>
              <a:defRPr sz="47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r>
              <a:t>xx%</a:t>
            </a:r>
          </a:p>
        </p:txBody>
      </p:sp>
      <p:sp>
        <p:nvSpPr>
          <p:cNvPr id="523" name="Google Shape;523;p13"/>
          <p:cNvSpPr txBox="1">
            <a:spLocks noGrp="1"/>
          </p:cNvSpPr>
          <p:nvPr>
            <p:ph type="ctrTitle" idx="13"/>
          </p:nvPr>
        </p:nvSpPr>
        <p:spPr>
          <a:xfrm>
            <a:off x="2013460" y="1528113"/>
            <a:ext cx="2160000" cy="42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Baskerville"/>
              <a:buNone/>
              <a:defRPr sz="18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Baskerville"/>
              <a:buNone/>
              <a:defRPr sz="18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Baskerville"/>
              <a:buNone/>
              <a:defRPr sz="18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Baskerville"/>
              <a:buNone/>
              <a:defRPr sz="18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Baskerville"/>
              <a:buNone/>
              <a:defRPr sz="18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Baskerville"/>
              <a:buNone/>
              <a:defRPr sz="18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Baskerville"/>
              <a:buNone/>
              <a:defRPr sz="18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Baskerville"/>
              <a:buNone/>
              <a:defRPr sz="18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524" name="Google Shape;524;p13"/>
          <p:cNvSpPr txBox="1">
            <a:spLocks noGrp="1"/>
          </p:cNvSpPr>
          <p:nvPr>
            <p:ph type="ctrTitle" idx="14"/>
          </p:nvPr>
        </p:nvSpPr>
        <p:spPr>
          <a:xfrm>
            <a:off x="6046277" y="1528113"/>
            <a:ext cx="2160000" cy="42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Baskerville"/>
              <a:buNone/>
              <a:defRPr sz="18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Baskerville"/>
              <a:buNone/>
              <a:defRPr sz="18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Baskerville"/>
              <a:buNone/>
              <a:defRPr sz="18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Baskerville"/>
              <a:buNone/>
              <a:defRPr sz="18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Baskerville"/>
              <a:buNone/>
              <a:defRPr sz="18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Baskerville"/>
              <a:buNone/>
              <a:defRPr sz="18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Baskerville"/>
              <a:buNone/>
              <a:defRPr sz="18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ibre Baskerville"/>
              <a:buNone/>
              <a:defRPr sz="1800">
                <a:solidFill>
                  <a:schemeClr val="dk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525" name="Google Shape;525;p13"/>
          <p:cNvSpPr txBox="1">
            <a:spLocks noGrp="1"/>
          </p:cNvSpPr>
          <p:nvPr>
            <p:ph type="title" idx="15"/>
          </p:nvPr>
        </p:nvSpPr>
        <p:spPr>
          <a:xfrm>
            <a:off x="713400" y="381209"/>
            <a:ext cx="7717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CUSTOM_1">
    <p:spTree>
      <p:nvGrpSpPr>
        <p:cNvPr id="1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7" name="Google Shape;527;p14"/>
          <p:cNvGrpSpPr/>
          <p:nvPr/>
        </p:nvGrpSpPr>
        <p:grpSpPr>
          <a:xfrm>
            <a:off x="-40" y="0"/>
            <a:ext cx="9143957" cy="5143500"/>
            <a:chOff x="-19200" y="0"/>
            <a:chExt cx="9163200" cy="5143500"/>
          </a:xfrm>
        </p:grpSpPr>
        <p:cxnSp>
          <p:nvCxnSpPr>
            <p:cNvPr id="528" name="Google Shape;528;p14"/>
            <p:cNvCxnSpPr/>
            <p:nvPr/>
          </p:nvCxnSpPr>
          <p:spPr>
            <a:xfrm>
              <a:off x="458597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29" name="Google Shape;529;p14"/>
            <p:cNvCxnSpPr/>
            <p:nvPr/>
          </p:nvCxnSpPr>
          <p:spPr>
            <a:xfrm>
              <a:off x="941120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30" name="Google Shape;530;p14"/>
            <p:cNvCxnSpPr/>
            <p:nvPr/>
          </p:nvCxnSpPr>
          <p:spPr>
            <a:xfrm>
              <a:off x="1423642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31" name="Google Shape;531;p14"/>
            <p:cNvCxnSpPr/>
            <p:nvPr/>
          </p:nvCxnSpPr>
          <p:spPr>
            <a:xfrm>
              <a:off x="1906164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32" name="Google Shape;532;p14"/>
            <p:cNvCxnSpPr/>
            <p:nvPr/>
          </p:nvCxnSpPr>
          <p:spPr>
            <a:xfrm>
              <a:off x="2388687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33" name="Google Shape;533;p14"/>
            <p:cNvCxnSpPr/>
            <p:nvPr/>
          </p:nvCxnSpPr>
          <p:spPr>
            <a:xfrm>
              <a:off x="2871209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34" name="Google Shape;534;p14"/>
            <p:cNvCxnSpPr/>
            <p:nvPr/>
          </p:nvCxnSpPr>
          <p:spPr>
            <a:xfrm>
              <a:off x="3353732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35" name="Google Shape;535;p14"/>
            <p:cNvCxnSpPr/>
            <p:nvPr/>
          </p:nvCxnSpPr>
          <p:spPr>
            <a:xfrm>
              <a:off x="3836254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36" name="Google Shape;536;p14"/>
            <p:cNvCxnSpPr/>
            <p:nvPr/>
          </p:nvCxnSpPr>
          <p:spPr>
            <a:xfrm>
              <a:off x="4318776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37" name="Google Shape;537;p14"/>
            <p:cNvCxnSpPr/>
            <p:nvPr/>
          </p:nvCxnSpPr>
          <p:spPr>
            <a:xfrm>
              <a:off x="4801299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38" name="Google Shape;538;p14"/>
            <p:cNvCxnSpPr/>
            <p:nvPr/>
          </p:nvCxnSpPr>
          <p:spPr>
            <a:xfrm>
              <a:off x="5283821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39" name="Google Shape;539;p14"/>
            <p:cNvCxnSpPr/>
            <p:nvPr/>
          </p:nvCxnSpPr>
          <p:spPr>
            <a:xfrm>
              <a:off x="5766343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40" name="Google Shape;540;p14"/>
            <p:cNvCxnSpPr/>
            <p:nvPr/>
          </p:nvCxnSpPr>
          <p:spPr>
            <a:xfrm>
              <a:off x="6248866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41" name="Google Shape;541;p14"/>
            <p:cNvCxnSpPr/>
            <p:nvPr/>
          </p:nvCxnSpPr>
          <p:spPr>
            <a:xfrm>
              <a:off x="6731388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42" name="Google Shape;542;p14"/>
            <p:cNvCxnSpPr/>
            <p:nvPr/>
          </p:nvCxnSpPr>
          <p:spPr>
            <a:xfrm>
              <a:off x="7213911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43" name="Google Shape;543;p14"/>
            <p:cNvCxnSpPr/>
            <p:nvPr/>
          </p:nvCxnSpPr>
          <p:spPr>
            <a:xfrm>
              <a:off x="7696433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44" name="Google Shape;544;p14"/>
            <p:cNvCxnSpPr/>
            <p:nvPr/>
          </p:nvCxnSpPr>
          <p:spPr>
            <a:xfrm>
              <a:off x="8178955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45" name="Google Shape;545;p14"/>
            <p:cNvCxnSpPr/>
            <p:nvPr/>
          </p:nvCxnSpPr>
          <p:spPr>
            <a:xfrm>
              <a:off x="8661478" y="0"/>
              <a:ext cx="0" cy="51435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46" name="Google Shape;546;p14"/>
            <p:cNvCxnSpPr/>
            <p:nvPr/>
          </p:nvCxnSpPr>
          <p:spPr>
            <a:xfrm>
              <a:off x="4562400" y="-4181188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47" name="Google Shape;547;p14"/>
            <p:cNvCxnSpPr/>
            <p:nvPr/>
          </p:nvCxnSpPr>
          <p:spPr>
            <a:xfrm>
              <a:off x="4562400" y="-3698666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48" name="Google Shape;548;p14"/>
            <p:cNvCxnSpPr/>
            <p:nvPr/>
          </p:nvCxnSpPr>
          <p:spPr>
            <a:xfrm>
              <a:off x="4562400" y="-3216143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49" name="Google Shape;549;p14"/>
            <p:cNvCxnSpPr/>
            <p:nvPr/>
          </p:nvCxnSpPr>
          <p:spPr>
            <a:xfrm>
              <a:off x="4562400" y="-2733621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50" name="Google Shape;550;p14"/>
            <p:cNvCxnSpPr/>
            <p:nvPr/>
          </p:nvCxnSpPr>
          <p:spPr>
            <a:xfrm>
              <a:off x="4562400" y="-2251099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51" name="Google Shape;551;p14"/>
            <p:cNvCxnSpPr/>
            <p:nvPr/>
          </p:nvCxnSpPr>
          <p:spPr>
            <a:xfrm>
              <a:off x="4562400" y="-1768576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52" name="Google Shape;552;p14"/>
            <p:cNvCxnSpPr/>
            <p:nvPr/>
          </p:nvCxnSpPr>
          <p:spPr>
            <a:xfrm>
              <a:off x="4562400" y="-1286054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53" name="Google Shape;553;p14"/>
            <p:cNvCxnSpPr/>
            <p:nvPr/>
          </p:nvCxnSpPr>
          <p:spPr>
            <a:xfrm>
              <a:off x="4562400" y="-803532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54" name="Google Shape;554;p14"/>
            <p:cNvCxnSpPr/>
            <p:nvPr/>
          </p:nvCxnSpPr>
          <p:spPr>
            <a:xfrm>
              <a:off x="4562400" y="-321009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55" name="Google Shape;555;p14"/>
            <p:cNvCxnSpPr/>
            <p:nvPr/>
          </p:nvCxnSpPr>
          <p:spPr>
            <a:xfrm>
              <a:off x="4562400" y="161513"/>
              <a:ext cx="0" cy="91632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556" name="Google Shape;556;p14"/>
          <p:cNvGrpSpPr/>
          <p:nvPr/>
        </p:nvGrpSpPr>
        <p:grpSpPr>
          <a:xfrm>
            <a:off x="954700" y="2093475"/>
            <a:ext cx="4517012" cy="2507700"/>
            <a:chOff x="954700" y="2093475"/>
            <a:chExt cx="4517012" cy="2507700"/>
          </a:xfrm>
        </p:grpSpPr>
        <p:sp>
          <p:nvSpPr>
            <p:cNvPr id="557" name="Google Shape;557;p14"/>
            <p:cNvSpPr/>
            <p:nvPr/>
          </p:nvSpPr>
          <p:spPr>
            <a:xfrm>
              <a:off x="954700" y="2093475"/>
              <a:ext cx="4517012" cy="2337668"/>
            </a:xfrm>
            <a:custGeom>
              <a:avLst/>
              <a:gdLst/>
              <a:ahLst/>
              <a:cxnLst/>
              <a:rect l="l" t="t" r="r" b="b"/>
              <a:pathLst>
                <a:path w="113836" h="58913" fill="none" extrusionOk="0">
                  <a:moveTo>
                    <a:pt x="22479" y="1"/>
                  </a:moveTo>
                  <a:lnTo>
                    <a:pt x="8394" y="1"/>
                  </a:lnTo>
                  <a:cubicBezTo>
                    <a:pt x="3751" y="1"/>
                    <a:pt x="0" y="3763"/>
                    <a:pt x="0" y="8395"/>
                  </a:cubicBezTo>
                  <a:lnTo>
                    <a:pt x="0" y="22254"/>
                  </a:lnTo>
                  <a:cubicBezTo>
                    <a:pt x="0" y="26897"/>
                    <a:pt x="3762" y="30648"/>
                    <a:pt x="8394" y="30648"/>
                  </a:cubicBezTo>
                  <a:lnTo>
                    <a:pt x="105442" y="30648"/>
                  </a:lnTo>
                  <a:cubicBezTo>
                    <a:pt x="110085" y="30648"/>
                    <a:pt x="113836" y="34410"/>
                    <a:pt x="113836" y="39042"/>
                  </a:cubicBezTo>
                  <a:lnTo>
                    <a:pt x="113836" y="50519"/>
                  </a:lnTo>
                  <a:cubicBezTo>
                    <a:pt x="113836" y="55163"/>
                    <a:pt x="110073" y="58913"/>
                    <a:pt x="105442" y="58913"/>
                  </a:cubicBezTo>
                  <a:lnTo>
                    <a:pt x="10716" y="58913"/>
                  </a:lnTo>
                </a:path>
              </a:pathLst>
            </a:custGeom>
            <a:noFill/>
            <a:ln w="19050" cap="flat" cmpd="sng">
              <a:solidFill>
                <a:srgbClr val="000000"/>
              </a:solidFill>
              <a:prstDash val="dash"/>
              <a:miter lim="11906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" name="Google Shape;558;p14"/>
            <p:cNvSpPr/>
            <p:nvPr/>
          </p:nvSpPr>
          <p:spPr>
            <a:xfrm>
              <a:off x="1192375" y="4280175"/>
              <a:ext cx="321000" cy="321000"/>
            </a:xfrm>
            <a:prstGeom prst="rect">
              <a:avLst/>
            </a:prstGeom>
            <a:solidFill>
              <a:schemeClr val="accent3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559" name="Google Shape;559;p14"/>
          <p:cNvCxnSpPr/>
          <p:nvPr/>
        </p:nvCxnSpPr>
        <p:spPr>
          <a:xfrm>
            <a:off x="6422700" y="2334650"/>
            <a:ext cx="2721300" cy="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</p:cxnSp>
      <p:grpSp>
        <p:nvGrpSpPr>
          <p:cNvPr id="560" name="Google Shape;560;p14"/>
          <p:cNvGrpSpPr/>
          <p:nvPr/>
        </p:nvGrpSpPr>
        <p:grpSpPr>
          <a:xfrm>
            <a:off x="1592900" y="540075"/>
            <a:ext cx="6511475" cy="3058750"/>
            <a:chOff x="1592900" y="616275"/>
            <a:chExt cx="6511475" cy="3058750"/>
          </a:xfrm>
        </p:grpSpPr>
        <p:sp>
          <p:nvSpPr>
            <p:cNvPr id="561" name="Google Shape;561;p14"/>
            <p:cNvSpPr/>
            <p:nvPr/>
          </p:nvSpPr>
          <p:spPr>
            <a:xfrm>
              <a:off x="2146075" y="616275"/>
              <a:ext cx="5958300" cy="2531700"/>
            </a:xfrm>
            <a:prstGeom prst="roundRect">
              <a:avLst>
                <a:gd name="adj" fmla="val 4228"/>
              </a:avLst>
            </a:prstGeom>
            <a:solidFill>
              <a:schemeClr val="dk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562;p14"/>
            <p:cNvSpPr/>
            <p:nvPr/>
          </p:nvSpPr>
          <p:spPr>
            <a:xfrm>
              <a:off x="1592900" y="1143325"/>
              <a:ext cx="5958300" cy="2531700"/>
            </a:xfrm>
            <a:prstGeom prst="roundRect">
              <a:avLst>
                <a:gd name="adj" fmla="val 4228"/>
              </a:avLst>
            </a:prstGeom>
            <a:solidFill>
              <a:schemeClr val="l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63" name="Google Shape;563;p14"/>
          <p:cNvSpPr/>
          <p:nvPr/>
        </p:nvSpPr>
        <p:spPr>
          <a:xfrm>
            <a:off x="8328449" y="2232500"/>
            <a:ext cx="204300" cy="204300"/>
          </a:xfrm>
          <a:prstGeom prst="ellipse">
            <a:avLst/>
          </a:prstGeom>
          <a:solidFill>
            <a:schemeClr val="accent6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4" name="Google Shape;564;p14"/>
          <p:cNvSpPr txBox="1">
            <a:spLocks noGrp="1"/>
          </p:cNvSpPr>
          <p:nvPr>
            <p:ph type="subTitle" idx="1"/>
          </p:nvPr>
        </p:nvSpPr>
        <p:spPr>
          <a:xfrm>
            <a:off x="1820400" y="1329933"/>
            <a:ext cx="5503200" cy="172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>
            <a:endParaRPr/>
          </a:p>
        </p:txBody>
      </p:sp>
      <p:sp>
        <p:nvSpPr>
          <p:cNvPr id="565" name="Google Shape;565;p14"/>
          <p:cNvSpPr txBox="1">
            <a:spLocks noGrp="1"/>
          </p:cNvSpPr>
          <p:nvPr>
            <p:ph type="subTitle" idx="2"/>
          </p:nvPr>
        </p:nvSpPr>
        <p:spPr>
          <a:xfrm>
            <a:off x="3247200" y="3315558"/>
            <a:ext cx="2649600" cy="37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lvl="1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2pPr>
            <a:lvl3pPr lvl="2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3pPr>
            <a:lvl4pPr lvl="3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4pPr>
            <a:lvl5pPr lvl="4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5pPr>
            <a:lvl6pPr lvl="5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6pPr>
            <a:lvl7pPr lvl="6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7pPr>
            <a:lvl8pPr lvl="7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8pPr>
            <a:lvl9pPr lvl="8" algn="ctr" rtl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  <a:defRPr sz="180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400" y="381209"/>
            <a:ext cx="77172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 ExtraBold"/>
              <a:buNone/>
              <a:defRPr sz="2400"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 ExtraBold"/>
              <a:buNone/>
              <a:defRPr sz="2400"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 ExtraBold"/>
              <a:buNone/>
              <a:defRPr sz="2400"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 ExtraBold"/>
              <a:buNone/>
              <a:defRPr sz="2400"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 ExtraBold"/>
              <a:buNone/>
              <a:defRPr sz="2400"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 ExtraBold"/>
              <a:buNone/>
              <a:defRPr sz="2400"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 ExtraBold"/>
              <a:buNone/>
              <a:defRPr sz="2400"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 ExtraBold"/>
              <a:buNone/>
              <a:defRPr sz="2400"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 ExtraBold"/>
              <a:buNone/>
              <a:defRPr sz="2400"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400" y="1152475"/>
            <a:ext cx="77172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 Mono"/>
              <a:buChar char="●"/>
              <a:defRPr sz="1800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Mono"/>
              <a:buChar char="○"/>
              <a:defRPr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Mono"/>
              <a:buChar char="■"/>
              <a:defRPr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Mono"/>
              <a:buChar char="●"/>
              <a:defRPr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Mono"/>
              <a:buChar char="○"/>
              <a:defRPr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Mono"/>
              <a:buChar char="■"/>
              <a:defRPr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Mono"/>
              <a:buChar char="●"/>
              <a:defRPr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Mono"/>
              <a:buChar char="○"/>
              <a:defRPr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Mono"/>
              <a:buChar char="■"/>
              <a:defRPr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3" r:id="rId5"/>
    <p:sldLayoutId id="2147483657" r:id="rId6"/>
    <p:sldLayoutId id="2147483658" r:id="rId7"/>
    <p:sldLayoutId id="2147483659" r:id="rId8"/>
    <p:sldLayoutId id="2147483660" r:id="rId9"/>
    <p:sldLayoutId id="2147483662" r:id="rId10"/>
    <p:sldLayoutId id="2147483671" r:id="rId11"/>
    <p:sldLayoutId id="2147483672" r:id="rId12"/>
    <p:sldLayoutId id="2147483673" r:id="rId13"/>
    <p:sldLayoutId id="2147483675" r:id="rId14"/>
    <p:sldLayoutId id="2147483676" r:id="rId15"/>
    <p:sldLayoutId id="2147483682" r:id="rId1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docs.duendesoftware.com/identityserver/v5" TargetMode="Externa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0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0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0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0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0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0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0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0" name="Google Shape;1360;p35"/>
          <p:cNvGrpSpPr/>
          <p:nvPr/>
        </p:nvGrpSpPr>
        <p:grpSpPr>
          <a:xfrm>
            <a:off x="1372903" y="386016"/>
            <a:ext cx="3270596" cy="1323878"/>
            <a:chOff x="713400" y="701325"/>
            <a:chExt cx="3853200" cy="1323878"/>
          </a:xfrm>
        </p:grpSpPr>
        <p:sp>
          <p:nvSpPr>
            <p:cNvPr id="1361" name="Google Shape;1361;p35"/>
            <p:cNvSpPr/>
            <p:nvPr/>
          </p:nvSpPr>
          <p:spPr>
            <a:xfrm>
              <a:off x="713400" y="845603"/>
              <a:ext cx="3853200" cy="1179600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2" name="Google Shape;1362;p35"/>
            <p:cNvSpPr/>
            <p:nvPr/>
          </p:nvSpPr>
          <p:spPr>
            <a:xfrm>
              <a:off x="713400" y="701325"/>
              <a:ext cx="3853200" cy="117960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63" name="Google Shape;1363;p35"/>
          <p:cNvGrpSpPr/>
          <p:nvPr/>
        </p:nvGrpSpPr>
        <p:grpSpPr>
          <a:xfrm>
            <a:off x="1913687" y="1424264"/>
            <a:ext cx="5935200" cy="1325902"/>
            <a:chOff x="2495412" y="1739575"/>
            <a:chExt cx="5935200" cy="1325902"/>
          </a:xfrm>
        </p:grpSpPr>
        <p:sp>
          <p:nvSpPr>
            <p:cNvPr id="1364" name="Google Shape;1364;p35"/>
            <p:cNvSpPr/>
            <p:nvPr/>
          </p:nvSpPr>
          <p:spPr>
            <a:xfrm>
              <a:off x="2495412" y="1884077"/>
              <a:ext cx="5935200" cy="1181400"/>
            </a:xfrm>
            <a:prstGeom prst="roundRect">
              <a:avLst>
                <a:gd name="adj" fmla="val 16667"/>
              </a:avLst>
            </a:prstGeom>
            <a:solidFill>
              <a:schemeClr val="accent5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5" name="Google Shape;1365;p35"/>
            <p:cNvSpPr/>
            <p:nvPr/>
          </p:nvSpPr>
          <p:spPr>
            <a:xfrm>
              <a:off x="2495412" y="1739575"/>
              <a:ext cx="5935200" cy="1181400"/>
            </a:xfrm>
            <a:prstGeom prst="roundRect">
              <a:avLst>
                <a:gd name="adj" fmla="val 16667"/>
              </a:avLst>
            </a:prstGeom>
            <a:solidFill>
              <a:schemeClr val="accent4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66" name="Google Shape;1366;p35"/>
          <p:cNvSpPr txBox="1">
            <a:spLocks noGrp="1"/>
          </p:cNvSpPr>
          <p:nvPr>
            <p:ph type="ctrTitle"/>
          </p:nvPr>
        </p:nvSpPr>
        <p:spPr>
          <a:xfrm>
            <a:off x="1464336" y="281696"/>
            <a:ext cx="2957100" cy="1059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/>
              <a:t>.NET CORE</a:t>
            </a:r>
            <a:endParaRPr sz="4000" dirty="0"/>
          </a:p>
        </p:txBody>
      </p:sp>
      <p:sp>
        <p:nvSpPr>
          <p:cNvPr id="1367" name="Google Shape;1367;p35"/>
          <p:cNvSpPr txBox="1">
            <a:spLocks noGrp="1"/>
          </p:cNvSpPr>
          <p:nvPr>
            <p:ph type="subTitle" idx="2"/>
          </p:nvPr>
        </p:nvSpPr>
        <p:spPr>
          <a:xfrm>
            <a:off x="1978637" y="1484584"/>
            <a:ext cx="5806500" cy="106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400" dirty="0"/>
              <a:t>MICROSERVICES</a:t>
            </a:r>
            <a:endParaRPr sz="5400" dirty="0"/>
          </a:p>
        </p:txBody>
      </p:sp>
      <p:grpSp>
        <p:nvGrpSpPr>
          <p:cNvPr id="1369" name="Google Shape;1369;p35"/>
          <p:cNvGrpSpPr/>
          <p:nvPr/>
        </p:nvGrpSpPr>
        <p:grpSpPr>
          <a:xfrm>
            <a:off x="3436883" y="2355447"/>
            <a:ext cx="4908889" cy="622550"/>
            <a:chOff x="6176076" y="2770675"/>
            <a:chExt cx="1918500" cy="622550"/>
          </a:xfrm>
        </p:grpSpPr>
        <p:sp>
          <p:nvSpPr>
            <p:cNvPr id="1370" name="Google Shape;1370;p35"/>
            <p:cNvSpPr/>
            <p:nvPr/>
          </p:nvSpPr>
          <p:spPr>
            <a:xfrm>
              <a:off x="6176076" y="2895225"/>
              <a:ext cx="1918500" cy="498000"/>
            </a:xfrm>
            <a:prstGeom prst="roundRect">
              <a:avLst>
                <a:gd name="adj" fmla="val 16667"/>
              </a:avLst>
            </a:prstGeom>
            <a:solidFill>
              <a:schemeClr val="accent5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1" name="Google Shape;1371;p35"/>
            <p:cNvSpPr/>
            <p:nvPr/>
          </p:nvSpPr>
          <p:spPr>
            <a:xfrm>
              <a:off x="6176076" y="2770675"/>
              <a:ext cx="1918500" cy="498000"/>
            </a:xfrm>
            <a:prstGeom prst="roundRect">
              <a:avLst>
                <a:gd name="adj" fmla="val 16667"/>
              </a:avLst>
            </a:prstGeom>
            <a:solidFill>
              <a:schemeClr val="accent6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72" name="Google Shape;1372;p35"/>
          <p:cNvSpPr txBox="1">
            <a:spLocks noGrp="1"/>
          </p:cNvSpPr>
          <p:nvPr>
            <p:ph type="subTitle" idx="3"/>
          </p:nvPr>
        </p:nvSpPr>
        <p:spPr>
          <a:xfrm>
            <a:off x="3386433" y="2330814"/>
            <a:ext cx="5003238" cy="57635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rgbClr val="002060"/>
                </a:solidFill>
              </a:rPr>
              <a:t>THE COMPLETE GUIDE</a:t>
            </a:r>
            <a:endParaRPr sz="1600" dirty="0">
              <a:solidFill>
                <a:srgbClr val="002060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4DDF429-DE3A-4CBF-BEB3-02972DB5051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869" t="58943" r="24583" b="5877"/>
          <a:stretch/>
        </p:blipFill>
        <p:spPr>
          <a:xfrm>
            <a:off x="318963" y="2826239"/>
            <a:ext cx="2251754" cy="201692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03CB0DAA-B84E-4A67-A829-52F3942621C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869" t="58943" r="24583" b="5877"/>
          <a:stretch/>
        </p:blipFill>
        <p:spPr>
          <a:xfrm>
            <a:off x="792979" y="3306561"/>
            <a:ext cx="2251754" cy="201692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CB2675C-F471-4AB7-ADE5-A1627CB70A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5418" y="3058728"/>
            <a:ext cx="1773338" cy="1773338"/>
          </a:xfrm>
          <a:prstGeom prst="rect">
            <a:avLst/>
          </a:prstGeom>
        </p:spPr>
      </p:pic>
      <p:sp>
        <p:nvSpPr>
          <p:cNvPr id="1368" name="Google Shape;1368;p35"/>
          <p:cNvSpPr txBox="1">
            <a:spLocks noGrp="1"/>
          </p:cNvSpPr>
          <p:nvPr>
            <p:ph type="subTitle" idx="1"/>
          </p:nvPr>
        </p:nvSpPr>
        <p:spPr>
          <a:xfrm>
            <a:off x="522244" y="4576164"/>
            <a:ext cx="2789700" cy="72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000" dirty="0">
                <a:solidFill>
                  <a:srgbClr val="AF0960"/>
                </a:solidFill>
              </a:rPr>
              <a:t>BHRUGEN PATEL</a:t>
            </a:r>
            <a:endParaRPr sz="2000" dirty="0">
              <a:solidFill>
                <a:srgbClr val="AF0960"/>
              </a:solidFill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77C49D49-2C51-4346-94D5-D762A9C1251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869" t="58943" r="24583" b="5877"/>
          <a:stretch/>
        </p:blipFill>
        <p:spPr>
          <a:xfrm>
            <a:off x="6575245" y="3162268"/>
            <a:ext cx="2251754" cy="2016927"/>
          </a:xfrm>
          <a:prstGeom prst="rect">
            <a:avLst/>
          </a:prstGeom>
        </p:spPr>
      </p:pic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459D4498-5118-4CD3-B125-E491B1B354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42798" y="3612050"/>
            <a:ext cx="1405947" cy="140594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D9909DD-702D-483A-8CC5-C0AD4A24D75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41819" y="3268491"/>
            <a:ext cx="382121" cy="153496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93F0FD3-4B98-4ABA-9725-8ABC8FDB0D0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00339" y="3337065"/>
            <a:ext cx="473240" cy="139781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8" name="Google Shape;1118;p51"/>
          <p:cNvGrpSpPr/>
          <p:nvPr/>
        </p:nvGrpSpPr>
        <p:grpSpPr>
          <a:xfrm>
            <a:off x="757488" y="1968552"/>
            <a:ext cx="3547699" cy="2126051"/>
            <a:chOff x="2518750" y="1164350"/>
            <a:chExt cx="4095145" cy="2920400"/>
          </a:xfrm>
          <a:solidFill>
            <a:schemeClr val="tx1">
              <a:lumMod val="25000"/>
              <a:lumOff val="75000"/>
            </a:schemeClr>
          </a:solidFill>
        </p:grpSpPr>
        <p:grpSp>
          <p:nvGrpSpPr>
            <p:cNvPr id="1119" name="Google Shape;1119;p51"/>
            <p:cNvGrpSpPr/>
            <p:nvPr/>
          </p:nvGrpSpPr>
          <p:grpSpPr>
            <a:xfrm>
              <a:off x="2518750" y="1164350"/>
              <a:ext cx="4095145" cy="2920400"/>
              <a:chOff x="2518750" y="1164350"/>
              <a:chExt cx="4095145" cy="2920400"/>
            </a:xfrm>
            <a:grpFill/>
          </p:grpSpPr>
          <p:grpSp>
            <p:nvGrpSpPr>
              <p:cNvPr id="1120" name="Google Shape;1120;p51"/>
              <p:cNvGrpSpPr/>
              <p:nvPr/>
            </p:nvGrpSpPr>
            <p:grpSpPr>
              <a:xfrm>
                <a:off x="2518750" y="1164350"/>
                <a:ext cx="4042020" cy="2885370"/>
                <a:chOff x="2518750" y="1164350"/>
                <a:chExt cx="4042020" cy="2885370"/>
              </a:xfrm>
              <a:grpFill/>
            </p:grpSpPr>
            <p:sp>
              <p:nvSpPr>
                <p:cNvPr id="1121" name="Google Shape;1121;p51"/>
                <p:cNvSpPr/>
                <p:nvPr/>
              </p:nvSpPr>
              <p:spPr>
                <a:xfrm rot="-1452">
                  <a:off x="2519260" y="1573629"/>
                  <a:ext cx="4041000" cy="24752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81" h="8682" extrusionOk="0">
                      <a:moveTo>
                        <a:pt x="83" y="1"/>
                      </a:moveTo>
                      <a:cubicBezTo>
                        <a:pt x="83" y="2128"/>
                        <a:pt x="0" y="2128"/>
                        <a:pt x="0" y="4254"/>
                      </a:cubicBezTo>
                      <a:lnTo>
                        <a:pt x="0" y="8516"/>
                      </a:lnTo>
                      <a:cubicBezTo>
                        <a:pt x="0" y="8543"/>
                        <a:pt x="20" y="8550"/>
                        <a:pt x="47" y="8550"/>
                      </a:cubicBezTo>
                      <a:cubicBezTo>
                        <a:pt x="78" y="8550"/>
                        <a:pt x="118" y="8541"/>
                        <a:pt x="149" y="8541"/>
                      </a:cubicBezTo>
                      <a:cubicBezTo>
                        <a:pt x="2085" y="8541"/>
                        <a:pt x="2085" y="8673"/>
                        <a:pt x="4030" y="8673"/>
                      </a:cubicBezTo>
                      <a:cubicBezTo>
                        <a:pt x="5967" y="8673"/>
                        <a:pt x="5967" y="8582"/>
                        <a:pt x="7911" y="8582"/>
                      </a:cubicBezTo>
                      <a:cubicBezTo>
                        <a:pt x="9848" y="8582"/>
                        <a:pt x="9848" y="8682"/>
                        <a:pt x="11784" y="8682"/>
                      </a:cubicBezTo>
                      <a:cubicBezTo>
                        <a:pt x="13729" y="8682"/>
                        <a:pt x="13729" y="8591"/>
                        <a:pt x="15665" y="8591"/>
                      </a:cubicBezTo>
                      <a:cubicBezTo>
                        <a:pt x="15723" y="8591"/>
                        <a:pt x="15748" y="8574"/>
                        <a:pt x="15748" y="8516"/>
                      </a:cubicBezTo>
                      <a:cubicBezTo>
                        <a:pt x="15748" y="6406"/>
                        <a:pt x="15872" y="6406"/>
                        <a:pt x="15881" y="4296"/>
                      </a:cubicBezTo>
                      <a:cubicBezTo>
                        <a:pt x="15881" y="2186"/>
                        <a:pt x="15789" y="2186"/>
                        <a:pt x="15789" y="75"/>
                      </a:cubicBezTo>
                      <a:lnTo>
                        <a:pt x="83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22" name="Google Shape;1122;p51"/>
                <p:cNvSpPr/>
                <p:nvPr/>
              </p:nvSpPr>
              <p:spPr>
                <a:xfrm>
                  <a:off x="2529707" y="1164350"/>
                  <a:ext cx="4005376" cy="4483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41" h="1855" extrusionOk="0">
                      <a:moveTo>
                        <a:pt x="249" y="1"/>
                      </a:moveTo>
                      <a:lnTo>
                        <a:pt x="249" y="812"/>
                      </a:lnTo>
                      <a:cubicBezTo>
                        <a:pt x="406" y="903"/>
                        <a:pt x="505" y="1076"/>
                        <a:pt x="505" y="1258"/>
                      </a:cubicBezTo>
                      <a:cubicBezTo>
                        <a:pt x="514" y="1540"/>
                        <a:pt x="282" y="1772"/>
                        <a:pt x="0" y="1772"/>
                      </a:cubicBezTo>
                      <a:lnTo>
                        <a:pt x="1294" y="1778"/>
                      </a:lnTo>
                      <a:lnTo>
                        <a:pt x="1294" y="1778"/>
                      </a:lnTo>
                      <a:cubicBezTo>
                        <a:pt x="1104" y="1680"/>
                        <a:pt x="974" y="1483"/>
                        <a:pt x="969" y="1258"/>
                      </a:cubicBezTo>
                      <a:cubicBezTo>
                        <a:pt x="960" y="994"/>
                        <a:pt x="1134" y="762"/>
                        <a:pt x="1382" y="696"/>
                      </a:cubicBezTo>
                      <a:lnTo>
                        <a:pt x="1325" y="1"/>
                      </a:lnTo>
                      <a:close/>
                      <a:moveTo>
                        <a:pt x="1780" y="1"/>
                      </a:moveTo>
                      <a:lnTo>
                        <a:pt x="1838" y="737"/>
                      </a:lnTo>
                      <a:cubicBezTo>
                        <a:pt x="2028" y="845"/>
                        <a:pt x="2144" y="1043"/>
                        <a:pt x="2152" y="1258"/>
                      </a:cubicBezTo>
                      <a:cubicBezTo>
                        <a:pt x="2158" y="1482"/>
                        <a:pt x="2032" y="1683"/>
                        <a:pt x="1847" y="1781"/>
                      </a:cubicBezTo>
                      <a:lnTo>
                        <a:pt x="1847" y="1781"/>
                      </a:lnTo>
                      <a:lnTo>
                        <a:pt x="3047" y="1788"/>
                      </a:lnTo>
                      <a:lnTo>
                        <a:pt x="3047" y="1788"/>
                      </a:lnTo>
                      <a:cubicBezTo>
                        <a:pt x="2796" y="1742"/>
                        <a:pt x="2606" y="1523"/>
                        <a:pt x="2599" y="1258"/>
                      </a:cubicBezTo>
                      <a:cubicBezTo>
                        <a:pt x="2591" y="1027"/>
                        <a:pt x="2740" y="820"/>
                        <a:pt x="2955" y="745"/>
                      </a:cubicBezTo>
                      <a:lnTo>
                        <a:pt x="2905" y="1"/>
                      </a:lnTo>
                      <a:close/>
                      <a:moveTo>
                        <a:pt x="3360" y="1"/>
                      </a:moveTo>
                      <a:lnTo>
                        <a:pt x="3410" y="795"/>
                      </a:lnTo>
                      <a:cubicBezTo>
                        <a:pt x="3575" y="894"/>
                        <a:pt x="3675" y="1068"/>
                        <a:pt x="3675" y="1258"/>
                      </a:cubicBezTo>
                      <a:cubicBezTo>
                        <a:pt x="3682" y="1525"/>
                        <a:pt x="3491" y="1745"/>
                        <a:pt x="3237" y="1789"/>
                      </a:cubicBezTo>
                      <a:lnTo>
                        <a:pt x="3237" y="1789"/>
                      </a:lnTo>
                      <a:lnTo>
                        <a:pt x="4708" y="1796"/>
                      </a:lnTo>
                      <a:lnTo>
                        <a:pt x="4708" y="1796"/>
                      </a:lnTo>
                      <a:cubicBezTo>
                        <a:pt x="4415" y="1792"/>
                        <a:pt x="4179" y="1553"/>
                        <a:pt x="4171" y="1258"/>
                      </a:cubicBezTo>
                      <a:cubicBezTo>
                        <a:pt x="4171" y="1035"/>
                        <a:pt x="4312" y="828"/>
                        <a:pt x="4519" y="754"/>
                      </a:cubicBezTo>
                      <a:lnTo>
                        <a:pt x="4486" y="1"/>
                      </a:lnTo>
                      <a:close/>
                      <a:moveTo>
                        <a:pt x="3047" y="1788"/>
                      </a:moveTo>
                      <a:cubicBezTo>
                        <a:pt x="3079" y="1793"/>
                        <a:pt x="3112" y="1796"/>
                        <a:pt x="3145" y="1796"/>
                      </a:cubicBezTo>
                      <a:cubicBezTo>
                        <a:pt x="3177" y="1796"/>
                        <a:pt x="3207" y="1794"/>
                        <a:pt x="3237" y="1789"/>
                      </a:cubicBezTo>
                      <a:lnTo>
                        <a:pt x="3237" y="1789"/>
                      </a:lnTo>
                      <a:lnTo>
                        <a:pt x="3047" y="1788"/>
                      </a:lnTo>
                      <a:close/>
                      <a:moveTo>
                        <a:pt x="4708" y="1796"/>
                      </a:moveTo>
                      <a:cubicBezTo>
                        <a:pt x="4711" y="1796"/>
                        <a:pt x="4714" y="1796"/>
                        <a:pt x="4717" y="1796"/>
                      </a:cubicBezTo>
                      <a:cubicBezTo>
                        <a:pt x="4718" y="1796"/>
                        <a:pt x="4720" y="1796"/>
                        <a:pt x="4721" y="1796"/>
                      </a:cubicBezTo>
                      <a:lnTo>
                        <a:pt x="4721" y="1796"/>
                      </a:lnTo>
                      <a:lnTo>
                        <a:pt x="4708" y="1796"/>
                      </a:lnTo>
                      <a:close/>
                      <a:moveTo>
                        <a:pt x="1294" y="1778"/>
                      </a:moveTo>
                      <a:lnTo>
                        <a:pt x="1294" y="1778"/>
                      </a:lnTo>
                      <a:cubicBezTo>
                        <a:pt x="1378" y="1822"/>
                        <a:pt x="1472" y="1846"/>
                        <a:pt x="1573" y="1846"/>
                      </a:cubicBezTo>
                      <a:cubicBezTo>
                        <a:pt x="1578" y="1846"/>
                        <a:pt x="1582" y="1846"/>
                        <a:pt x="1587" y="1846"/>
                      </a:cubicBezTo>
                      <a:cubicBezTo>
                        <a:pt x="1680" y="1846"/>
                        <a:pt x="1769" y="1823"/>
                        <a:pt x="1847" y="1781"/>
                      </a:cubicBezTo>
                      <a:lnTo>
                        <a:pt x="1847" y="1781"/>
                      </a:lnTo>
                      <a:lnTo>
                        <a:pt x="1294" y="1778"/>
                      </a:lnTo>
                      <a:close/>
                      <a:moveTo>
                        <a:pt x="4941" y="1"/>
                      </a:moveTo>
                      <a:lnTo>
                        <a:pt x="4974" y="795"/>
                      </a:lnTo>
                      <a:cubicBezTo>
                        <a:pt x="5139" y="886"/>
                        <a:pt x="5247" y="1068"/>
                        <a:pt x="5247" y="1258"/>
                      </a:cubicBezTo>
                      <a:cubicBezTo>
                        <a:pt x="5255" y="1547"/>
                        <a:pt x="5017" y="1795"/>
                        <a:pt x="4721" y="1796"/>
                      </a:cubicBezTo>
                      <a:lnTo>
                        <a:pt x="4721" y="1796"/>
                      </a:lnTo>
                      <a:lnTo>
                        <a:pt x="15734" y="1854"/>
                      </a:lnTo>
                      <a:lnTo>
                        <a:pt x="15734" y="1854"/>
                      </a:lnTo>
                      <a:cubicBezTo>
                        <a:pt x="15406" y="1851"/>
                        <a:pt x="15136" y="1587"/>
                        <a:pt x="15128" y="1258"/>
                      </a:cubicBezTo>
                      <a:cubicBezTo>
                        <a:pt x="15128" y="1010"/>
                        <a:pt x="15277" y="779"/>
                        <a:pt x="15508" y="696"/>
                      </a:cubicBezTo>
                      <a:lnTo>
                        <a:pt x="15508" y="1"/>
                      </a:lnTo>
                      <a:lnTo>
                        <a:pt x="14416" y="1"/>
                      </a:lnTo>
                      <a:lnTo>
                        <a:pt x="14383" y="803"/>
                      </a:lnTo>
                      <a:cubicBezTo>
                        <a:pt x="14557" y="886"/>
                        <a:pt x="14664" y="1060"/>
                        <a:pt x="14673" y="1258"/>
                      </a:cubicBezTo>
                      <a:cubicBezTo>
                        <a:pt x="14673" y="1540"/>
                        <a:pt x="14449" y="1772"/>
                        <a:pt x="14168" y="1772"/>
                      </a:cubicBezTo>
                      <a:cubicBezTo>
                        <a:pt x="13878" y="1772"/>
                        <a:pt x="13655" y="1540"/>
                        <a:pt x="13647" y="1258"/>
                      </a:cubicBezTo>
                      <a:cubicBezTo>
                        <a:pt x="13647" y="1060"/>
                        <a:pt x="13754" y="878"/>
                        <a:pt x="13936" y="795"/>
                      </a:cubicBezTo>
                      <a:lnTo>
                        <a:pt x="13961" y="1"/>
                      </a:lnTo>
                      <a:lnTo>
                        <a:pt x="12827" y="1"/>
                      </a:lnTo>
                      <a:lnTo>
                        <a:pt x="12827" y="803"/>
                      </a:lnTo>
                      <a:cubicBezTo>
                        <a:pt x="12993" y="894"/>
                        <a:pt x="13100" y="1068"/>
                        <a:pt x="13100" y="1258"/>
                      </a:cubicBezTo>
                      <a:cubicBezTo>
                        <a:pt x="13109" y="1540"/>
                        <a:pt x="12877" y="1772"/>
                        <a:pt x="12596" y="1772"/>
                      </a:cubicBezTo>
                      <a:cubicBezTo>
                        <a:pt x="12306" y="1772"/>
                        <a:pt x="12074" y="1540"/>
                        <a:pt x="12066" y="1258"/>
                      </a:cubicBezTo>
                      <a:cubicBezTo>
                        <a:pt x="12066" y="1052"/>
                        <a:pt x="12182" y="861"/>
                        <a:pt x="12372" y="779"/>
                      </a:cubicBezTo>
                      <a:lnTo>
                        <a:pt x="12372" y="1"/>
                      </a:lnTo>
                      <a:lnTo>
                        <a:pt x="11247" y="1"/>
                      </a:lnTo>
                      <a:lnTo>
                        <a:pt x="11263" y="795"/>
                      </a:lnTo>
                      <a:cubicBezTo>
                        <a:pt x="11437" y="886"/>
                        <a:pt x="11545" y="1060"/>
                        <a:pt x="11545" y="1258"/>
                      </a:cubicBezTo>
                      <a:cubicBezTo>
                        <a:pt x="11553" y="1548"/>
                        <a:pt x="11321" y="1788"/>
                        <a:pt x="11032" y="1788"/>
                      </a:cubicBezTo>
                      <a:cubicBezTo>
                        <a:pt x="10734" y="1780"/>
                        <a:pt x="10494" y="1548"/>
                        <a:pt x="10494" y="1258"/>
                      </a:cubicBezTo>
                      <a:cubicBezTo>
                        <a:pt x="10485" y="1043"/>
                        <a:pt x="10609" y="845"/>
                        <a:pt x="10816" y="762"/>
                      </a:cubicBezTo>
                      <a:lnTo>
                        <a:pt x="10800" y="1"/>
                      </a:lnTo>
                      <a:lnTo>
                        <a:pt x="9707" y="1"/>
                      </a:lnTo>
                      <a:lnTo>
                        <a:pt x="9674" y="745"/>
                      </a:lnTo>
                      <a:cubicBezTo>
                        <a:pt x="9873" y="836"/>
                        <a:pt x="9997" y="1035"/>
                        <a:pt x="10005" y="1258"/>
                      </a:cubicBezTo>
                      <a:cubicBezTo>
                        <a:pt x="10014" y="1565"/>
                        <a:pt x="9757" y="1821"/>
                        <a:pt x="9451" y="1821"/>
                      </a:cubicBezTo>
                      <a:cubicBezTo>
                        <a:pt x="9136" y="1821"/>
                        <a:pt x="8880" y="1573"/>
                        <a:pt x="8872" y="1258"/>
                      </a:cubicBezTo>
                      <a:cubicBezTo>
                        <a:pt x="8872" y="1027"/>
                        <a:pt x="9004" y="820"/>
                        <a:pt x="9219" y="737"/>
                      </a:cubicBezTo>
                      <a:lnTo>
                        <a:pt x="9252" y="1"/>
                      </a:lnTo>
                      <a:lnTo>
                        <a:pt x="8152" y="1"/>
                      </a:lnTo>
                      <a:lnTo>
                        <a:pt x="8085" y="795"/>
                      </a:lnTo>
                      <a:cubicBezTo>
                        <a:pt x="8259" y="886"/>
                        <a:pt x="8375" y="1060"/>
                        <a:pt x="8375" y="1258"/>
                      </a:cubicBezTo>
                      <a:cubicBezTo>
                        <a:pt x="8383" y="1535"/>
                        <a:pt x="8160" y="1763"/>
                        <a:pt x="7885" y="1763"/>
                      </a:cubicBezTo>
                      <a:cubicBezTo>
                        <a:pt x="7880" y="1763"/>
                        <a:pt x="7875" y="1763"/>
                        <a:pt x="7870" y="1763"/>
                      </a:cubicBezTo>
                      <a:cubicBezTo>
                        <a:pt x="7589" y="1763"/>
                        <a:pt x="7357" y="1540"/>
                        <a:pt x="7357" y="1258"/>
                      </a:cubicBezTo>
                      <a:cubicBezTo>
                        <a:pt x="7349" y="1060"/>
                        <a:pt x="7457" y="886"/>
                        <a:pt x="7630" y="795"/>
                      </a:cubicBezTo>
                      <a:lnTo>
                        <a:pt x="7697" y="1"/>
                      </a:lnTo>
                      <a:lnTo>
                        <a:pt x="6571" y="1"/>
                      </a:lnTo>
                      <a:lnTo>
                        <a:pt x="6521" y="762"/>
                      </a:lnTo>
                      <a:cubicBezTo>
                        <a:pt x="6720" y="853"/>
                        <a:pt x="6836" y="1043"/>
                        <a:pt x="6844" y="1258"/>
                      </a:cubicBezTo>
                      <a:cubicBezTo>
                        <a:pt x="6852" y="1556"/>
                        <a:pt x="6604" y="1805"/>
                        <a:pt x="6298" y="1805"/>
                      </a:cubicBezTo>
                      <a:cubicBezTo>
                        <a:pt x="6000" y="1805"/>
                        <a:pt x="5752" y="1565"/>
                        <a:pt x="5744" y="1258"/>
                      </a:cubicBezTo>
                      <a:cubicBezTo>
                        <a:pt x="5735" y="1035"/>
                        <a:pt x="5868" y="836"/>
                        <a:pt x="6066" y="754"/>
                      </a:cubicBezTo>
                      <a:lnTo>
                        <a:pt x="6116" y="1"/>
                      </a:lnTo>
                      <a:close/>
                      <a:moveTo>
                        <a:pt x="15734" y="1854"/>
                      </a:moveTo>
                      <a:cubicBezTo>
                        <a:pt x="15736" y="1854"/>
                        <a:pt x="15738" y="1854"/>
                        <a:pt x="15740" y="1854"/>
                      </a:cubicBezTo>
                      <a:lnTo>
                        <a:pt x="15734" y="185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123" name="Google Shape;1123;p51"/>
              <p:cNvSpPr/>
              <p:nvPr/>
            </p:nvSpPr>
            <p:spPr>
              <a:xfrm>
                <a:off x="2572895" y="1630240"/>
                <a:ext cx="4041000" cy="2454510"/>
              </a:xfrm>
              <a:custGeom>
                <a:avLst/>
                <a:gdLst/>
                <a:ahLst/>
                <a:cxnLst/>
                <a:rect l="l" t="t" r="r" b="b"/>
                <a:pathLst>
                  <a:path w="15881" h="8682" fill="none" extrusionOk="0">
                    <a:moveTo>
                      <a:pt x="83" y="1"/>
                    </a:moveTo>
                    <a:cubicBezTo>
                      <a:pt x="83" y="2128"/>
                      <a:pt x="0" y="2128"/>
                      <a:pt x="0" y="4254"/>
                    </a:cubicBezTo>
                    <a:lnTo>
                      <a:pt x="0" y="8516"/>
                    </a:lnTo>
                    <a:cubicBezTo>
                      <a:pt x="0" y="8574"/>
                      <a:pt x="91" y="8541"/>
                      <a:pt x="149" y="8541"/>
                    </a:cubicBezTo>
                    <a:cubicBezTo>
                      <a:pt x="2085" y="8541"/>
                      <a:pt x="2085" y="8673"/>
                      <a:pt x="4030" y="8673"/>
                    </a:cubicBezTo>
                    <a:cubicBezTo>
                      <a:pt x="5967" y="8673"/>
                      <a:pt x="5967" y="8582"/>
                      <a:pt x="7911" y="8582"/>
                    </a:cubicBezTo>
                    <a:cubicBezTo>
                      <a:pt x="9848" y="8582"/>
                      <a:pt x="9848" y="8682"/>
                      <a:pt x="11784" y="8682"/>
                    </a:cubicBezTo>
                    <a:cubicBezTo>
                      <a:pt x="13729" y="8682"/>
                      <a:pt x="13729" y="8591"/>
                      <a:pt x="15665" y="8591"/>
                    </a:cubicBezTo>
                    <a:cubicBezTo>
                      <a:pt x="15723" y="8591"/>
                      <a:pt x="15748" y="8574"/>
                      <a:pt x="15748" y="8516"/>
                    </a:cubicBezTo>
                    <a:cubicBezTo>
                      <a:pt x="15748" y="6406"/>
                      <a:pt x="15872" y="6406"/>
                      <a:pt x="15881" y="4296"/>
                    </a:cubicBezTo>
                    <a:cubicBezTo>
                      <a:pt x="15881" y="2186"/>
                      <a:pt x="15789" y="2186"/>
                      <a:pt x="15789" y="75"/>
                    </a:cubicBezTo>
                  </a:path>
                </a:pathLst>
              </a:custGeom>
              <a:grpFill/>
              <a:ln w="9525" cap="rnd" cmpd="sng">
                <a:solidFill>
                  <a:srgbClr val="05030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124" name="Google Shape;1124;p51"/>
            <p:cNvSpPr/>
            <p:nvPr/>
          </p:nvSpPr>
          <p:spPr>
            <a:xfrm>
              <a:off x="2583327" y="1195014"/>
              <a:ext cx="4005376" cy="448391"/>
            </a:xfrm>
            <a:custGeom>
              <a:avLst/>
              <a:gdLst/>
              <a:ahLst/>
              <a:cxnLst/>
              <a:rect l="l" t="t" r="r" b="b"/>
              <a:pathLst>
                <a:path w="15741" h="1855" fill="none" extrusionOk="0">
                  <a:moveTo>
                    <a:pt x="15740" y="1854"/>
                  </a:moveTo>
                  <a:cubicBezTo>
                    <a:pt x="15409" y="1854"/>
                    <a:pt x="15136" y="1589"/>
                    <a:pt x="15128" y="1258"/>
                  </a:cubicBezTo>
                  <a:cubicBezTo>
                    <a:pt x="15128" y="1010"/>
                    <a:pt x="15277" y="779"/>
                    <a:pt x="15508" y="696"/>
                  </a:cubicBezTo>
                  <a:lnTo>
                    <a:pt x="15508" y="1"/>
                  </a:lnTo>
                  <a:lnTo>
                    <a:pt x="14416" y="1"/>
                  </a:lnTo>
                  <a:lnTo>
                    <a:pt x="14383" y="803"/>
                  </a:lnTo>
                  <a:cubicBezTo>
                    <a:pt x="14557" y="886"/>
                    <a:pt x="14664" y="1060"/>
                    <a:pt x="14673" y="1258"/>
                  </a:cubicBezTo>
                  <a:cubicBezTo>
                    <a:pt x="14673" y="1540"/>
                    <a:pt x="14449" y="1772"/>
                    <a:pt x="14168" y="1772"/>
                  </a:cubicBezTo>
                  <a:cubicBezTo>
                    <a:pt x="13878" y="1772"/>
                    <a:pt x="13655" y="1540"/>
                    <a:pt x="13647" y="1258"/>
                  </a:cubicBezTo>
                  <a:cubicBezTo>
                    <a:pt x="13647" y="1060"/>
                    <a:pt x="13754" y="878"/>
                    <a:pt x="13936" y="795"/>
                  </a:cubicBezTo>
                  <a:lnTo>
                    <a:pt x="13961" y="1"/>
                  </a:lnTo>
                  <a:lnTo>
                    <a:pt x="12827" y="1"/>
                  </a:lnTo>
                  <a:lnTo>
                    <a:pt x="12827" y="803"/>
                  </a:lnTo>
                  <a:cubicBezTo>
                    <a:pt x="12993" y="894"/>
                    <a:pt x="13100" y="1068"/>
                    <a:pt x="13100" y="1258"/>
                  </a:cubicBezTo>
                  <a:cubicBezTo>
                    <a:pt x="13109" y="1540"/>
                    <a:pt x="12877" y="1772"/>
                    <a:pt x="12596" y="1772"/>
                  </a:cubicBezTo>
                  <a:cubicBezTo>
                    <a:pt x="12306" y="1772"/>
                    <a:pt x="12074" y="1540"/>
                    <a:pt x="12066" y="1258"/>
                  </a:cubicBezTo>
                  <a:cubicBezTo>
                    <a:pt x="12066" y="1052"/>
                    <a:pt x="12182" y="861"/>
                    <a:pt x="12372" y="779"/>
                  </a:cubicBezTo>
                  <a:lnTo>
                    <a:pt x="12372" y="1"/>
                  </a:lnTo>
                  <a:lnTo>
                    <a:pt x="11247" y="1"/>
                  </a:lnTo>
                  <a:lnTo>
                    <a:pt x="11263" y="795"/>
                  </a:lnTo>
                  <a:cubicBezTo>
                    <a:pt x="11437" y="886"/>
                    <a:pt x="11545" y="1060"/>
                    <a:pt x="11545" y="1258"/>
                  </a:cubicBezTo>
                  <a:cubicBezTo>
                    <a:pt x="11553" y="1548"/>
                    <a:pt x="11321" y="1788"/>
                    <a:pt x="11032" y="1788"/>
                  </a:cubicBezTo>
                  <a:cubicBezTo>
                    <a:pt x="10734" y="1780"/>
                    <a:pt x="10494" y="1548"/>
                    <a:pt x="10494" y="1258"/>
                  </a:cubicBezTo>
                  <a:cubicBezTo>
                    <a:pt x="10485" y="1043"/>
                    <a:pt x="10609" y="845"/>
                    <a:pt x="10816" y="762"/>
                  </a:cubicBezTo>
                  <a:lnTo>
                    <a:pt x="10800" y="1"/>
                  </a:lnTo>
                  <a:lnTo>
                    <a:pt x="9707" y="1"/>
                  </a:lnTo>
                  <a:lnTo>
                    <a:pt x="9674" y="745"/>
                  </a:lnTo>
                  <a:cubicBezTo>
                    <a:pt x="9873" y="836"/>
                    <a:pt x="9997" y="1035"/>
                    <a:pt x="10005" y="1258"/>
                  </a:cubicBezTo>
                  <a:cubicBezTo>
                    <a:pt x="10014" y="1565"/>
                    <a:pt x="9757" y="1821"/>
                    <a:pt x="9451" y="1821"/>
                  </a:cubicBezTo>
                  <a:cubicBezTo>
                    <a:pt x="9136" y="1821"/>
                    <a:pt x="8880" y="1573"/>
                    <a:pt x="8872" y="1258"/>
                  </a:cubicBezTo>
                  <a:cubicBezTo>
                    <a:pt x="8872" y="1027"/>
                    <a:pt x="9004" y="820"/>
                    <a:pt x="9219" y="737"/>
                  </a:cubicBezTo>
                  <a:lnTo>
                    <a:pt x="9252" y="1"/>
                  </a:lnTo>
                  <a:lnTo>
                    <a:pt x="8152" y="1"/>
                  </a:lnTo>
                  <a:lnTo>
                    <a:pt x="8085" y="795"/>
                  </a:lnTo>
                  <a:cubicBezTo>
                    <a:pt x="8259" y="886"/>
                    <a:pt x="8375" y="1060"/>
                    <a:pt x="8375" y="1258"/>
                  </a:cubicBezTo>
                  <a:cubicBezTo>
                    <a:pt x="8383" y="1540"/>
                    <a:pt x="8152" y="1772"/>
                    <a:pt x="7870" y="1763"/>
                  </a:cubicBezTo>
                  <a:cubicBezTo>
                    <a:pt x="7589" y="1763"/>
                    <a:pt x="7357" y="1540"/>
                    <a:pt x="7357" y="1258"/>
                  </a:cubicBezTo>
                  <a:cubicBezTo>
                    <a:pt x="7349" y="1060"/>
                    <a:pt x="7457" y="886"/>
                    <a:pt x="7630" y="795"/>
                  </a:cubicBezTo>
                  <a:lnTo>
                    <a:pt x="7697" y="1"/>
                  </a:lnTo>
                  <a:lnTo>
                    <a:pt x="6571" y="1"/>
                  </a:lnTo>
                  <a:lnTo>
                    <a:pt x="6521" y="762"/>
                  </a:lnTo>
                  <a:cubicBezTo>
                    <a:pt x="6720" y="853"/>
                    <a:pt x="6836" y="1043"/>
                    <a:pt x="6844" y="1258"/>
                  </a:cubicBezTo>
                  <a:cubicBezTo>
                    <a:pt x="6852" y="1556"/>
                    <a:pt x="6604" y="1805"/>
                    <a:pt x="6298" y="1805"/>
                  </a:cubicBezTo>
                  <a:cubicBezTo>
                    <a:pt x="6000" y="1805"/>
                    <a:pt x="5752" y="1565"/>
                    <a:pt x="5744" y="1258"/>
                  </a:cubicBezTo>
                  <a:cubicBezTo>
                    <a:pt x="5735" y="1035"/>
                    <a:pt x="5868" y="836"/>
                    <a:pt x="6066" y="754"/>
                  </a:cubicBezTo>
                  <a:lnTo>
                    <a:pt x="6116" y="1"/>
                  </a:lnTo>
                  <a:lnTo>
                    <a:pt x="4941" y="1"/>
                  </a:lnTo>
                  <a:lnTo>
                    <a:pt x="4974" y="795"/>
                  </a:lnTo>
                  <a:cubicBezTo>
                    <a:pt x="5139" y="886"/>
                    <a:pt x="5247" y="1068"/>
                    <a:pt x="5247" y="1258"/>
                  </a:cubicBezTo>
                  <a:cubicBezTo>
                    <a:pt x="5255" y="1548"/>
                    <a:pt x="5015" y="1796"/>
                    <a:pt x="4717" y="1796"/>
                  </a:cubicBezTo>
                  <a:cubicBezTo>
                    <a:pt x="4419" y="1796"/>
                    <a:pt x="4180" y="1556"/>
                    <a:pt x="4171" y="1258"/>
                  </a:cubicBezTo>
                  <a:cubicBezTo>
                    <a:pt x="4171" y="1035"/>
                    <a:pt x="4312" y="828"/>
                    <a:pt x="4519" y="754"/>
                  </a:cubicBezTo>
                  <a:lnTo>
                    <a:pt x="4486" y="1"/>
                  </a:lnTo>
                  <a:lnTo>
                    <a:pt x="3360" y="1"/>
                  </a:lnTo>
                  <a:lnTo>
                    <a:pt x="3410" y="795"/>
                  </a:lnTo>
                  <a:cubicBezTo>
                    <a:pt x="3575" y="894"/>
                    <a:pt x="3675" y="1068"/>
                    <a:pt x="3675" y="1258"/>
                  </a:cubicBezTo>
                  <a:cubicBezTo>
                    <a:pt x="3683" y="1556"/>
                    <a:pt x="3443" y="1796"/>
                    <a:pt x="3145" y="1796"/>
                  </a:cubicBezTo>
                  <a:cubicBezTo>
                    <a:pt x="2847" y="1796"/>
                    <a:pt x="2607" y="1556"/>
                    <a:pt x="2599" y="1258"/>
                  </a:cubicBezTo>
                  <a:cubicBezTo>
                    <a:pt x="2591" y="1027"/>
                    <a:pt x="2740" y="820"/>
                    <a:pt x="2955" y="745"/>
                  </a:cubicBezTo>
                  <a:lnTo>
                    <a:pt x="2905" y="1"/>
                  </a:lnTo>
                  <a:lnTo>
                    <a:pt x="1780" y="1"/>
                  </a:lnTo>
                  <a:lnTo>
                    <a:pt x="1838" y="737"/>
                  </a:lnTo>
                  <a:cubicBezTo>
                    <a:pt x="2028" y="845"/>
                    <a:pt x="2144" y="1043"/>
                    <a:pt x="2152" y="1258"/>
                  </a:cubicBezTo>
                  <a:cubicBezTo>
                    <a:pt x="2160" y="1581"/>
                    <a:pt x="1896" y="1854"/>
                    <a:pt x="1573" y="1846"/>
                  </a:cubicBezTo>
                  <a:cubicBezTo>
                    <a:pt x="1242" y="1846"/>
                    <a:pt x="977" y="1581"/>
                    <a:pt x="969" y="1258"/>
                  </a:cubicBezTo>
                  <a:cubicBezTo>
                    <a:pt x="960" y="994"/>
                    <a:pt x="1134" y="762"/>
                    <a:pt x="1382" y="696"/>
                  </a:cubicBezTo>
                  <a:lnTo>
                    <a:pt x="1325" y="1"/>
                  </a:lnTo>
                  <a:lnTo>
                    <a:pt x="249" y="1"/>
                  </a:lnTo>
                  <a:lnTo>
                    <a:pt x="249" y="812"/>
                  </a:lnTo>
                  <a:cubicBezTo>
                    <a:pt x="406" y="903"/>
                    <a:pt x="505" y="1076"/>
                    <a:pt x="505" y="1258"/>
                  </a:cubicBezTo>
                  <a:cubicBezTo>
                    <a:pt x="514" y="1540"/>
                    <a:pt x="282" y="1772"/>
                    <a:pt x="0" y="1772"/>
                  </a:cubicBezTo>
                </a:path>
              </a:pathLst>
            </a:custGeom>
            <a:grpFill/>
            <a:ln w="9525" cap="rnd" cmpd="sng">
              <a:solidFill>
                <a:srgbClr val="05030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25" name="Google Shape;1125;p51"/>
          <p:cNvGrpSpPr/>
          <p:nvPr/>
        </p:nvGrpSpPr>
        <p:grpSpPr>
          <a:xfrm>
            <a:off x="4965264" y="1968523"/>
            <a:ext cx="3421250" cy="2126008"/>
            <a:chOff x="5189800" y="1733703"/>
            <a:chExt cx="3185147" cy="2405531"/>
          </a:xfrm>
          <a:solidFill>
            <a:schemeClr val="accent2">
              <a:lumMod val="20000"/>
              <a:lumOff val="80000"/>
            </a:schemeClr>
          </a:solidFill>
        </p:grpSpPr>
        <p:grpSp>
          <p:nvGrpSpPr>
            <p:cNvPr id="1126" name="Google Shape;1126;p51"/>
            <p:cNvGrpSpPr/>
            <p:nvPr/>
          </p:nvGrpSpPr>
          <p:grpSpPr>
            <a:xfrm flipH="1">
              <a:off x="5189800" y="1733703"/>
              <a:ext cx="3151159" cy="2376679"/>
              <a:chOff x="2518750" y="1164350"/>
              <a:chExt cx="4042020" cy="2885370"/>
            </a:xfrm>
            <a:grpFill/>
          </p:grpSpPr>
          <p:sp>
            <p:nvSpPr>
              <p:cNvPr id="1127" name="Google Shape;1127;p51"/>
              <p:cNvSpPr/>
              <p:nvPr/>
            </p:nvSpPr>
            <p:spPr>
              <a:xfrm rot="-1452">
                <a:off x="2519260" y="1573629"/>
                <a:ext cx="4041000" cy="2475238"/>
              </a:xfrm>
              <a:custGeom>
                <a:avLst/>
                <a:gdLst/>
                <a:ahLst/>
                <a:cxnLst/>
                <a:rect l="l" t="t" r="r" b="b"/>
                <a:pathLst>
                  <a:path w="15881" h="8682" extrusionOk="0">
                    <a:moveTo>
                      <a:pt x="83" y="1"/>
                    </a:moveTo>
                    <a:cubicBezTo>
                      <a:pt x="83" y="2128"/>
                      <a:pt x="0" y="2128"/>
                      <a:pt x="0" y="4254"/>
                    </a:cubicBezTo>
                    <a:lnTo>
                      <a:pt x="0" y="8516"/>
                    </a:lnTo>
                    <a:cubicBezTo>
                      <a:pt x="0" y="8543"/>
                      <a:pt x="20" y="8550"/>
                      <a:pt x="47" y="8550"/>
                    </a:cubicBezTo>
                    <a:cubicBezTo>
                      <a:pt x="78" y="8550"/>
                      <a:pt x="118" y="8541"/>
                      <a:pt x="149" y="8541"/>
                    </a:cubicBezTo>
                    <a:cubicBezTo>
                      <a:pt x="2085" y="8541"/>
                      <a:pt x="2085" y="8673"/>
                      <a:pt x="4030" y="8673"/>
                    </a:cubicBezTo>
                    <a:cubicBezTo>
                      <a:pt x="5967" y="8673"/>
                      <a:pt x="5967" y="8582"/>
                      <a:pt x="7911" y="8582"/>
                    </a:cubicBezTo>
                    <a:cubicBezTo>
                      <a:pt x="9848" y="8582"/>
                      <a:pt x="9848" y="8682"/>
                      <a:pt x="11784" y="8682"/>
                    </a:cubicBezTo>
                    <a:cubicBezTo>
                      <a:pt x="13729" y="8682"/>
                      <a:pt x="13729" y="8591"/>
                      <a:pt x="15665" y="8591"/>
                    </a:cubicBezTo>
                    <a:cubicBezTo>
                      <a:pt x="15723" y="8591"/>
                      <a:pt x="15748" y="8574"/>
                      <a:pt x="15748" y="8516"/>
                    </a:cubicBezTo>
                    <a:cubicBezTo>
                      <a:pt x="15748" y="6406"/>
                      <a:pt x="15872" y="6406"/>
                      <a:pt x="15881" y="4296"/>
                    </a:cubicBezTo>
                    <a:cubicBezTo>
                      <a:pt x="15881" y="2186"/>
                      <a:pt x="15789" y="2186"/>
                      <a:pt x="15789" y="75"/>
                    </a:cubicBezTo>
                    <a:lnTo>
                      <a:pt x="83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8" name="Google Shape;1128;p51"/>
              <p:cNvSpPr/>
              <p:nvPr/>
            </p:nvSpPr>
            <p:spPr>
              <a:xfrm>
                <a:off x="2529707" y="1164350"/>
                <a:ext cx="4005376" cy="448391"/>
              </a:xfrm>
              <a:custGeom>
                <a:avLst/>
                <a:gdLst/>
                <a:ahLst/>
                <a:cxnLst/>
                <a:rect l="l" t="t" r="r" b="b"/>
                <a:pathLst>
                  <a:path w="15741" h="1855" extrusionOk="0">
                    <a:moveTo>
                      <a:pt x="249" y="1"/>
                    </a:moveTo>
                    <a:lnTo>
                      <a:pt x="249" y="812"/>
                    </a:lnTo>
                    <a:cubicBezTo>
                      <a:pt x="406" y="903"/>
                      <a:pt x="505" y="1076"/>
                      <a:pt x="505" y="1258"/>
                    </a:cubicBezTo>
                    <a:cubicBezTo>
                      <a:pt x="514" y="1540"/>
                      <a:pt x="282" y="1772"/>
                      <a:pt x="0" y="1772"/>
                    </a:cubicBezTo>
                    <a:lnTo>
                      <a:pt x="1294" y="1778"/>
                    </a:lnTo>
                    <a:lnTo>
                      <a:pt x="1294" y="1778"/>
                    </a:lnTo>
                    <a:cubicBezTo>
                      <a:pt x="1104" y="1680"/>
                      <a:pt x="974" y="1483"/>
                      <a:pt x="969" y="1258"/>
                    </a:cubicBezTo>
                    <a:cubicBezTo>
                      <a:pt x="960" y="994"/>
                      <a:pt x="1134" y="762"/>
                      <a:pt x="1382" y="696"/>
                    </a:cubicBezTo>
                    <a:lnTo>
                      <a:pt x="1325" y="1"/>
                    </a:lnTo>
                    <a:close/>
                    <a:moveTo>
                      <a:pt x="1780" y="1"/>
                    </a:moveTo>
                    <a:lnTo>
                      <a:pt x="1838" y="737"/>
                    </a:lnTo>
                    <a:cubicBezTo>
                      <a:pt x="2028" y="845"/>
                      <a:pt x="2144" y="1043"/>
                      <a:pt x="2152" y="1258"/>
                    </a:cubicBezTo>
                    <a:cubicBezTo>
                      <a:pt x="2158" y="1482"/>
                      <a:pt x="2032" y="1683"/>
                      <a:pt x="1847" y="1781"/>
                    </a:cubicBezTo>
                    <a:lnTo>
                      <a:pt x="1847" y="1781"/>
                    </a:lnTo>
                    <a:lnTo>
                      <a:pt x="3047" y="1788"/>
                    </a:lnTo>
                    <a:lnTo>
                      <a:pt x="3047" y="1788"/>
                    </a:lnTo>
                    <a:cubicBezTo>
                      <a:pt x="2796" y="1742"/>
                      <a:pt x="2606" y="1523"/>
                      <a:pt x="2599" y="1258"/>
                    </a:cubicBezTo>
                    <a:cubicBezTo>
                      <a:pt x="2591" y="1027"/>
                      <a:pt x="2740" y="820"/>
                      <a:pt x="2955" y="745"/>
                    </a:cubicBezTo>
                    <a:lnTo>
                      <a:pt x="2905" y="1"/>
                    </a:lnTo>
                    <a:close/>
                    <a:moveTo>
                      <a:pt x="3360" y="1"/>
                    </a:moveTo>
                    <a:lnTo>
                      <a:pt x="3410" y="795"/>
                    </a:lnTo>
                    <a:cubicBezTo>
                      <a:pt x="3575" y="894"/>
                      <a:pt x="3675" y="1068"/>
                      <a:pt x="3675" y="1258"/>
                    </a:cubicBezTo>
                    <a:cubicBezTo>
                      <a:pt x="3682" y="1525"/>
                      <a:pt x="3491" y="1745"/>
                      <a:pt x="3237" y="1789"/>
                    </a:cubicBezTo>
                    <a:lnTo>
                      <a:pt x="3237" y="1789"/>
                    </a:lnTo>
                    <a:lnTo>
                      <a:pt x="4708" y="1796"/>
                    </a:lnTo>
                    <a:lnTo>
                      <a:pt x="4708" y="1796"/>
                    </a:lnTo>
                    <a:cubicBezTo>
                      <a:pt x="4415" y="1792"/>
                      <a:pt x="4179" y="1553"/>
                      <a:pt x="4171" y="1258"/>
                    </a:cubicBezTo>
                    <a:cubicBezTo>
                      <a:pt x="4171" y="1035"/>
                      <a:pt x="4312" y="828"/>
                      <a:pt x="4519" y="754"/>
                    </a:cubicBezTo>
                    <a:lnTo>
                      <a:pt x="4486" y="1"/>
                    </a:lnTo>
                    <a:close/>
                    <a:moveTo>
                      <a:pt x="3047" y="1788"/>
                    </a:moveTo>
                    <a:cubicBezTo>
                      <a:pt x="3079" y="1793"/>
                      <a:pt x="3112" y="1796"/>
                      <a:pt x="3145" y="1796"/>
                    </a:cubicBezTo>
                    <a:cubicBezTo>
                      <a:pt x="3177" y="1796"/>
                      <a:pt x="3207" y="1794"/>
                      <a:pt x="3237" y="1789"/>
                    </a:cubicBezTo>
                    <a:lnTo>
                      <a:pt x="3237" y="1789"/>
                    </a:lnTo>
                    <a:lnTo>
                      <a:pt x="3047" y="1788"/>
                    </a:lnTo>
                    <a:close/>
                    <a:moveTo>
                      <a:pt x="4708" y="1796"/>
                    </a:moveTo>
                    <a:cubicBezTo>
                      <a:pt x="4711" y="1796"/>
                      <a:pt x="4714" y="1796"/>
                      <a:pt x="4717" y="1796"/>
                    </a:cubicBezTo>
                    <a:cubicBezTo>
                      <a:pt x="4718" y="1796"/>
                      <a:pt x="4720" y="1796"/>
                      <a:pt x="4721" y="1796"/>
                    </a:cubicBezTo>
                    <a:lnTo>
                      <a:pt x="4721" y="1796"/>
                    </a:lnTo>
                    <a:lnTo>
                      <a:pt x="4708" y="1796"/>
                    </a:lnTo>
                    <a:close/>
                    <a:moveTo>
                      <a:pt x="1294" y="1778"/>
                    </a:moveTo>
                    <a:lnTo>
                      <a:pt x="1294" y="1778"/>
                    </a:lnTo>
                    <a:cubicBezTo>
                      <a:pt x="1378" y="1822"/>
                      <a:pt x="1472" y="1846"/>
                      <a:pt x="1573" y="1846"/>
                    </a:cubicBezTo>
                    <a:cubicBezTo>
                      <a:pt x="1578" y="1846"/>
                      <a:pt x="1582" y="1846"/>
                      <a:pt x="1587" y="1846"/>
                    </a:cubicBezTo>
                    <a:cubicBezTo>
                      <a:pt x="1680" y="1846"/>
                      <a:pt x="1769" y="1823"/>
                      <a:pt x="1847" y="1781"/>
                    </a:cubicBezTo>
                    <a:lnTo>
                      <a:pt x="1847" y="1781"/>
                    </a:lnTo>
                    <a:lnTo>
                      <a:pt x="1294" y="1778"/>
                    </a:lnTo>
                    <a:close/>
                    <a:moveTo>
                      <a:pt x="4941" y="1"/>
                    </a:moveTo>
                    <a:lnTo>
                      <a:pt x="4974" y="795"/>
                    </a:lnTo>
                    <a:cubicBezTo>
                      <a:pt x="5139" y="886"/>
                      <a:pt x="5247" y="1068"/>
                      <a:pt x="5247" y="1258"/>
                    </a:cubicBezTo>
                    <a:cubicBezTo>
                      <a:pt x="5255" y="1547"/>
                      <a:pt x="5017" y="1795"/>
                      <a:pt x="4721" y="1796"/>
                    </a:cubicBezTo>
                    <a:lnTo>
                      <a:pt x="4721" y="1796"/>
                    </a:lnTo>
                    <a:lnTo>
                      <a:pt x="15734" y="1854"/>
                    </a:lnTo>
                    <a:lnTo>
                      <a:pt x="15734" y="1854"/>
                    </a:lnTo>
                    <a:cubicBezTo>
                      <a:pt x="15406" y="1851"/>
                      <a:pt x="15136" y="1587"/>
                      <a:pt x="15128" y="1258"/>
                    </a:cubicBezTo>
                    <a:cubicBezTo>
                      <a:pt x="15128" y="1010"/>
                      <a:pt x="15277" y="779"/>
                      <a:pt x="15508" y="696"/>
                    </a:cubicBezTo>
                    <a:lnTo>
                      <a:pt x="15508" y="1"/>
                    </a:lnTo>
                    <a:lnTo>
                      <a:pt x="14416" y="1"/>
                    </a:lnTo>
                    <a:lnTo>
                      <a:pt x="14383" y="803"/>
                    </a:lnTo>
                    <a:cubicBezTo>
                      <a:pt x="14557" y="886"/>
                      <a:pt x="14664" y="1060"/>
                      <a:pt x="14673" y="1258"/>
                    </a:cubicBezTo>
                    <a:cubicBezTo>
                      <a:pt x="14673" y="1540"/>
                      <a:pt x="14449" y="1772"/>
                      <a:pt x="14168" y="1772"/>
                    </a:cubicBezTo>
                    <a:cubicBezTo>
                      <a:pt x="13878" y="1772"/>
                      <a:pt x="13655" y="1540"/>
                      <a:pt x="13647" y="1258"/>
                    </a:cubicBezTo>
                    <a:cubicBezTo>
                      <a:pt x="13647" y="1060"/>
                      <a:pt x="13754" y="878"/>
                      <a:pt x="13936" y="795"/>
                    </a:cubicBezTo>
                    <a:lnTo>
                      <a:pt x="13961" y="1"/>
                    </a:lnTo>
                    <a:lnTo>
                      <a:pt x="12827" y="1"/>
                    </a:lnTo>
                    <a:lnTo>
                      <a:pt x="12827" y="803"/>
                    </a:lnTo>
                    <a:cubicBezTo>
                      <a:pt x="12993" y="894"/>
                      <a:pt x="13100" y="1068"/>
                      <a:pt x="13100" y="1258"/>
                    </a:cubicBezTo>
                    <a:cubicBezTo>
                      <a:pt x="13109" y="1540"/>
                      <a:pt x="12877" y="1772"/>
                      <a:pt x="12596" y="1772"/>
                    </a:cubicBezTo>
                    <a:cubicBezTo>
                      <a:pt x="12306" y="1772"/>
                      <a:pt x="12074" y="1540"/>
                      <a:pt x="12066" y="1258"/>
                    </a:cubicBezTo>
                    <a:cubicBezTo>
                      <a:pt x="12066" y="1052"/>
                      <a:pt x="12182" y="861"/>
                      <a:pt x="12372" y="779"/>
                    </a:cubicBezTo>
                    <a:lnTo>
                      <a:pt x="12372" y="1"/>
                    </a:lnTo>
                    <a:lnTo>
                      <a:pt x="11247" y="1"/>
                    </a:lnTo>
                    <a:lnTo>
                      <a:pt x="11263" y="795"/>
                    </a:lnTo>
                    <a:cubicBezTo>
                      <a:pt x="11437" y="886"/>
                      <a:pt x="11545" y="1060"/>
                      <a:pt x="11545" y="1258"/>
                    </a:cubicBezTo>
                    <a:cubicBezTo>
                      <a:pt x="11553" y="1548"/>
                      <a:pt x="11321" y="1788"/>
                      <a:pt x="11032" y="1788"/>
                    </a:cubicBezTo>
                    <a:cubicBezTo>
                      <a:pt x="10734" y="1780"/>
                      <a:pt x="10494" y="1548"/>
                      <a:pt x="10494" y="1258"/>
                    </a:cubicBezTo>
                    <a:cubicBezTo>
                      <a:pt x="10485" y="1043"/>
                      <a:pt x="10609" y="845"/>
                      <a:pt x="10816" y="762"/>
                    </a:cubicBezTo>
                    <a:lnTo>
                      <a:pt x="10800" y="1"/>
                    </a:lnTo>
                    <a:lnTo>
                      <a:pt x="9707" y="1"/>
                    </a:lnTo>
                    <a:lnTo>
                      <a:pt x="9674" y="745"/>
                    </a:lnTo>
                    <a:cubicBezTo>
                      <a:pt x="9873" y="836"/>
                      <a:pt x="9997" y="1035"/>
                      <a:pt x="10005" y="1258"/>
                    </a:cubicBezTo>
                    <a:cubicBezTo>
                      <a:pt x="10014" y="1565"/>
                      <a:pt x="9757" y="1821"/>
                      <a:pt x="9451" y="1821"/>
                    </a:cubicBezTo>
                    <a:cubicBezTo>
                      <a:pt x="9136" y="1821"/>
                      <a:pt x="8880" y="1573"/>
                      <a:pt x="8872" y="1258"/>
                    </a:cubicBezTo>
                    <a:cubicBezTo>
                      <a:pt x="8872" y="1027"/>
                      <a:pt x="9004" y="820"/>
                      <a:pt x="9219" y="737"/>
                    </a:cubicBezTo>
                    <a:lnTo>
                      <a:pt x="9252" y="1"/>
                    </a:lnTo>
                    <a:lnTo>
                      <a:pt x="8152" y="1"/>
                    </a:lnTo>
                    <a:lnTo>
                      <a:pt x="8085" y="795"/>
                    </a:lnTo>
                    <a:cubicBezTo>
                      <a:pt x="8259" y="886"/>
                      <a:pt x="8375" y="1060"/>
                      <a:pt x="8375" y="1258"/>
                    </a:cubicBezTo>
                    <a:cubicBezTo>
                      <a:pt x="8383" y="1535"/>
                      <a:pt x="8160" y="1763"/>
                      <a:pt x="7885" y="1763"/>
                    </a:cubicBezTo>
                    <a:cubicBezTo>
                      <a:pt x="7880" y="1763"/>
                      <a:pt x="7875" y="1763"/>
                      <a:pt x="7870" y="1763"/>
                    </a:cubicBezTo>
                    <a:cubicBezTo>
                      <a:pt x="7589" y="1763"/>
                      <a:pt x="7357" y="1540"/>
                      <a:pt x="7357" y="1258"/>
                    </a:cubicBezTo>
                    <a:cubicBezTo>
                      <a:pt x="7349" y="1060"/>
                      <a:pt x="7457" y="886"/>
                      <a:pt x="7630" y="795"/>
                    </a:cubicBezTo>
                    <a:lnTo>
                      <a:pt x="7697" y="1"/>
                    </a:lnTo>
                    <a:lnTo>
                      <a:pt x="6571" y="1"/>
                    </a:lnTo>
                    <a:lnTo>
                      <a:pt x="6521" y="762"/>
                    </a:lnTo>
                    <a:cubicBezTo>
                      <a:pt x="6720" y="853"/>
                      <a:pt x="6836" y="1043"/>
                      <a:pt x="6844" y="1258"/>
                    </a:cubicBezTo>
                    <a:cubicBezTo>
                      <a:pt x="6852" y="1556"/>
                      <a:pt x="6604" y="1805"/>
                      <a:pt x="6298" y="1805"/>
                    </a:cubicBezTo>
                    <a:cubicBezTo>
                      <a:pt x="6000" y="1805"/>
                      <a:pt x="5752" y="1565"/>
                      <a:pt x="5744" y="1258"/>
                    </a:cubicBezTo>
                    <a:cubicBezTo>
                      <a:pt x="5735" y="1035"/>
                      <a:pt x="5868" y="836"/>
                      <a:pt x="6066" y="754"/>
                    </a:cubicBezTo>
                    <a:lnTo>
                      <a:pt x="6116" y="1"/>
                    </a:lnTo>
                    <a:close/>
                    <a:moveTo>
                      <a:pt x="15734" y="1854"/>
                    </a:moveTo>
                    <a:cubicBezTo>
                      <a:pt x="15736" y="1854"/>
                      <a:pt x="15738" y="1854"/>
                      <a:pt x="15740" y="1854"/>
                    </a:cubicBezTo>
                    <a:lnTo>
                      <a:pt x="15734" y="185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129" name="Google Shape;1129;p51"/>
            <p:cNvSpPr/>
            <p:nvPr/>
          </p:nvSpPr>
          <p:spPr>
            <a:xfrm flipH="1">
              <a:off x="5224594" y="2117457"/>
              <a:ext cx="3150354" cy="2021777"/>
            </a:xfrm>
            <a:custGeom>
              <a:avLst/>
              <a:gdLst/>
              <a:ahLst/>
              <a:cxnLst/>
              <a:rect l="l" t="t" r="r" b="b"/>
              <a:pathLst>
                <a:path w="15881" h="8682" fill="none" extrusionOk="0">
                  <a:moveTo>
                    <a:pt x="83" y="1"/>
                  </a:moveTo>
                  <a:cubicBezTo>
                    <a:pt x="83" y="2128"/>
                    <a:pt x="0" y="2128"/>
                    <a:pt x="0" y="4254"/>
                  </a:cubicBezTo>
                  <a:lnTo>
                    <a:pt x="0" y="8516"/>
                  </a:lnTo>
                  <a:cubicBezTo>
                    <a:pt x="0" y="8574"/>
                    <a:pt x="91" y="8541"/>
                    <a:pt x="149" y="8541"/>
                  </a:cubicBezTo>
                  <a:cubicBezTo>
                    <a:pt x="2085" y="8541"/>
                    <a:pt x="2085" y="8673"/>
                    <a:pt x="4030" y="8673"/>
                  </a:cubicBezTo>
                  <a:cubicBezTo>
                    <a:pt x="5967" y="8673"/>
                    <a:pt x="5967" y="8582"/>
                    <a:pt x="7911" y="8582"/>
                  </a:cubicBezTo>
                  <a:cubicBezTo>
                    <a:pt x="9848" y="8582"/>
                    <a:pt x="9848" y="8682"/>
                    <a:pt x="11784" y="8682"/>
                  </a:cubicBezTo>
                  <a:cubicBezTo>
                    <a:pt x="13729" y="8682"/>
                    <a:pt x="13729" y="8591"/>
                    <a:pt x="15665" y="8591"/>
                  </a:cubicBezTo>
                  <a:cubicBezTo>
                    <a:pt x="15723" y="8591"/>
                    <a:pt x="15748" y="8574"/>
                    <a:pt x="15748" y="8516"/>
                  </a:cubicBezTo>
                  <a:cubicBezTo>
                    <a:pt x="15748" y="6406"/>
                    <a:pt x="15872" y="6406"/>
                    <a:pt x="15881" y="4296"/>
                  </a:cubicBezTo>
                  <a:cubicBezTo>
                    <a:pt x="15881" y="2186"/>
                    <a:pt x="15789" y="2186"/>
                    <a:pt x="15789" y="75"/>
                  </a:cubicBezTo>
                </a:path>
              </a:pathLst>
            </a:custGeom>
            <a:grpFill/>
            <a:ln w="9525" cap="rnd" cmpd="sng">
              <a:solidFill>
                <a:srgbClr val="05030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0" name="Google Shape;1130;p51"/>
            <p:cNvSpPr/>
            <p:nvPr/>
          </p:nvSpPr>
          <p:spPr>
            <a:xfrm flipH="1">
              <a:off x="5244233" y="1758961"/>
              <a:ext cx="3122582" cy="369340"/>
            </a:xfrm>
            <a:custGeom>
              <a:avLst/>
              <a:gdLst/>
              <a:ahLst/>
              <a:cxnLst/>
              <a:rect l="l" t="t" r="r" b="b"/>
              <a:pathLst>
                <a:path w="15741" h="1855" fill="none" extrusionOk="0">
                  <a:moveTo>
                    <a:pt x="15740" y="1854"/>
                  </a:moveTo>
                  <a:cubicBezTo>
                    <a:pt x="15409" y="1854"/>
                    <a:pt x="15136" y="1589"/>
                    <a:pt x="15128" y="1258"/>
                  </a:cubicBezTo>
                  <a:cubicBezTo>
                    <a:pt x="15128" y="1010"/>
                    <a:pt x="15277" y="779"/>
                    <a:pt x="15508" y="696"/>
                  </a:cubicBezTo>
                  <a:lnTo>
                    <a:pt x="15508" y="1"/>
                  </a:lnTo>
                  <a:lnTo>
                    <a:pt x="14416" y="1"/>
                  </a:lnTo>
                  <a:lnTo>
                    <a:pt x="14383" y="803"/>
                  </a:lnTo>
                  <a:cubicBezTo>
                    <a:pt x="14557" y="886"/>
                    <a:pt x="14664" y="1060"/>
                    <a:pt x="14673" y="1258"/>
                  </a:cubicBezTo>
                  <a:cubicBezTo>
                    <a:pt x="14673" y="1540"/>
                    <a:pt x="14449" y="1772"/>
                    <a:pt x="14168" y="1772"/>
                  </a:cubicBezTo>
                  <a:cubicBezTo>
                    <a:pt x="13878" y="1772"/>
                    <a:pt x="13655" y="1540"/>
                    <a:pt x="13647" y="1258"/>
                  </a:cubicBezTo>
                  <a:cubicBezTo>
                    <a:pt x="13647" y="1060"/>
                    <a:pt x="13754" y="878"/>
                    <a:pt x="13936" y="795"/>
                  </a:cubicBezTo>
                  <a:lnTo>
                    <a:pt x="13961" y="1"/>
                  </a:lnTo>
                  <a:lnTo>
                    <a:pt x="12827" y="1"/>
                  </a:lnTo>
                  <a:lnTo>
                    <a:pt x="12827" y="803"/>
                  </a:lnTo>
                  <a:cubicBezTo>
                    <a:pt x="12993" y="894"/>
                    <a:pt x="13100" y="1068"/>
                    <a:pt x="13100" y="1258"/>
                  </a:cubicBezTo>
                  <a:cubicBezTo>
                    <a:pt x="13109" y="1540"/>
                    <a:pt x="12877" y="1772"/>
                    <a:pt x="12596" y="1772"/>
                  </a:cubicBezTo>
                  <a:cubicBezTo>
                    <a:pt x="12306" y="1772"/>
                    <a:pt x="12074" y="1540"/>
                    <a:pt x="12066" y="1258"/>
                  </a:cubicBezTo>
                  <a:cubicBezTo>
                    <a:pt x="12066" y="1052"/>
                    <a:pt x="12182" y="861"/>
                    <a:pt x="12372" y="779"/>
                  </a:cubicBezTo>
                  <a:lnTo>
                    <a:pt x="12372" y="1"/>
                  </a:lnTo>
                  <a:lnTo>
                    <a:pt x="11247" y="1"/>
                  </a:lnTo>
                  <a:lnTo>
                    <a:pt x="11263" y="795"/>
                  </a:lnTo>
                  <a:cubicBezTo>
                    <a:pt x="11437" y="886"/>
                    <a:pt x="11545" y="1060"/>
                    <a:pt x="11545" y="1258"/>
                  </a:cubicBezTo>
                  <a:cubicBezTo>
                    <a:pt x="11553" y="1548"/>
                    <a:pt x="11321" y="1788"/>
                    <a:pt x="11032" y="1788"/>
                  </a:cubicBezTo>
                  <a:cubicBezTo>
                    <a:pt x="10734" y="1780"/>
                    <a:pt x="10494" y="1548"/>
                    <a:pt x="10494" y="1258"/>
                  </a:cubicBezTo>
                  <a:cubicBezTo>
                    <a:pt x="10485" y="1043"/>
                    <a:pt x="10609" y="845"/>
                    <a:pt x="10816" y="762"/>
                  </a:cubicBezTo>
                  <a:lnTo>
                    <a:pt x="10800" y="1"/>
                  </a:lnTo>
                  <a:lnTo>
                    <a:pt x="9707" y="1"/>
                  </a:lnTo>
                  <a:lnTo>
                    <a:pt x="9674" y="745"/>
                  </a:lnTo>
                  <a:cubicBezTo>
                    <a:pt x="9873" y="836"/>
                    <a:pt x="9997" y="1035"/>
                    <a:pt x="10005" y="1258"/>
                  </a:cubicBezTo>
                  <a:cubicBezTo>
                    <a:pt x="10014" y="1565"/>
                    <a:pt x="9757" y="1821"/>
                    <a:pt x="9451" y="1821"/>
                  </a:cubicBezTo>
                  <a:cubicBezTo>
                    <a:pt x="9136" y="1821"/>
                    <a:pt x="8880" y="1573"/>
                    <a:pt x="8872" y="1258"/>
                  </a:cubicBezTo>
                  <a:cubicBezTo>
                    <a:pt x="8872" y="1027"/>
                    <a:pt x="9004" y="820"/>
                    <a:pt x="9219" y="737"/>
                  </a:cubicBezTo>
                  <a:lnTo>
                    <a:pt x="9252" y="1"/>
                  </a:lnTo>
                  <a:lnTo>
                    <a:pt x="8152" y="1"/>
                  </a:lnTo>
                  <a:lnTo>
                    <a:pt x="8085" y="795"/>
                  </a:lnTo>
                  <a:cubicBezTo>
                    <a:pt x="8259" y="886"/>
                    <a:pt x="8375" y="1060"/>
                    <a:pt x="8375" y="1258"/>
                  </a:cubicBezTo>
                  <a:cubicBezTo>
                    <a:pt x="8383" y="1540"/>
                    <a:pt x="8152" y="1772"/>
                    <a:pt x="7870" y="1763"/>
                  </a:cubicBezTo>
                  <a:cubicBezTo>
                    <a:pt x="7589" y="1763"/>
                    <a:pt x="7357" y="1540"/>
                    <a:pt x="7357" y="1258"/>
                  </a:cubicBezTo>
                  <a:cubicBezTo>
                    <a:pt x="7349" y="1060"/>
                    <a:pt x="7457" y="886"/>
                    <a:pt x="7630" y="795"/>
                  </a:cubicBezTo>
                  <a:lnTo>
                    <a:pt x="7697" y="1"/>
                  </a:lnTo>
                  <a:lnTo>
                    <a:pt x="6571" y="1"/>
                  </a:lnTo>
                  <a:lnTo>
                    <a:pt x="6521" y="762"/>
                  </a:lnTo>
                  <a:cubicBezTo>
                    <a:pt x="6720" y="853"/>
                    <a:pt x="6836" y="1043"/>
                    <a:pt x="6844" y="1258"/>
                  </a:cubicBezTo>
                  <a:cubicBezTo>
                    <a:pt x="6852" y="1556"/>
                    <a:pt x="6604" y="1805"/>
                    <a:pt x="6298" y="1805"/>
                  </a:cubicBezTo>
                  <a:cubicBezTo>
                    <a:pt x="6000" y="1805"/>
                    <a:pt x="5752" y="1565"/>
                    <a:pt x="5744" y="1258"/>
                  </a:cubicBezTo>
                  <a:cubicBezTo>
                    <a:pt x="5735" y="1035"/>
                    <a:pt x="5868" y="836"/>
                    <a:pt x="6066" y="754"/>
                  </a:cubicBezTo>
                  <a:lnTo>
                    <a:pt x="6116" y="1"/>
                  </a:lnTo>
                  <a:lnTo>
                    <a:pt x="4941" y="1"/>
                  </a:lnTo>
                  <a:lnTo>
                    <a:pt x="4974" y="795"/>
                  </a:lnTo>
                  <a:cubicBezTo>
                    <a:pt x="5139" y="886"/>
                    <a:pt x="5247" y="1068"/>
                    <a:pt x="5247" y="1258"/>
                  </a:cubicBezTo>
                  <a:cubicBezTo>
                    <a:pt x="5255" y="1548"/>
                    <a:pt x="5015" y="1796"/>
                    <a:pt x="4717" y="1796"/>
                  </a:cubicBezTo>
                  <a:cubicBezTo>
                    <a:pt x="4419" y="1796"/>
                    <a:pt x="4180" y="1556"/>
                    <a:pt x="4171" y="1258"/>
                  </a:cubicBezTo>
                  <a:cubicBezTo>
                    <a:pt x="4171" y="1035"/>
                    <a:pt x="4312" y="828"/>
                    <a:pt x="4519" y="754"/>
                  </a:cubicBezTo>
                  <a:lnTo>
                    <a:pt x="4486" y="1"/>
                  </a:lnTo>
                  <a:lnTo>
                    <a:pt x="3360" y="1"/>
                  </a:lnTo>
                  <a:lnTo>
                    <a:pt x="3410" y="795"/>
                  </a:lnTo>
                  <a:cubicBezTo>
                    <a:pt x="3575" y="894"/>
                    <a:pt x="3675" y="1068"/>
                    <a:pt x="3675" y="1258"/>
                  </a:cubicBezTo>
                  <a:cubicBezTo>
                    <a:pt x="3683" y="1556"/>
                    <a:pt x="3443" y="1796"/>
                    <a:pt x="3145" y="1796"/>
                  </a:cubicBezTo>
                  <a:cubicBezTo>
                    <a:pt x="2847" y="1796"/>
                    <a:pt x="2607" y="1556"/>
                    <a:pt x="2599" y="1258"/>
                  </a:cubicBezTo>
                  <a:cubicBezTo>
                    <a:pt x="2591" y="1027"/>
                    <a:pt x="2740" y="820"/>
                    <a:pt x="2955" y="745"/>
                  </a:cubicBezTo>
                  <a:lnTo>
                    <a:pt x="2905" y="1"/>
                  </a:lnTo>
                  <a:lnTo>
                    <a:pt x="1780" y="1"/>
                  </a:lnTo>
                  <a:lnTo>
                    <a:pt x="1838" y="737"/>
                  </a:lnTo>
                  <a:cubicBezTo>
                    <a:pt x="2028" y="845"/>
                    <a:pt x="2144" y="1043"/>
                    <a:pt x="2152" y="1258"/>
                  </a:cubicBezTo>
                  <a:cubicBezTo>
                    <a:pt x="2160" y="1581"/>
                    <a:pt x="1896" y="1854"/>
                    <a:pt x="1573" y="1846"/>
                  </a:cubicBezTo>
                  <a:cubicBezTo>
                    <a:pt x="1242" y="1846"/>
                    <a:pt x="977" y="1581"/>
                    <a:pt x="969" y="1258"/>
                  </a:cubicBezTo>
                  <a:cubicBezTo>
                    <a:pt x="960" y="994"/>
                    <a:pt x="1134" y="762"/>
                    <a:pt x="1382" y="696"/>
                  </a:cubicBezTo>
                  <a:lnTo>
                    <a:pt x="1325" y="1"/>
                  </a:lnTo>
                  <a:lnTo>
                    <a:pt x="249" y="1"/>
                  </a:lnTo>
                  <a:lnTo>
                    <a:pt x="249" y="812"/>
                  </a:lnTo>
                  <a:cubicBezTo>
                    <a:pt x="406" y="903"/>
                    <a:pt x="505" y="1076"/>
                    <a:pt x="505" y="1258"/>
                  </a:cubicBezTo>
                  <a:cubicBezTo>
                    <a:pt x="514" y="1540"/>
                    <a:pt x="282" y="1772"/>
                    <a:pt x="0" y="1772"/>
                  </a:cubicBezTo>
                </a:path>
              </a:pathLst>
            </a:custGeom>
            <a:grpFill/>
            <a:ln w="9525" cap="rnd" cmpd="sng">
              <a:solidFill>
                <a:srgbClr val="05030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31" name="Google Shape;1131;p51"/>
          <p:cNvSpPr txBox="1">
            <a:spLocks noGrp="1"/>
          </p:cNvSpPr>
          <p:nvPr>
            <p:ph type="subTitle" idx="3"/>
          </p:nvPr>
        </p:nvSpPr>
        <p:spPr>
          <a:xfrm>
            <a:off x="958523" y="3001739"/>
            <a:ext cx="3018000" cy="33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dirty="0">
                <a:solidFill>
                  <a:schemeClr val="accent4">
                    <a:lumMod val="25000"/>
                  </a:schemeClr>
                </a:solidFill>
              </a:rPr>
              <a:t>DOCKER!</a:t>
            </a:r>
            <a:endParaRPr sz="3200" dirty="0">
              <a:solidFill>
                <a:schemeClr val="accent4">
                  <a:lumMod val="25000"/>
                </a:schemeClr>
              </a:solidFill>
            </a:endParaRPr>
          </a:p>
        </p:txBody>
      </p:sp>
      <p:sp>
        <p:nvSpPr>
          <p:cNvPr id="1132" name="Google Shape;1132;p51"/>
          <p:cNvSpPr txBox="1">
            <a:spLocks noGrp="1"/>
          </p:cNvSpPr>
          <p:nvPr>
            <p:ph type="subTitle" idx="4"/>
          </p:nvPr>
        </p:nvSpPr>
        <p:spPr>
          <a:xfrm>
            <a:off x="5036540" y="3014376"/>
            <a:ext cx="3297653" cy="33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solidFill>
                  <a:schemeClr val="accent4">
                    <a:lumMod val="25000"/>
                  </a:schemeClr>
                </a:solidFill>
              </a:rPr>
              <a:t>MULTIPLE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solidFill>
                  <a:schemeClr val="accent4">
                    <a:lumMod val="25000"/>
                  </a:schemeClr>
                </a:solidFill>
              </a:rPr>
              <a:t>TECHNOLOGY</a:t>
            </a:r>
            <a:endParaRPr sz="2800" dirty="0">
              <a:solidFill>
                <a:schemeClr val="accent4">
                  <a:lumMod val="25000"/>
                </a:schemeClr>
              </a:solidFill>
            </a:endParaRPr>
          </a:p>
        </p:txBody>
      </p:sp>
      <p:grpSp>
        <p:nvGrpSpPr>
          <p:cNvPr id="1137" name="Google Shape;1137;p51"/>
          <p:cNvGrpSpPr/>
          <p:nvPr/>
        </p:nvGrpSpPr>
        <p:grpSpPr>
          <a:xfrm>
            <a:off x="4130650" y="2451246"/>
            <a:ext cx="890122" cy="1390725"/>
            <a:chOff x="4130650" y="2356150"/>
            <a:chExt cx="890122" cy="1390725"/>
          </a:xfrm>
        </p:grpSpPr>
        <p:sp>
          <p:nvSpPr>
            <p:cNvPr id="1138" name="Google Shape;1138;p51"/>
            <p:cNvSpPr/>
            <p:nvPr/>
          </p:nvSpPr>
          <p:spPr>
            <a:xfrm>
              <a:off x="4130650" y="2356150"/>
              <a:ext cx="890122" cy="1336592"/>
            </a:xfrm>
            <a:custGeom>
              <a:avLst/>
              <a:gdLst/>
              <a:ahLst/>
              <a:cxnLst/>
              <a:rect l="l" t="t" r="r" b="b"/>
              <a:pathLst>
                <a:path w="34941" h="50571" extrusionOk="0">
                  <a:moveTo>
                    <a:pt x="0" y="0"/>
                  </a:moveTo>
                  <a:cubicBezTo>
                    <a:pt x="19768" y="5389"/>
                    <a:pt x="20445" y="36091"/>
                    <a:pt x="34941" y="50571"/>
                  </a:cubicBezTo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139" name="Google Shape;1139;p51"/>
            <p:cNvSpPr/>
            <p:nvPr/>
          </p:nvSpPr>
          <p:spPr>
            <a:xfrm>
              <a:off x="4838813" y="3551475"/>
              <a:ext cx="126450" cy="195400"/>
            </a:xfrm>
            <a:custGeom>
              <a:avLst/>
              <a:gdLst/>
              <a:ahLst/>
              <a:cxnLst/>
              <a:rect l="l" t="t" r="r" b="b"/>
              <a:pathLst>
                <a:path w="5058" h="7816" extrusionOk="0">
                  <a:moveTo>
                    <a:pt x="5058" y="7816"/>
                  </a:moveTo>
                  <a:cubicBezTo>
                    <a:pt x="2476" y="6095"/>
                    <a:pt x="981" y="2944"/>
                    <a:pt x="0" y="0"/>
                  </a:cubicBezTo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2" name="Google Shape;1835;p52">
            <a:extLst>
              <a:ext uri="{FF2B5EF4-FFF2-40B4-BE49-F238E27FC236}">
                <a16:creationId xmlns:a16="http://schemas.microsoft.com/office/drawing/2014/main" id="{5D03E038-807A-D432-4AB0-4C7ED8818841}"/>
              </a:ext>
            </a:extLst>
          </p:cNvPr>
          <p:cNvSpPr txBox="1">
            <a:spLocks/>
          </p:cNvSpPr>
          <p:nvPr/>
        </p:nvSpPr>
        <p:spPr>
          <a:xfrm>
            <a:off x="-80467" y="809565"/>
            <a:ext cx="9144000" cy="932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Open Sans ExtraBold"/>
              <a:buNone/>
              <a:defRPr sz="4000" b="1" i="0" u="none" strike="noStrike" cap="none"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Open Sans ExtraBold"/>
              <a:buNone/>
              <a:defRPr sz="4200" b="0" i="0" u="none" strike="noStrike" cap="none"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Open Sans ExtraBold"/>
              <a:buNone/>
              <a:defRPr sz="4200" b="0" i="0" u="none" strike="noStrike" cap="none"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Open Sans ExtraBold"/>
              <a:buNone/>
              <a:defRPr sz="4200" b="0" i="0" u="none" strike="noStrike" cap="none"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Open Sans ExtraBold"/>
              <a:buNone/>
              <a:defRPr sz="4200" b="0" i="0" u="none" strike="noStrike" cap="none"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Open Sans ExtraBold"/>
              <a:buNone/>
              <a:defRPr sz="4200" b="0" i="0" u="none" strike="noStrike" cap="none"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Open Sans ExtraBold"/>
              <a:buNone/>
              <a:defRPr sz="4200" b="0" i="0" u="none" strike="noStrike" cap="none"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Open Sans ExtraBold"/>
              <a:buNone/>
              <a:defRPr sz="4200" b="0" i="0" u="none" strike="noStrike" cap="none"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Open Sans ExtraBold"/>
              <a:buNone/>
              <a:defRPr sz="4200" b="0" i="0" u="none" strike="noStrike" cap="none"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9pPr>
          </a:lstStyle>
          <a:p>
            <a:pPr>
              <a:buSzPts val="1100"/>
              <a:buFont typeface="Arial"/>
              <a:buNone/>
            </a:pPr>
            <a:r>
              <a:rPr lang="en-US" sz="3600" dirty="0">
                <a:solidFill>
                  <a:srgbClr val="A90F9E"/>
                </a:solidFill>
                <a:latin typeface="Comic Sans MS" panose="030F0702030302020204" pitchFamily="66" charset="0"/>
              </a:rPr>
              <a:t>What this course is </a:t>
            </a:r>
            <a:r>
              <a:rPr lang="en-US" sz="3600" u="sng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</a:rPr>
              <a:t>NOT</a:t>
            </a:r>
            <a:r>
              <a:rPr lang="en-US" sz="3600" dirty="0">
                <a:solidFill>
                  <a:srgbClr val="A90F9E"/>
                </a:solidFill>
                <a:latin typeface="Comic Sans MS" panose="030F0702030302020204" pitchFamily="66" charset="0"/>
              </a:rPr>
              <a:t> about?</a:t>
            </a:r>
          </a:p>
        </p:txBody>
      </p:sp>
    </p:spTree>
    <p:extLst>
      <p:ext uri="{BB962C8B-B14F-4D97-AF65-F5344CB8AC3E}">
        <p14:creationId xmlns:p14="http://schemas.microsoft.com/office/powerpoint/2010/main" val="4177695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1" grpId="0" build="p"/>
      <p:bldP spid="1132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5" name="Google Shape;1835;p52"/>
          <p:cNvSpPr txBox="1">
            <a:spLocks noGrp="1"/>
          </p:cNvSpPr>
          <p:nvPr>
            <p:ph type="title"/>
          </p:nvPr>
        </p:nvSpPr>
        <p:spPr>
          <a:xfrm>
            <a:off x="431597" y="381209"/>
            <a:ext cx="6986015" cy="93239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200" b="1" dirty="0">
                <a:solidFill>
                  <a:srgbClr val="A90F9E"/>
                </a:solidFill>
                <a:latin typeface="Comic Sans MS" panose="030F0702030302020204" pitchFamily="66" charset="0"/>
              </a:rPr>
              <a:t>What this course is </a:t>
            </a:r>
            <a:r>
              <a:rPr lang="en" sz="3200" b="1" dirty="0">
                <a:solidFill>
                  <a:schemeClr val="accent4">
                    <a:lumMod val="75000"/>
                  </a:schemeClr>
                </a:solidFill>
                <a:latin typeface="Comic Sans MS" panose="030F0702030302020204" pitchFamily="66" charset="0"/>
              </a:rPr>
              <a:t>NOT</a:t>
            </a:r>
            <a:r>
              <a:rPr lang="en" sz="3200" b="1" dirty="0">
                <a:solidFill>
                  <a:srgbClr val="A90F9E"/>
                </a:solidFill>
                <a:latin typeface="Comic Sans MS" panose="030F0702030302020204" pitchFamily="66" charset="0"/>
              </a:rPr>
              <a:t> about?</a:t>
            </a:r>
            <a:endParaRPr sz="3200" b="1" dirty="0">
              <a:solidFill>
                <a:srgbClr val="A90F9E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09296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140;p60">
            <a:extLst>
              <a:ext uri="{FF2B5EF4-FFF2-40B4-BE49-F238E27FC236}">
                <a16:creationId xmlns:a16="http://schemas.microsoft.com/office/drawing/2014/main" id="{0C3A0258-7713-4B26-9446-CD8E69D2EC92}"/>
              </a:ext>
            </a:extLst>
          </p:cNvPr>
          <p:cNvSpPr/>
          <p:nvPr/>
        </p:nvSpPr>
        <p:spPr>
          <a:xfrm>
            <a:off x="1577298" y="3321257"/>
            <a:ext cx="1828800" cy="626700"/>
          </a:xfrm>
          <a:prstGeom prst="rect">
            <a:avLst/>
          </a:prstGeom>
          <a:solidFill>
            <a:schemeClr val="accent2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Google Shape;2145;p60">
            <a:extLst>
              <a:ext uri="{FF2B5EF4-FFF2-40B4-BE49-F238E27FC236}">
                <a16:creationId xmlns:a16="http://schemas.microsoft.com/office/drawing/2014/main" id="{11E00870-CE47-4F3A-BAB1-B6A0F443F9A1}"/>
              </a:ext>
            </a:extLst>
          </p:cNvPr>
          <p:cNvSpPr/>
          <p:nvPr/>
        </p:nvSpPr>
        <p:spPr>
          <a:xfrm>
            <a:off x="1486506" y="3226403"/>
            <a:ext cx="1828800" cy="626700"/>
          </a:xfrm>
          <a:prstGeom prst="rect">
            <a:avLst/>
          </a:prstGeom>
          <a:solidFill>
            <a:schemeClr val="accent1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" name="Google Shape;2152;p60">
            <a:extLst>
              <a:ext uri="{FF2B5EF4-FFF2-40B4-BE49-F238E27FC236}">
                <a16:creationId xmlns:a16="http://schemas.microsoft.com/office/drawing/2014/main" id="{B9B7ADCC-F2CA-4661-805C-D57AB2A981D9}"/>
              </a:ext>
            </a:extLst>
          </p:cNvPr>
          <p:cNvSpPr txBox="1"/>
          <p:nvPr/>
        </p:nvSpPr>
        <p:spPr>
          <a:xfrm>
            <a:off x="1642906" y="3368753"/>
            <a:ext cx="1515900" cy="34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rgbClr val="F3F3F3"/>
                </a:solidFill>
                <a:latin typeface="Open Sans ExtraBold"/>
                <a:ea typeface="Open Sans ExtraBold"/>
                <a:cs typeface="Open Sans ExtraBold"/>
                <a:sym typeface="Open Sans ExtraBold"/>
              </a:rPr>
              <a:t>Client</a:t>
            </a:r>
            <a:endParaRPr sz="1800" dirty="0">
              <a:solidFill>
                <a:srgbClr val="F3F3F3"/>
              </a:solidFill>
              <a:latin typeface="Open Sans ExtraBold"/>
              <a:ea typeface="Open Sans ExtraBold"/>
              <a:cs typeface="Open Sans ExtraBold"/>
              <a:sym typeface="Open Sans ExtraBold"/>
            </a:endParaRPr>
          </a:p>
        </p:txBody>
      </p:sp>
      <p:sp>
        <p:nvSpPr>
          <p:cNvPr id="5" name="Google Shape;2137;p60">
            <a:extLst>
              <a:ext uri="{FF2B5EF4-FFF2-40B4-BE49-F238E27FC236}">
                <a16:creationId xmlns:a16="http://schemas.microsoft.com/office/drawing/2014/main" id="{C5150693-4AAB-42DB-8500-CD4926F23B0C}"/>
              </a:ext>
            </a:extLst>
          </p:cNvPr>
          <p:cNvSpPr/>
          <p:nvPr/>
        </p:nvSpPr>
        <p:spPr>
          <a:xfrm>
            <a:off x="6639547" y="1559897"/>
            <a:ext cx="1828800" cy="626700"/>
          </a:xfrm>
          <a:prstGeom prst="rect">
            <a:avLst/>
          </a:prstGeom>
          <a:solidFill>
            <a:schemeClr val="accent5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Google Shape;2142;p60">
            <a:extLst>
              <a:ext uri="{FF2B5EF4-FFF2-40B4-BE49-F238E27FC236}">
                <a16:creationId xmlns:a16="http://schemas.microsoft.com/office/drawing/2014/main" id="{FBE21ADE-F898-46D4-B486-A4B95125E44C}"/>
              </a:ext>
            </a:extLst>
          </p:cNvPr>
          <p:cNvSpPr/>
          <p:nvPr/>
        </p:nvSpPr>
        <p:spPr>
          <a:xfrm>
            <a:off x="6548755" y="1465043"/>
            <a:ext cx="1828800" cy="626700"/>
          </a:xfrm>
          <a:prstGeom prst="rect">
            <a:avLst/>
          </a:prstGeom>
          <a:solidFill>
            <a:schemeClr val="accent4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2151;p60">
            <a:extLst>
              <a:ext uri="{FF2B5EF4-FFF2-40B4-BE49-F238E27FC236}">
                <a16:creationId xmlns:a16="http://schemas.microsoft.com/office/drawing/2014/main" id="{24A84C36-2DE4-4F40-AC68-44AFCE5DDD3C}"/>
              </a:ext>
            </a:extLst>
          </p:cNvPr>
          <p:cNvSpPr txBox="1"/>
          <p:nvPr/>
        </p:nvSpPr>
        <p:spPr>
          <a:xfrm>
            <a:off x="6705205" y="1607393"/>
            <a:ext cx="1515900" cy="34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dirty="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rPr>
              <a:t>Identity Provider</a:t>
            </a:r>
            <a:endParaRPr sz="1800" dirty="0">
              <a:solidFill>
                <a:schemeClr val="lt1"/>
              </a:solidFill>
              <a:latin typeface="Open Sans ExtraBold"/>
              <a:ea typeface="Open Sans ExtraBold"/>
              <a:cs typeface="Open Sans ExtraBold"/>
              <a:sym typeface="Open Sans ExtraBold"/>
            </a:endParaRPr>
          </a:p>
        </p:txBody>
      </p:sp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A32C4AFF-6872-43B0-BC7E-E2B092E7E6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2563" y="2571750"/>
            <a:ext cx="531974" cy="531974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F1C99171-414F-4B90-A7DD-3B04C79BCC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1185" y="1658970"/>
            <a:ext cx="428553" cy="428553"/>
          </a:xfrm>
          <a:prstGeom prst="rect">
            <a:avLst/>
          </a:prstGeom>
        </p:spPr>
      </p:pic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5C26654A-1D1A-45FD-85BF-6CE2579447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00856" y="2664988"/>
            <a:ext cx="474009" cy="474009"/>
          </a:xfrm>
          <a:prstGeom prst="rect">
            <a:avLst/>
          </a:prstGeom>
        </p:spPr>
      </p:pic>
      <p:pic>
        <p:nvPicPr>
          <p:cNvPr id="17" name="Picture 16" descr="A picture containing text, envelope&#10;&#10;Description automatically generated">
            <a:extLst>
              <a:ext uri="{FF2B5EF4-FFF2-40B4-BE49-F238E27FC236}">
                <a16:creationId xmlns:a16="http://schemas.microsoft.com/office/drawing/2014/main" id="{06045C0E-571B-4ADC-94F5-3B52E910721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78847" y="1100917"/>
            <a:ext cx="558053" cy="558053"/>
          </a:xfrm>
          <a:prstGeom prst="rect">
            <a:avLst/>
          </a:prstGeom>
        </p:spPr>
      </p:pic>
      <p:cxnSp>
        <p:nvCxnSpPr>
          <p:cNvPr id="19" name="Connector: Elbow 18">
            <a:extLst>
              <a:ext uri="{FF2B5EF4-FFF2-40B4-BE49-F238E27FC236}">
                <a16:creationId xmlns:a16="http://schemas.microsoft.com/office/drawing/2014/main" id="{92277FD0-3AFF-4193-B408-92F22D4F710B}"/>
              </a:ext>
            </a:extLst>
          </p:cNvPr>
          <p:cNvCxnSpPr>
            <a:cxnSpLocks/>
          </p:cNvCxnSpPr>
          <p:nvPr/>
        </p:nvCxnSpPr>
        <p:spPr>
          <a:xfrm flipV="1">
            <a:off x="1902759" y="1658971"/>
            <a:ext cx="4652720" cy="1567432"/>
          </a:xfrm>
          <a:prstGeom prst="bentConnector3">
            <a:avLst>
              <a:gd name="adj1" fmla="val 0"/>
            </a:avLst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2" name="Connector: Elbow 21">
            <a:extLst>
              <a:ext uri="{FF2B5EF4-FFF2-40B4-BE49-F238E27FC236}">
                <a16:creationId xmlns:a16="http://schemas.microsoft.com/office/drawing/2014/main" id="{16DCBF55-5404-44F8-9F00-136EA7218F0F}"/>
              </a:ext>
            </a:extLst>
          </p:cNvPr>
          <p:cNvCxnSpPr>
            <a:cxnSpLocks/>
          </p:cNvCxnSpPr>
          <p:nvPr/>
        </p:nvCxnSpPr>
        <p:spPr>
          <a:xfrm rot="10800000" flipV="1">
            <a:off x="2238289" y="1895974"/>
            <a:ext cx="4310466" cy="1337876"/>
          </a:xfrm>
          <a:prstGeom prst="bentConnector3">
            <a:avLst>
              <a:gd name="adj1" fmla="val 100070"/>
            </a:avLst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pic>
        <p:nvPicPr>
          <p:cNvPr id="27" name="Picture 26" descr="Icon&#10;&#10;Description automatically generated">
            <a:extLst>
              <a:ext uri="{FF2B5EF4-FFF2-40B4-BE49-F238E27FC236}">
                <a16:creationId xmlns:a16="http://schemas.microsoft.com/office/drawing/2014/main" id="{18794B12-1D1B-4359-9C45-B1A52E0B1C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0411" y="2305763"/>
            <a:ext cx="531974" cy="531974"/>
          </a:xfrm>
          <a:prstGeom prst="rect">
            <a:avLst/>
          </a:prstGeom>
        </p:spPr>
      </p:pic>
      <p:pic>
        <p:nvPicPr>
          <p:cNvPr id="28" name="Picture 27" descr="Shape&#10;&#10;Description automatically generated with low confidence">
            <a:extLst>
              <a:ext uri="{FF2B5EF4-FFF2-40B4-BE49-F238E27FC236}">
                <a16:creationId xmlns:a16="http://schemas.microsoft.com/office/drawing/2014/main" id="{414C1769-18D6-4ACD-93B0-15A18924064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15651" y="3361000"/>
            <a:ext cx="522028" cy="522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273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 animBg="1"/>
      <p:bldP spid="6" grpId="0" animBg="1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" name="Google Shape;1377;p36"/>
          <p:cNvSpPr txBox="1">
            <a:spLocks noGrp="1"/>
          </p:cNvSpPr>
          <p:nvPr>
            <p:ph type="title"/>
          </p:nvPr>
        </p:nvSpPr>
        <p:spPr>
          <a:xfrm>
            <a:off x="713400" y="381209"/>
            <a:ext cx="7717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IdentityServer 5 / Duende I</a:t>
            </a:r>
            <a:r>
              <a:rPr lang="en-US" dirty="0"/>
              <a:t>d</a:t>
            </a:r>
            <a:r>
              <a:rPr lang="en" dirty="0"/>
              <a:t>entity Server</a:t>
            </a:r>
            <a:endParaRPr dirty="0"/>
          </a:p>
        </p:txBody>
      </p:sp>
      <p:pic>
        <p:nvPicPr>
          <p:cNvPr id="1028" name="Picture 4" descr="Identity Server 3 Standalone Implementation Part 1">
            <a:extLst>
              <a:ext uri="{FF2B5EF4-FFF2-40B4-BE49-F238E27FC236}">
                <a16:creationId xmlns:a16="http://schemas.microsoft.com/office/drawing/2014/main" id="{64C0BB44-30FA-4E5A-8B52-E6809761F9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120" y="1620651"/>
            <a:ext cx="1762125" cy="1781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uende Software">
            <a:extLst>
              <a:ext uri="{FF2B5EF4-FFF2-40B4-BE49-F238E27FC236}">
                <a16:creationId xmlns:a16="http://schemas.microsoft.com/office/drawing/2014/main" id="{AF708206-DEC4-4B1D-9A32-7824018A59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6837" y="4068568"/>
            <a:ext cx="1618689" cy="581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31AFA5C-7A04-4579-B924-ED615B04AEDF}"/>
              </a:ext>
            </a:extLst>
          </p:cNvPr>
          <p:cNvCxnSpPr/>
          <p:nvPr/>
        </p:nvCxnSpPr>
        <p:spPr>
          <a:xfrm>
            <a:off x="3677771" y="1311088"/>
            <a:ext cx="0" cy="3338548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23" name="Google Shape;1378;p36">
            <a:extLst>
              <a:ext uri="{FF2B5EF4-FFF2-40B4-BE49-F238E27FC236}">
                <a16:creationId xmlns:a16="http://schemas.microsoft.com/office/drawing/2014/main" id="{19700647-EA7D-4BC3-93E5-00FFF0C6AD8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892924" y="1152475"/>
            <a:ext cx="4537675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950"/>
              </a:buClr>
              <a:buSzPts val="1100"/>
              <a:buFont typeface="Arial"/>
              <a:buNone/>
            </a:pPr>
            <a:r>
              <a:rPr lang="en-US" sz="2800" dirty="0">
                <a:solidFill>
                  <a:schemeClr val="accent4"/>
                </a:solidFill>
              </a:rPr>
              <a:t>IdentityServer5</a:t>
            </a:r>
            <a:r>
              <a:rPr lang="en-US" sz="2800" dirty="0"/>
              <a:t> </a:t>
            </a:r>
            <a:r>
              <a:rPr lang="en-US" sz="20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(Duende Identity Server)</a:t>
            </a: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950"/>
              </a:buClr>
              <a:buSzPts val="1100"/>
              <a:buFont typeface="Arial"/>
              <a:buNone/>
            </a:pPr>
            <a:endParaRPr lang="en-US" sz="20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marL="171450" indent="-171450">
              <a:buClr>
                <a:srgbClr val="212950"/>
              </a:buClr>
              <a:buSzPts val="1100"/>
            </a:pPr>
            <a:r>
              <a:rPr lang="en-US" sz="1100" dirty="0">
                <a:hlinkClick r:id="rId5"/>
              </a:rPr>
              <a:t>https://docs.duendesoftware.com/identityserver/v5</a:t>
            </a:r>
            <a:endParaRPr lang="en-US" sz="1100" dirty="0"/>
          </a:p>
          <a:p>
            <a:pPr marL="171450" indent="-171450">
              <a:buClr>
                <a:srgbClr val="212950"/>
              </a:buClr>
              <a:buSzPts val="1100"/>
            </a:pPr>
            <a:endParaRPr lang="en-US" sz="1100" dirty="0"/>
          </a:p>
          <a:p>
            <a:pPr marL="0" indent="0">
              <a:buClr>
                <a:srgbClr val="212950"/>
              </a:buClr>
              <a:buSzPts val="1100"/>
              <a:buNone/>
            </a:pPr>
            <a:r>
              <a:rPr lang="en-US" sz="1100" dirty="0" err="1"/>
              <a:t>IdentityServer</a:t>
            </a:r>
            <a:r>
              <a:rPr lang="en-US" sz="1100" dirty="0"/>
              <a:t> is an implementation of OpenID Connect and OAuth2 and is highly optimized to solve the typical security problems of today’s mobile, native and web applications.</a:t>
            </a:r>
          </a:p>
          <a:p>
            <a:pPr marL="0" indent="0">
              <a:buClr>
                <a:srgbClr val="212950"/>
              </a:buClr>
              <a:buSzPts val="1100"/>
              <a:buNone/>
            </a:pP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943596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92325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" name="Google Shape;1377;p36"/>
          <p:cNvSpPr txBox="1">
            <a:spLocks noGrp="1"/>
          </p:cNvSpPr>
          <p:nvPr>
            <p:ph type="title"/>
          </p:nvPr>
        </p:nvSpPr>
        <p:spPr>
          <a:xfrm>
            <a:off x="713400" y="381209"/>
            <a:ext cx="7717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ASYNC AWAIT WITHIN CODE</a:t>
            </a:r>
            <a:endParaRPr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A955E13-DD08-4F97-B96C-60ED587186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2062" y="1265173"/>
            <a:ext cx="7079876" cy="332790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" name="Google Shape;1377;p36"/>
          <p:cNvSpPr txBox="1">
            <a:spLocks noGrp="1"/>
          </p:cNvSpPr>
          <p:nvPr>
            <p:ph type="title"/>
          </p:nvPr>
        </p:nvSpPr>
        <p:spPr>
          <a:xfrm>
            <a:off x="355260" y="382221"/>
            <a:ext cx="7717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accent5">
                    <a:lumMod val="75000"/>
                  </a:schemeClr>
                </a:solidFill>
              </a:rPr>
              <a:t>Microservices</a:t>
            </a:r>
            <a:endParaRPr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9" name="Google Shape;1378;p36">
            <a:extLst>
              <a:ext uri="{FF2B5EF4-FFF2-40B4-BE49-F238E27FC236}">
                <a16:creationId xmlns:a16="http://schemas.microsoft.com/office/drawing/2014/main" id="{ECACB7DE-8D39-43A4-861D-48C74E44D3B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13400" y="1097724"/>
            <a:ext cx="7717200" cy="387275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 algn="ctr">
              <a:buNone/>
            </a:pPr>
            <a:endParaRPr lang="en-US" sz="2200" u="sng" dirty="0">
              <a:solidFill>
                <a:schemeClr val="accent4">
                  <a:lumMod val="25000"/>
                </a:schemeClr>
              </a:solidFill>
            </a:endParaRPr>
          </a:p>
          <a:p>
            <a:pPr marL="0" indent="0" algn="ctr">
              <a:buNone/>
            </a:pPr>
            <a:r>
              <a:rPr lang="en-US" sz="2200" u="sng" dirty="0">
                <a:solidFill>
                  <a:schemeClr val="accent4">
                    <a:lumMod val="25000"/>
                  </a:schemeClr>
                </a:solidFill>
              </a:rPr>
              <a:t>Application contains multiple loosely coupled microservices</a:t>
            </a:r>
          </a:p>
          <a:p>
            <a:pPr marL="0" indent="0" algn="ctr">
              <a:buNone/>
            </a:pPr>
            <a:endParaRPr lang="en-US" sz="2000" dirty="0">
              <a:solidFill>
                <a:schemeClr val="tx1"/>
              </a:solidFill>
            </a:endParaRPr>
          </a:p>
          <a:p>
            <a:pPr marL="800100" lvl="1" indent="-342900"/>
            <a:r>
              <a:rPr lang="en-US" sz="2000" dirty="0">
                <a:solidFill>
                  <a:schemeClr val="accent3">
                    <a:lumMod val="10000"/>
                  </a:schemeClr>
                </a:solidFill>
              </a:rPr>
              <a:t>Individual Technology Stack</a:t>
            </a:r>
          </a:p>
          <a:p>
            <a:pPr marL="800100" lvl="1" indent="-342900"/>
            <a:endParaRPr lang="en-US" sz="2000" dirty="0">
              <a:solidFill>
                <a:schemeClr val="accent3">
                  <a:lumMod val="10000"/>
                </a:schemeClr>
              </a:solidFill>
            </a:endParaRPr>
          </a:p>
          <a:p>
            <a:pPr marL="800100" lvl="1" indent="-342900"/>
            <a:r>
              <a:rPr lang="en-US" sz="2000" dirty="0">
                <a:solidFill>
                  <a:schemeClr val="accent3">
                    <a:lumMod val="10000"/>
                  </a:schemeClr>
                </a:solidFill>
              </a:rPr>
              <a:t>Communication between microservices</a:t>
            </a:r>
          </a:p>
          <a:p>
            <a:pPr marL="800100" lvl="1" indent="-342900"/>
            <a:endParaRPr lang="en-US" sz="2000" dirty="0">
              <a:solidFill>
                <a:schemeClr val="accent3">
                  <a:lumMod val="10000"/>
                </a:schemeClr>
              </a:solidFill>
            </a:endParaRPr>
          </a:p>
          <a:p>
            <a:pPr marL="800100" lvl="1" indent="-342900"/>
            <a:r>
              <a:rPr lang="en-US" sz="2000" dirty="0">
                <a:solidFill>
                  <a:schemeClr val="accent3">
                    <a:lumMod val="10000"/>
                  </a:schemeClr>
                </a:solidFill>
              </a:rPr>
              <a:t>Separation of Concern</a:t>
            </a:r>
          </a:p>
          <a:p>
            <a:pPr marL="800100" lvl="1" indent="-342900"/>
            <a:endParaRPr lang="en-US" sz="20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7923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" name="Google Shape;1377;p36"/>
          <p:cNvSpPr txBox="1">
            <a:spLocks noGrp="1"/>
          </p:cNvSpPr>
          <p:nvPr>
            <p:ph type="title"/>
          </p:nvPr>
        </p:nvSpPr>
        <p:spPr>
          <a:xfrm>
            <a:off x="355260" y="382221"/>
            <a:ext cx="7717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Microservices Application Flow</a:t>
            </a:r>
            <a:endParaRPr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E3E7D06-86C2-4C24-AC39-196904DCB47B}"/>
              </a:ext>
            </a:extLst>
          </p:cNvPr>
          <p:cNvSpPr/>
          <p:nvPr/>
        </p:nvSpPr>
        <p:spPr>
          <a:xfrm>
            <a:off x="733635" y="3200191"/>
            <a:ext cx="1077300" cy="8763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Gateway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8F696E8-050D-4AC0-A22D-DDFBB38A9819}"/>
              </a:ext>
            </a:extLst>
          </p:cNvPr>
          <p:cNvSpPr/>
          <p:nvPr/>
        </p:nvSpPr>
        <p:spPr>
          <a:xfrm>
            <a:off x="2981791" y="1340416"/>
            <a:ext cx="1445430" cy="419412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.NET Identity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50B2FFA-912D-4436-A290-7B64568E29A4}"/>
              </a:ext>
            </a:extLst>
          </p:cNvPr>
          <p:cNvSpPr/>
          <p:nvPr/>
        </p:nvSpPr>
        <p:spPr>
          <a:xfrm>
            <a:off x="2552700" y="2133600"/>
            <a:ext cx="6042660" cy="2735580"/>
          </a:xfrm>
          <a:prstGeom prst="roundRect">
            <a:avLst>
              <a:gd name="adj" fmla="val 3297"/>
            </a:avLst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181E62C-32F4-4ADA-9A3E-B3FED92F7F54}"/>
              </a:ext>
            </a:extLst>
          </p:cNvPr>
          <p:cNvSpPr/>
          <p:nvPr/>
        </p:nvSpPr>
        <p:spPr>
          <a:xfrm>
            <a:off x="2974170" y="3446459"/>
            <a:ext cx="1468290" cy="367952"/>
          </a:xfrm>
          <a:prstGeom prst="rect">
            <a:avLst/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Shopping Cart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7E3480C-4DCD-40CE-ACAB-AE4D0305FD55}"/>
              </a:ext>
            </a:extLst>
          </p:cNvPr>
          <p:cNvSpPr/>
          <p:nvPr/>
        </p:nvSpPr>
        <p:spPr>
          <a:xfrm>
            <a:off x="4876209" y="4407319"/>
            <a:ext cx="1468290" cy="346919"/>
          </a:xfrm>
          <a:prstGeom prst="rect">
            <a:avLst/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Order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78E12C0-1596-4879-8CDA-C3B2FA63DE94}"/>
              </a:ext>
            </a:extLst>
          </p:cNvPr>
          <p:cNvSpPr/>
          <p:nvPr/>
        </p:nvSpPr>
        <p:spPr>
          <a:xfrm>
            <a:off x="2966550" y="2726864"/>
            <a:ext cx="1468290" cy="367952"/>
          </a:xfrm>
          <a:prstGeom prst="rect">
            <a:avLst/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Coupon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F6D005F-0DDC-490E-A3B1-12819C9BCC5B}"/>
              </a:ext>
            </a:extLst>
          </p:cNvPr>
          <p:cNvSpPr/>
          <p:nvPr/>
        </p:nvSpPr>
        <p:spPr>
          <a:xfrm>
            <a:off x="6881797" y="2838262"/>
            <a:ext cx="1468290" cy="367952"/>
          </a:xfrm>
          <a:prstGeom prst="rect">
            <a:avLst/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Email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D308A7C-1E8D-4246-9179-1855F0F66F6A}"/>
              </a:ext>
            </a:extLst>
          </p:cNvPr>
          <p:cNvSpPr/>
          <p:nvPr/>
        </p:nvSpPr>
        <p:spPr>
          <a:xfrm>
            <a:off x="6922142" y="4109224"/>
            <a:ext cx="1468290" cy="346920"/>
          </a:xfrm>
          <a:prstGeom prst="rect">
            <a:avLst/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Rewards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3C0E65C8-2591-4907-84BC-9595C8D43282}"/>
              </a:ext>
            </a:extLst>
          </p:cNvPr>
          <p:cNvCxnSpPr>
            <a:cxnSpLocks/>
            <a:stCxn id="1375" idx="5"/>
            <a:endCxn id="14" idx="1"/>
          </p:cNvCxnSpPr>
          <p:nvPr/>
        </p:nvCxnSpPr>
        <p:spPr>
          <a:xfrm>
            <a:off x="6118356" y="3797193"/>
            <a:ext cx="803786" cy="485491"/>
          </a:xfrm>
          <a:prstGeom prst="line">
            <a:avLst/>
          </a:prstGeom>
          <a:ln w="19050" cap="flat" cmpd="sng" algn="ctr">
            <a:solidFill>
              <a:schemeClr val="accent5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358" name="Straight Connector 1357">
            <a:extLst>
              <a:ext uri="{FF2B5EF4-FFF2-40B4-BE49-F238E27FC236}">
                <a16:creationId xmlns:a16="http://schemas.microsoft.com/office/drawing/2014/main" id="{65DE860E-6CAF-4D7B-93C6-CC893158C508}"/>
              </a:ext>
            </a:extLst>
          </p:cNvPr>
          <p:cNvCxnSpPr>
            <a:stCxn id="12" idx="2"/>
            <a:endCxn id="10" idx="0"/>
          </p:cNvCxnSpPr>
          <p:nvPr/>
        </p:nvCxnSpPr>
        <p:spPr>
          <a:xfrm>
            <a:off x="3700695" y="3094816"/>
            <a:ext cx="7620" cy="351643"/>
          </a:xfrm>
          <a:prstGeom prst="line">
            <a:avLst/>
          </a:prstGeom>
          <a:ln w="19050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363" name="Connector: Elbow 1362">
            <a:extLst>
              <a:ext uri="{FF2B5EF4-FFF2-40B4-BE49-F238E27FC236}">
                <a16:creationId xmlns:a16="http://schemas.microsoft.com/office/drawing/2014/main" id="{833D209E-15AA-40D6-8365-142F98A3A526}"/>
              </a:ext>
            </a:extLst>
          </p:cNvPr>
          <p:cNvCxnSpPr>
            <a:cxnSpLocks/>
            <a:stCxn id="2" idx="0"/>
            <a:endCxn id="4" idx="1"/>
          </p:cNvCxnSpPr>
          <p:nvPr/>
        </p:nvCxnSpPr>
        <p:spPr>
          <a:xfrm rot="5400000" flipH="1" flipV="1">
            <a:off x="1302004" y="1520404"/>
            <a:ext cx="1650069" cy="1709506"/>
          </a:xfrm>
          <a:prstGeom prst="bentConnector2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pic>
        <p:nvPicPr>
          <p:cNvPr id="1369" name="Picture 1368" descr="Icon&#10;&#10;Description automatically generated with medium confidence">
            <a:extLst>
              <a:ext uri="{FF2B5EF4-FFF2-40B4-BE49-F238E27FC236}">
                <a16:creationId xmlns:a16="http://schemas.microsoft.com/office/drawing/2014/main" id="{CA72CBDA-8AD9-47DB-868A-055394222B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3445" y="1607819"/>
            <a:ext cx="247554" cy="247554"/>
          </a:xfrm>
          <a:prstGeom prst="rect">
            <a:avLst/>
          </a:prstGeom>
        </p:spPr>
      </p:pic>
      <p:pic>
        <p:nvPicPr>
          <p:cNvPr id="92" name="Picture 91" descr="Icon&#10;&#10;Description automatically generated with medium confidence">
            <a:extLst>
              <a:ext uri="{FF2B5EF4-FFF2-40B4-BE49-F238E27FC236}">
                <a16:creationId xmlns:a16="http://schemas.microsoft.com/office/drawing/2014/main" id="{92DE56BC-04D2-4EA3-981D-26F22EAFC5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8683" y="2910840"/>
            <a:ext cx="247554" cy="247554"/>
          </a:xfrm>
          <a:prstGeom prst="rect">
            <a:avLst/>
          </a:prstGeom>
        </p:spPr>
      </p:pic>
      <p:pic>
        <p:nvPicPr>
          <p:cNvPr id="93" name="Picture 92" descr="Icon&#10;&#10;Description automatically generated with medium confidence">
            <a:extLst>
              <a:ext uri="{FF2B5EF4-FFF2-40B4-BE49-F238E27FC236}">
                <a16:creationId xmlns:a16="http://schemas.microsoft.com/office/drawing/2014/main" id="{31D5AA96-A9E4-4028-A102-6B6629C382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4244" y="4541010"/>
            <a:ext cx="247554" cy="247554"/>
          </a:xfrm>
          <a:prstGeom prst="rect">
            <a:avLst/>
          </a:prstGeom>
        </p:spPr>
      </p:pic>
      <p:pic>
        <p:nvPicPr>
          <p:cNvPr id="94" name="Picture 93" descr="Icon&#10;&#10;Description automatically generated with medium confidence">
            <a:extLst>
              <a:ext uri="{FF2B5EF4-FFF2-40B4-BE49-F238E27FC236}">
                <a16:creationId xmlns:a16="http://schemas.microsoft.com/office/drawing/2014/main" id="{E8FD61D9-12A7-4988-AB58-74CF74F580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8683" y="3678294"/>
            <a:ext cx="247554" cy="247554"/>
          </a:xfrm>
          <a:prstGeom prst="rect">
            <a:avLst/>
          </a:prstGeom>
        </p:spPr>
      </p:pic>
      <p:pic>
        <p:nvPicPr>
          <p:cNvPr id="95" name="Picture 94" descr="Icon&#10;&#10;Description automatically generated with medium confidence">
            <a:extLst>
              <a:ext uri="{FF2B5EF4-FFF2-40B4-BE49-F238E27FC236}">
                <a16:creationId xmlns:a16="http://schemas.microsoft.com/office/drawing/2014/main" id="{3C34AE33-6DC5-46DE-A14A-BA5EB15904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5680" y="3034617"/>
            <a:ext cx="247554" cy="247554"/>
          </a:xfrm>
          <a:prstGeom prst="rect">
            <a:avLst/>
          </a:prstGeom>
        </p:spPr>
      </p:pic>
      <p:cxnSp>
        <p:nvCxnSpPr>
          <p:cNvPr id="1380" name="Straight Connector 1379">
            <a:extLst>
              <a:ext uri="{FF2B5EF4-FFF2-40B4-BE49-F238E27FC236}">
                <a16:creationId xmlns:a16="http://schemas.microsoft.com/office/drawing/2014/main" id="{F530504C-F766-4614-8021-A02440E9AAB9}"/>
              </a:ext>
            </a:extLst>
          </p:cNvPr>
          <p:cNvCxnSpPr>
            <a:stCxn id="2" idx="3"/>
            <a:endCxn id="11" idx="1"/>
          </p:cNvCxnSpPr>
          <p:nvPr/>
        </p:nvCxnSpPr>
        <p:spPr>
          <a:xfrm>
            <a:off x="1810935" y="3638341"/>
            <a:ext cx="3065274" cy="942438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45CB54CB-5413-406F-A05D-2CCDB21468BD}"/>
              </a:ext>
            </a:extLst>
          </p:cNvPr>
          <p:cNvCxnSpPr>
            <a:cxnSpLocks/>
            <a:stCxn id="10" idx="3"/>
            <a:endCxn id="1375" idx="2"/>
          </p:cNvCxnSpPr>
          <p:nvPr/>
        </p:nvCxnSpPr>
        <p:spPr>
          <a:xfrm>
            <a:off x="4442460" y="3630435"/>
            <a:ext cx="422632" cy="0"/>
          </a:xfrm>
          <a:prstGeom prst="line">
            <a:avLst/>
          </a:prstGeom>
          <a:ln w="19050" cap="flat" cmpd="sng" algn="ctr">
            <a:solidFill>
              <a:schemeClr val="accent5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C5DBD105-B32C-49AC-8E66-0C81448D9A91}"/>
              </a:ext>
            </a:extLst>
          </p:cNvPr>
          <p:cNvCxnSpPr>
            <a:cxnSpLocks/>
            <a:stCxn id="1375" idx="4"/>
            <a:endCxn id="11" idx="0"/>
          </p:cNvCxnSpPr>
          <p:nvPr/>
        </p:nvCxnSpPr>
        <p:spPr>
          <a:xfrm>
            <a:off x="5599237" y="3866266"/>
            <a:ext cx="11117" cy="541053"/>
          </a:xfrm>
          <a:prstGeom prst="line">
            <a:avLst/>
          </a:prstGeom>
          <a:ln w="19050" cap="flat" cmpd="sng" algn="ctr">
            <a:solidFill>
              <a:schemeClr val="accent5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24" name="Rectangle 123">
            <a:extLst>
              <a:ext uri="{FF2B5EF4-FFF2-40B4-BE49-F238E27FC236}">
                <a16:creationId xmlns:a16="http://schemas.microsoft.com/office/drawing/2014/main" id="{CA66F2FF-57FA-4776-A952-19F8F1C3C8A8}"/>
              </a:ext>
            </a:extLst>
          </p:cNvPr>
          <p:cNvSpPr/>
          <p:nvPr/>
        </p:nvSpPr>
        <p:spPr>
          <a:xfrm>
            <a:off x="733635" y="1832272"/>
            <a:ext cx="1077300" cy="876300"/>
          </a:xfrm>
          <a:prstGeom prst="rect">
            <a:avLst/>
          </a:prstGeom>
          <a:solidFill>
            <a:srgbClr val="AF096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MVC Application</a:t>
            </a:r>
          </a:p>
        </p:txBody>
      </p:sp>
      <p:cxnSp>
        <p:nvCxnSpPr>
          <p:cNvPr id="20" name="Connector: Elbow 19">
            <a:extLst>
              <a:ext uri="{FF2B5EF4-FFF2-40B4-BE49-F238E27FC236}">
                <a16:creationId xmlns:a16="http://schemas.microsoft.com/office/drawing/2014/main" id="{B6F477F2-BFF5-DC7C-06B3-C7B5A838A143}"/>
              </a:ext>
            </a:extLst>
          </p:cNvPr>
          <p:cNvCxnSpPr>
            <a:stCxn id="2" idx="3"/>
            <a:endCxn id="8" idx="1"/>
          </p:cNvCxnSpPr>
          <p:nvPr/>
        </p:nvCxnSpPr>
        <p:spPr>
          <a:xfrm flipV="1">
            <a:off x="1810935" y="2370776"/>
            <a:ext cx="1773603" cy="1267565"/>
          </a:xfrm>
          <a:prstGeom prst="bentConnector3">
            <a:avLst/>
          </a:prstGeom>
          <a:ln w="19050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3" name="Connector: Elbow 22">
            <a:extLst>
              <a:ext uri="{FF2B5EF4-FFF2-40B4-BE49-F238E27FC236}">
                <a16:creationId xmlns:a16="http://schemas.microsoft.com/office/drawing/2014/main" id="{ABC96DC9-C142-7A52-08D1-AADD6B7FC2FB}"/>
              </a:ext>
            </a:extLst>
          </p:cNvPr>
          <p:cNvCxnSpPr>
            <a:stCxn id="2" idx="3"/>
            <a:endCxn id="12" idx="1"/>
          </p:cNvCxnSpPr>
          <p:nvPr/>
        </p:nvCxnSpPr>
        <p:spPr>
          <a:xfrm flipV="1">
            <a:off x="1810935" y="2910840"/>
            <a:ext cx="1155615" cy="727501"/>
          </a:xfrm>
          <a:prstGeom prst="bentConnector3">
            <a:avLst>
              <a:gd name="adj1" fmla="val 87166"/>
            </a:avLst>
          </a:prstGeom>
          <a:ln w="19050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2A706F6-0256-C813-F546-6A9F7818BF29}"/>
              </a:ext>
            </a:extLst>
          </p:cNvPr>
          <p:cNvCxnSpPr>
            <a:cxnSpLocks/>
          </p:cNvCxnSpPr>
          <p:nvPr/>
        </p:nvCxnSpPr>
        <p:spPr>
          <a:xfrm flipV="1">
            <a:off x="1810935" y="3635197"/>
            <a:ext cx="1163235" cy="7906"/>
          </a:xfrm>
          <a:prstGeom prst="line">
            <a:avLst/>
          </a:prstGeom>
          <a:ln w="19050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8" name="Connector: Elbow 27">
            <a:extLst>
              <a:ext uri="{FF2B5EF4-FFF2-40B4-BE49-F238E27FC236}">
                <a16:creationId xmlns:a16="http://schemas.microsoft.com/office/drawing/2014/main" id="{BB2D7B51-3809-AA8A-C3E0-DB09396B460D}"/>
              </a:ext>
            </a:extLst>
          </p:cNvPr>
          <p:cNvCxnSpPr>
            <a:cxnSpLocks/>
          </p:cNvCxnSpPr>
          <p:nvPr/>
        </p:nvCxnSpPr>
        <p:spPr>
          <a:xfrm rot="5400000">
            <a:off x="4036664" y="2881736"/>
            <a:ext cx="1078295" cy="266702"/>
          </a:xfrm>
          <a:prstGeom prst="bentConnector2">
            <a:avLst/>
          </a:prstGeom>
          <a:ln w="19050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B4413B19-D693-49D3-9164-F2B8CF4C377D}"/>
              </a:ext>
            </a:extLst>
          </p:cNvPr>
          <p:cNvSpPr/>
          <p:nvPr/>
        </p:nvSpPr>
        <p:spPr>
          <a:xfrm>
            <a:off x="3584538" y="2197316"/>
            <a:ext cx="1468290" cy="346919"/>
          </a:xfrm>
          <a:prstGeom prst="rect">
            <a:avLst/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Product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FEC01A06-2042-AD10-99A4-056034C19ACA}"/>
              </a:ext>
            </a:extLst>
          </p:cNvPr>
          <p:cNvCxnSpPr>
            <a:cxnSpLocks/>
            <a:endCxn id="13" idx="1"/>
          </p:cNvCxnSpPr>
          <p:nvPr/>
        </p:nvCxnSpPr>
        <p:spPr>
          <a:xfrm flipV="1">
            <a:off x="5942606" y="3022238"/>
            <a:ext cx="939191" cy="425572"/>
          </a:xfrm>
          <a:prstGeom prst="line">
            <a:avLst/>
          </a:prstGeom>
          <a:ln w="19050" cap="flat" cmpd="sng" algn="ctr">
            <a:solidFill>
              <a:schemeClr val="accent5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375" name="Oval 1374">
            <a:extLst>
              <a:ext uri="{FF2B5EF4-FFF2-40B4-BE49-F238E27FC236}">
                <a16:creationId xmlns:a16="http://schemas.microsoft.com/office/drawing/2014/main" id="{A38F505E-37E0-47B5-9354-49E2D9C15B22}"/>
              </a:ext>
            </a:extLst>
          </p:cNvPr>
          <p:cNvSpPr/>
          <p:nvPr/>
        </p:nvSpPr>
        <p:spPr>
          <a:xfrm>
            <a:off x="4865092" y="3394604"/>
            <a:ext cx="1468290" cy="471662"/>
          </a:xfrm>
          <a:prstGeom prst="ellipse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Service Bus</a:t>
            </a:r>
          </a:p>
        </p:txBody>
      </p:sp>
      <p:cxnSp>
        <p:nvCxnSpPr>
          <p:cNvPr id="33" name="Connector: Elbow 32">
            <a:extLst>
              <a:ext uri="{FF2B5EF4-FFF2-40B4-BE49-F238E27FC236}">
                <a16:creationId xmlns:a16="http://schemas.microsoft.com/office/drawing/2014/main" id="{09C1471C-8A8D-35F3-E0E6-3E5801B05BF6}"/>
              </a:ext>
            </a:extLst>
          </p:cNvPr>
          <p:cNvCxnSpPr>
            <a:stCxn id="4" idx="3"/>
            <a:endCxn id="1375" idx="0"/>
          </p:cNvCxnSpPr>
          <p:nvPr/>
        </p:nvCxnSpPr>
        <p:spPr>
          <a:xfrm>
            <a:off x="4427221" y="1550122"/>
            <a:ext cx="1172016" cy="1844482"/>
          </a:xfrm>
          <a:prstGeom prst="bentConnector2">
            <a:avLst/>
          </a:prstGeom>
          <a:ln w="19050" cap="flat" cmpd="sng" algn="ctr">
            <a:solidFill>
              <a:schemeClr val="accent5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E4A259B2-DC75-093C-5555-FB7941C4AA2A}"/>
              </a:ext>
            </a:extLst>
          </p:cNvPr>
          <p:cNvSpPr txBox="1"/>
          <p:nvPr/>
        </p:nvSpPr>
        <p:spPr>
          <a:xfrm>
            <a:off x="3946256" y="1133573"/>
            <a:ext cx="52290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:7002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8924096-EFED-D30A-BFF8-6F8EB9FADA35}"/>
              </a:ext>
            </a:extLst>
          </p:cNvPr>
          <p:cNvSpPr txBox="1"/>
          <p:nvPr/>
        </p:nvSpPr>
        <p:spPr>
          <a:xfrm>
            <a:off x="4596428" y="1977235"/>
            <a:ext cx="53732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:7000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6CB16A0-F322-2B57-2DBE-81687D8B731B}"/>
              </a:ext>
            </a:extLst>
          </p:cNvPr>
          <p:cNvSpPr txBox="1"/>
          <p:nvPr/>
        </p:nvSpPr>
        <p:spPr>
          <a:xfrm>
            <a:off x="2892302" y="2533721"/>
            <a:ext cx="52290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:7001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B3BFEF6-9FBA-682B-DBC1-409BB2BF5E02}"/>
              </a:ext>
            </a:extLst>
          </p:cNvPr>
          <p:cNvSpPr txBox="1"/>
          <p:nvPr/>
        </p:nvSpPr>
        <p:spPr>
          <a:xfrm>
            <a:off x="3819763" y="3767712"/>
            <a:ext cx="53732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:7003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A9CBC9F-D1E1-0B76-EBE5-A88E2ADCC60F}"/>
              </a:ext>
            </a:extLst>
          </p:cNvPr>
          <p:cNvSpPr txBox="1"/>
          <p:nvPr/>
        </p:nvSpPr>
        <p:spPr>
          <a:xfrm>
            <a:off x="4798805" y="4188134"/>
            <a:ext cx="52290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:7004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A98A36-8CC8-1932-3013-36AC4B61FDF9}"/>
              </a:ext>
            </a:extLst>
          </p:cNvPr>
          <p:cNvSpPr txBox="1"/>
          <p:nvPr/>
        </p:nvSpPr>
        <p:spPr>
          <a:xfrm>
            <a:off x="993856" y="3736573"/>
            <a:ext cx="52290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/>
              <a:t>:7777</a:t>
            </a:r>
            <a:endParaRPr lang="en-US" sz="1050" dirty="0"/>
          </a:p>
        </p:txBody>
      </p:sp>
      <p:pic>
        <p:nvPicPr>
          <p:cNvPr id="91" name="Picture 90" descr="Icon&#10;&#10;Description automatically generated with medium confidence">
            <a:extLst>
              <a:ext uri="{FF2B5EF4-FFF2-40B4-BE49-F238E27FC236}">
                <a16:creationId xmlns:a16="http://schemas.microsoft.com/office/drawing/2014/main" id="{EF03EDC0-580D-481E-BA79-7B977D2AA9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6671" y="2373602"/>
            <a:ext cx="247554" cy="24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841671"/>
      </p:ext>
    </p:extLst>
  </p:cSld>
  <p:clrMapOvr>
    <a:masterClrMapping/>
  </p:clrMapOvr>
  <p:transition spd="slow">
    <p:cover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" name="Google Shape;1377;p36"/>
          <p:cNvSpPr txBox="1">
            <a:spLocks noGrp="1"/>
          </p:cNvSpPr>
          <p:nvPr>
            <p:ph type="title"/>
          </p:nvPr>
        </p:nvSpPr>
        <p:spPr>
          <a:xfrm>
            <a:off x="355260" y="382221"/>
            <a:ext cx="7717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Traditional Monolith Application</a:t>
            </a:r>
            <a:endParaRPr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E3E7D06-86C2-4C24-AC39-196904DCB47B}"/>
              </a:ext>
            </a:extLst>
          </p:cNvPr>
          <p:cNvSpPr/>
          <p:nvPr/>
        </p:nvSpPr>
        <p:spPr>
          <a:xfrm>
            <a:off x="733634" y="1249680"/>
            <a:ext cx="7717199" cy="3511599"/>
          </a:xfrm>
          <a:prstGeom prst="rect">
            <a:avLst/>
          </a:prstGeom>
          <a:solidFill>
            <a:srgbClr val="AF096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DE8A8A8-1F97-4DC7-AE0D-7C45B8A8268F}"/>
              </a:ext>
            </a:extLst>
          </p:cNvPr>
          <p:cNvSpPr/>
          <p:nvPr/>
        </p:nvSpPr>
        <p:spPr>
          <a:xfrm>
            <a:off x="1036320" y="1821180"/>
            <a:ext cx="1866900" cy="28194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F841BF5-751D-4550-919D-7E374CE587C8}"/>
              </a:ext>
            </a:extLst>
          </p:cNvPr>
          <p:cNvSpPr/>
          <p:nvPr/>
        </p:nvSpPr>
        <p:spPr>
          <a:xfrm>
            <a:off x="3658783" y="1821180"/>
            <a:ext cx="1866900" cy="28194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FFEB27E-6CE9-4690-BE03-C2A190B61F4B}"/>
              </a:ext>
            </a:extLst>
          </p:cNvPr>
          <p:cNvSpPr/>
          <p:nvPr/>
        </p:nvSpPr>
        <p:spPr>
          <a:xfrm>
            <a:off x="6240780" y="1821180"/>
            <a:ext cx="1866900" cy="28194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B5A935A-2BF5-48A0-9593-96FC244AC288}"/>
              </a:ext>
            </a:extLst>
          </p:cNvPr>
          <p:cNvSpPr/>
          <p:nvPr/>
        </p:nvSpPr>
        <p:spPr>
          <a:xfrm>
            <a:off x="3734983" y="2545080"/>
            <a:ext cx="1714500" cy="199644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01CB939D-715A-41DA-B321-494D3375394B}"/>
              </a:ext>
            </a:extLst>
          </p:cNvPr>
          <p:cNvSpPr/>
          <p:nvPr/>
        </p:nvSpPr>
        <p:spPr>
          <a:xfrm>
            <a:off x="1112520" y="2545080"/>
            <a:ext cx="1714500" cy="199644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445D934-0EDA-4387-BE31-1DA75EE22656}"/>
              </a:ext>
            </a:extLst>
          </p:cNvPr>
          <p:cNvSpPr/>
          <p:nvPr/>
        </p:nvSpPr>
        <p:spPr>
          <a:xfrm>
            <a:off x="6316980" y="2545080"/>
            <a:ext cx="1714500" cy="199644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2A2F8D7-E6C3-4490-92F8-EE4858F1E1E0}"/>
              </a:ext>
            </a:extLst>
          </p:cNvPr>
          <p:cNvSpPr txBox="1"/>
          <p:nvPr/>
        </p:nvSpPr>
        <p:spPr>
          <a:xfrm>
            <a:off x="3127729" y="1352788"/>
            <a:ext cx="29290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chemeClr val="bg1"/>
                </a:solidFill>
              </a:rPr>
              <a:t>ASP.NET Core Application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E45DAFA-7F7A-4070-8E17-E44136112AE1}"/>
              </a:ext>
            </a:extLst>
          </p:cNvPr>
          <p:cNvSpPr txBox="1"/>
          <p:nvPr/>
        </p:nvSpPr>
        <p:spPr>
          <a:xfrm>
            <a:off x="1141817" y="1941552"/>
            <a:ext cx="16852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Product Component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6CE6EAB-FC40-47AF-A6EF-65FE567E57D9}"/>
              </a:ext>
            </a:extLst>
          </p:cNvPr>
          <p:cNvSpPr txBox="1"/>
          <p:nvPr/>
        </p:nvSpPr>
        <p:spPr>
          <a:xfrm>
            <a:off x="3729398" y="1889725"/>
            <a:ext cx="16852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Shopping Cart Component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B87EC98-985E-4EDF-87D4-96B640B46996}"/>
              </a:ext>
            </a:extLst>
          </p:cNvPr>
          <p:cNvSpPr txBox="1"/>
          <p:nvPr/>
        </p:nvSpPr>
        <p:spPr>
          <a:xfrm>
            <a:off x="6331628" y="1893918"/>
            <a:ext cx="16852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Order Component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4C11DE8-A08C-401B-B5D5-46CD1988B377}"/>
              </a:ext>
            </a:extLst>
          </p:cNvPr>
          <p:cNvSpPr txBox="1"/>
          <p:nvPr/>
        </p:nvSpPr>
        <p:spPr>
          <a:xfrm>
            <a:off x="1104900" y="2766431"/>
            <a:ext cx="168520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Models</a:t>
            </a:r>
          </a:p>
          <a:p>
            <a:pPr algn="ctr"/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Views</a:t>
            </a:r>
          </a:p>
          <a:p>
            <a:pPr algn="ctr"/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Controller</a:t>
            </a:r>
          </a:p>
          <a:p>
            <a:pPr algn="ctr"/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Repository</a:t>
            </a:r>
          </a:p>
          <a:p>
            <a:pPr algn="ctr"/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Service</a:t>
            </a:r>
          </a:p>
          <a:p>
            <a:pPr algn="ctr"/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…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DE08398-2145-44AE-93FA-C5548891B688}"/>
              </a:ext>
            </a:extLst>
          </p:cNvPr>
          <p:cNvSpPr txBox="1"/>
          <p:nvPr/>
        </p:nvSpPr>
        <p:spPr>
          <a:xfrm>
            <a:off x="3729398" y="2766431"/>
            <a:ext cx="168520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Models</a:t>
            </a:r>
          </a:p>
          <a:p>
            <a:pPr algn="ctr"/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Views</a:t>
            </a:r>
          </a:p>
          <a:p>
            <a:pPr algn="ctr"/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Controller</a:t>
            </a:r>
          </a:p>
          <a:p>
            <a:pPr algn="ctr"/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Repository</a:t>
            </a:r>
          </a:p>
          <a:p>
            <a:pPr algn="ctr"/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Service</a:t>
            </a:r>
          </a:p>
          <a:p>
            <a:pPr algn="ctr"/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…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E40C726-AF84-46BD-8838-67AFC2351368}"/>
              </a:ext>
            </a:extLst>
          </p:cNvPr>
          <p:cNvSpPr txBox="1"/>
          <p:nvPr/>
        </p:nvSpPr>
        <p:spPr>
          <a:xfrm>
            <a:off x="6346277" y="2730017"/>
            <a:ext cx="168520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Models</a:t>
            </a:r>
          </a:p>
          <a:p>
            <a:pPr algn="ctr"/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Views</a:t>
            </a:r>
          </a:p>
          <a:p>
            <a:pPr algn="ctr"/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Controller</a:t>
            </a:r>
          </a:p>
          <a:p>
            <a:pPr algn="ctr"/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Repository</a:t>
            </a:r>
          </a:p>
          <a:p>
            <a:pPr algn="ctr"/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Service</a:t>
            </a:r>
          </a:p>
          <a:p>
            <a:pPr algn="ctr"/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…</a:t>
            </a:r>
          </a:p>
        </p:txBody>
      </p:sp>
      <p:pic>
        <p:nvPicPr>
          <p:cNvPr id="44" name="Picture 43" descr="Icon&#10;&#10;Description automatically generated with medium confidence">
            <a:extLst>
              <a:ext uri="{FF2B5EF4-FFF2-40B4-BE49-F238E27FC236}">
                <a16:creationId xmlns:a16="http://schemas.microsoft.com/office/drawing/2014/main" id="{A921892F-A42E-4ECB-83D1-091274767E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8925" y="4168035"/>
            <a:ext cx="746970" cy="746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997364"/>
      </p:ext>
    </p:extLst>
  </p:cSld>
  <p:clrMapOvr>
    <a:masterClrMapping/>
  </p:clrMapOvr>
  <p:transition spd="slow">
    <p:cover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B0D52E96-88CE-4F27-B113-A91C722F4442}"/>
              </a:ext>
            </a:extLst>
          </p:cNvPr>
          <p:cNvSpPr/>
          <p:nvPr/>
        </p:nvSpPr>
        <p:spPr>
          <a:xfrm>
            <a:off x="6213002" y="1836792"/>
            <a:ext cx="1986706" cy="3059430"/>
          </a:xfrm>
          <a:prstGeom prst="rect">
            <a:avLst/>
          </a:prstGeom>
          <a:solidFill>
            <a:srgbClr val="AF096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8A5AD26-E9CA-4951-95D3-0F8FF80D52E5}"/>
              </a:ext>
            </a:extLst>
          </p:cNvPr>
          <p:cNvSpPr txBox="1"/>
          <p:nvPr/>
        </p:nvSpPr>
        <p:spPr>
          <a:xfrm>
            <a:off x="6272315" y="1850581"/>
            <a:ext cx="1866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ASP.NET Core Application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C6FBB99-576E-4E09-BACB-53E842125F51}"/>
              </a:ext>
            </a:extLst>
          </p:cNvPr>
          <p:cNvSpPr/>
          <p:nvPr/>
        </p:nvSpPr>
        <p:spPr>
          <a:xfrm>
            <a:off x="3595005" y="1844041"/>
            <a:ext cx="1986706" cy="3059430"/>
          </a:xfrm>
          <a:prstGeom prst="rect">
            <a:avLst/>
          </a:prstGeom>
          <a:solidFill>
            <a:srgbClr val="AF096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A27E03E-6A3B-45D5-B336-4255B2F265C0}"/>
              </a:ext>
            </a:extLst>
          </p:cNvPr>
          <p:cNvSpPr txBox="1"/>
          <p:nvPr/>
        </p:nvSpPr>
        <p:spPr>
          <a:xfrm>
            <a:off x="3654318" y="1857830"/>
            <a:ext cx="1866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ASP.NET Core Application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78E70A3-0FAD-47F3-AA7E-086E50F61F29}"/>
              </a:ext>
            </a:extLst>
          </p:cNvPr>
          <p:cNvSpPr/>
          <p:nvPr/>
        </p:nvSpPr>
        <p:spPr>
          <a:xfrm>
            <a:off x="977008" y="1844041"/>
            <a:ext cx="1986706" cy="3059430"/>
          </a:xfrm>
          <a:prstGeom prst="rect">
            <a:avLst/>
          </a:prstGeom>
          <a:solidFill>
            <a:srgbClr val="AF096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77" name="Google Shape;1377;p36"/>
          <p:cNvSpPr txBox="1">
            <a:spLocks noGrp="1"/>
          </p:cNvSpPr>
          <p:nvPr>
            <p:ph type="title"/>
          </p:nvPr>
        </p:nvSpPr>
        <p:spPr>
          <a:xfrm>
            <a:off x="355260" y="382221"/>
            <a:ext cx="7717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Microservices Application</a:t>
            </a:r>
            <a:endParaRPr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E3E7D06-86C2-4C24-AC39-196904DCB47B}"/>
              </a:ext>
            </a:extLst>
          </p:cNvPr>
          <p:cNvSpPr/>
          <p:nvPr/>
        </p:nvSpPr>
        <p:spPr>
          <a:xfrm>
            <a:off x="977009" y="1097858"/>
            <a:ext cx="7222700" cy="683772"/>
          </a:xfrm>
          <a:prstGeom prst="rect">
            <a:avLst/>
          </a:prstGeom>
          <a:solidFill>
            <a:srgbClr val="AF096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DE8A8A8-1F97-4DC7-AE0D-7C45B8A8268F}"/>
              </a:ext>
            </a:extLst>
          </p:cNvPr>
          <p:cNvSpPr/>
          <p:nvPr/>
        </p:nvSpPr>
        <p:spPr>
          <a:xfrm>
            <a:off x="1036320" y="2377440"/>
            <a:ext cx="1866900" cy="248412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F841BF5-751D-4550-919D-7E374CE587C8}"/>
              </a:ext>
            </a:extLst>
          </p:cNvPr>
          <p:cNvSpPr/>
          <p:nvPr/>
        </p:nvSpPr>
        <p:spPr>
          <a:xfrm>
            <a:off x="3658783" y="2377440"/>
            <a:ext cx="1866900" cy="248412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FFEB27E-6CE9-4690-BE03-C2A190B61F4B}"/>
              </a:ext>
            </a:extLst>
          </p:cNvPr>
          <p:cNvSpPr/>
          <p:nvPr/>
        </p:nvSpPr>
        <p:spPr>
          <a:xfrm>
            <a:off x="6263640" y="2369820"/>
            <a:ext cx="1866900" cy="248412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B5A935A-2BF5-48A0-9593-96FC244AC288}"/>
              </a:ext>
            </a:extLst>
          </p:cNvPr>
          <p:cNvSpPr/>
          <p:nvPr/>
        </p:nvSpPr>
        <p:spPr>
          <a:xfrm>
            <a:off x="3734983" y="3020000"/>
            <a:ext cx="1714500" cy="171201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01CB939D-715A-41DA-B321-494D3375394B}"/>
              </a:ext>
            </a:extLst>
          </p:cNvPr>
          <p:cNvSpPr/>
          <p:nvPr/>
        </p:nvSpPr>
        <p:spPr>
          <a:xfrm>
            <a:off x="1112520" y="3055620"/>
            <a:ext cx="1714500" cy="170688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445D934-0EDA-4387-BE31-1DA75EE22656}"/>
              </a:ext>
            </a:extLst>
          </p:cNvPr>
          <p:cNvSpPr/>
          <p:nvPr/>
        </p:nvSpPr>
        <p:spPr>
          <a:xfrm>
            <a:off x="6316980" y="3020000"/>
            <a:ext cx="1714500" cy="171202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2A2F8D7-E6C3-4490-92F8-EE4858F1E1E0}"/>
              </a:ext>
            </a:extLst>
          </p:cNvPr>
          <p:cNvSpPr txBox="1"/>
          <p:nvPr/>
        </p:nvSpPr>
        <p:spPr>
          <a:xfrm>
            <a:off x="3123264" y="1097281"/>
            <a:ext cx="29290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chemeClr val="bg1"/>
                </a:solidFill>
              </a:rPr>
              <a:t>ASP.NET Core Application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E45DAFA-7F7A-4070-8E17-E44136112AE1}"/>
              </a:ext>
            </a:extLst>
          </p:cNvPr>
          <p:cNvSpPr txBox="1"/>
          <p:nvPr/>
        </p:nvSpPr>
        <p:spPr>
          <a:xfrm>
            <a:off x="1141817" y="2391132"/>
            <a:ext cx="16852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Product Component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6CE6EAB-FC40-47AF-A6EF-65FE567E57D9}"/>
              </a:ext>
            </a:extLst>
          </p:cNvPr>
          <p:cNvSpPr txBox="1"/>
          <p:nvPr/>
        </p:nvSpPr>
        <p:spPr>
          <a:xfrm>
            <a:off x="3729398" y="2354545"/>
            <a:ext cx="16852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Shopping Cart Component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B87EC98-985E-4EDF-87D4-96B640B46996}"/>
              </a:ext>
            </a:extLst>
          </p:cNvPr>
          <p:cNvSpPr txBox="1"/>
          <p:nvPr/>
        </p:nvSpPr>
        <p:spPr>
          <a:xfrm>
            <a:off x="6331628" y="2343498"/>
            <a:ext cx="16852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Order Component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4C11DE8-A08C-401B-B5D5-46CD1988B377}"/>
              </a:ext>
            </a:extLst>
          </p:cNvPr>
          <p:cNvSpPr txBox="1"/>
          <p:nvPr/>
        </p:nvSpPr>
        <p:spPr>
          <a:xfrm>
            <a:off x="1104900" y="3101711"/>
            <a:ext cx="168520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Models</a:t>
            </a:r>
          </a:p>
          <a:p>
            <a:pPr algn="ctr"/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Views</a:t>
            </a:r>
          </a:p>
          <a:p>
            <a:pPr algn="ctr"/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Controller</a:t>
            </a:r>
          </a:p>
          <a:p>
            <a:pPr algn="ctr"/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Repository</a:t>
            </a:r>
          </a:p>
          <a:p>
            <a:pPr algn="ctr"/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Service</a:t>
            </a:r>
          </a:p>
          <a:p>
            <a:pPr algn="ctr"/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…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DE08398-2145-44AE-93FA-C5548891B688}"/>
              </a:ext>
            </a:extLst>
          </p:cNvPr>
          <p:cNvSpPr txBox="1"/>
          <p:nvPr/>
        </p:nvSpPr>
        <p:spPr>
          <a:xfrm>
            <a:off x="3729397" y="3162360"/>
            <a:ext cx="168520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Models</a:t>
            </a:r>
          </a:p>
          <a:p>
            <a:pPr algn="ctr"/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Views</a:t>
            </a:r>
          </a:p>
          <a:p>
            <a:pPr algn="ctr"/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Controller</a:t>
            </a:r>
          </a:p>
          <a:p>
            <a:pPr algn="ctr"/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Repository</a:t>
            </a:r>
          </a:p>
          <a:p>
            <a:pPr algn="ctr"/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Service</a:t>
            </a:r>
          </a:p>
          <a:p>
            <a:pPr algn="ctr"/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…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E40C726-AF84-46BD-8838-67AFC2351368}"/>
              </a:ext>
            </a:extLst>
          </p:cNvPr>
          <p:cNvSpPr txBox="1"/>
          <p:nvPr/>
        </p:nvSpPr>
        <p:spPr>
          <a:xfrm>
            <a:off x="6331628" y="3162360"/>
            <a:ext cx="168520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Models</a:t>
            </a:r>
          </a:p>
          <a:p>
            <a:pPr algn="ctr"/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Views</a:t>
            </a:r>
          </a:p>
          <a:p>
            <a:pPr algn="ctr"/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Controller</a:t>
            </a:r>
          </a:p>
          <a:p>
            <a:pPr algn="ctr"/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Repository</a:t>
            </a:r>
          </a:p>
          <a:p>
            <a:pPr algn="ctr"/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Service</a:t>
            </a:r>
          </a:p>
          <a:p>
            <a:pPr algn="ctr"/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…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436F11D-C3DD-492B-808D-6455B84CD685}"/>
              </a:ext>
            </a:extLst>
          </p:cNvPr>
          <p:cNvSpPr txBox="1"/>
          <p:nvPr/>
        </p:nvSpPr>
        <p:spPr>
          <a:xfrm>
            <a:off x="1036321" y="1857830"/>
            <a:ext cx="1866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ASP.NET Core Application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8EEC103-033C-41CE-8886-6CFD0E9A5D98}"/>
              </a:ext>
            </a:extLst>
          </p:cNvPr>
          <p:cNvSpPr/>
          <p:nvPr/>
        </p:nvSpPr>
        <p:spPr>
          <a:xfrm>
            <a:off x="2704630" y="1441638"/>
            <a:ext cx="3734736" cy="25691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Models, Views, Controllers…</a:t>
            </a:r>
          </a:p>
        </p:txBody>
      </p:sp>
      <p:pic>
        <p:nvPicPr>
          <p:cNvPr id="25" name="Picture 24" descr="Icon&#10;&#10;Description automatically generated with medium confidence">
            <a:extLst>
              <a:ext uri="{FF2B5EF4-FFF2-40B4-BE49-F238E27FC236}">
                <a16:creationId xmlns:a16="http://schemas.microsoft.com/office/drawing/2014/main" id="{97B2B13E-CC35-4F0F-BE69-50F9C892AE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702" y="4622366"/>
            <a:ext cx="259575" cy="259575"/>
          </a:xfrm>
          <a:prstGeom prst="rect">
            <a:avLst/>
          </a:prstGeom>
        </p:spPr>
      </p:pic>
      <p:pic>
        <p:nvPicPr>
          <p:cNvPr id="26" name="Picture 25" descr="Icon&#10;&#10;Description automatically generated with medium confidence">
            <a:extLst>
              <a:ext uri="{FF2B5EF4-FFF2-40B4-BE49-F238E27FC236}">
                <a16:creationId xmlns:a16="http://schemas.microsoft.com/office/drawing/2014/main" id="{30B74DB4-31F8-41E0-BF2E-4FF1265799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8325" y="4622367"/>
            <a:ext cx="247554" cy="247554"/>
          </a:xfrm>
          <a:prstGeom prst="rect">
            <a:avLst/>
          </a:prstGeom>
        </p:spPr>
      </p:pic>
      <p:pic>
        <p:nvPicPr>
          <p:cNvPr id="27" name="Picture 26" descr="Icon&#10;&#10;Description automatically generated with medium confidence">
            <a:extLst>
              <a:ext uri="{FF2B5EF4-FFF2-40B4-BE49-F238E27FC236}">
                <a16:creationId xmlns:a16="http://schemas.microsoft.com/office/drawing/2014/main" id="{D054DD33-5138-42CA-AE4E-A889774842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1601" y="4634388"/>
            <a:ext cx="247554" cy="24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87418"/>
      </p:ext>
    </p:extLst>
  </p:cSld>
  <p:clrMapOvr>
    <a:masterClrMapping/>
  </p:clrMapOvr>
  <p:transition spd="slow">
    <p:cove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18E2D80-B0E7-9C45-2973-36990507C6D1}"/>
              </a:ext>
            </a:extLst>
          </p:cNvPr>
          <p:cNvSpPr/>
          <p:nvPr/>
        </p:nvSpPr>
        <p:spPr>
          <a:xfrm>
            <a:off x="-161365" y="-69156"/>
            <a:ext cx="9566622" cy="5317351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pic>
        <p:nvPicPr>
          <p:cNvPr id="11" name="Picture 10" descr="A hand holding a sign&#10;&#10;Description automatically generated">
            <a:extLst>
              <a:ext uri="{FF2B5EF4-FFF2-40B4-BE49-F238E27FC236}">
                <a16:creationId xmlns:a16="http://schemas.microsoft.com/office/drawing/2014/main" id="{083DE781-2086-B7CF-15C1-C032E3E1C7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99886"/>
            <a:ext cx="3432772" cy="51435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B3827EF-EBF2-E90F-0705-6C3C7B6915FD}"/>
              </a:ext>
            </a:extLst>
          </p:cNvPr>
          <p:cNvSpPr txBox="1"/>
          <p:nvPr/>
        </p:nvSpPr>
        <p:spPr>
          <a:xfrm>
            <a:off x="3432772" y="1883349"/>
            <a:ext cx="92516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AF0960"/>
                </a:solidFill>
                <a:latin typeface="Lato Black" panose="020F0A02020204030203" pitchFamily="34" charset="0"/>
              </a:rPr>
              <a:t>What is Microservice?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7F2D7AB-DA34-26C1-26DF-EA1520763749}"/>
              </a:ext>
            </a:extLst>
          </p:cNvPr>
          <p:cNvSpPr txBox="1"/>
          <p:nvPr/>
        </p:nvSpPr>
        <p:spPr>
          <a:xfrm>
            <a:off x="3432772" y="2860041"/>
            <a:ext cx="92516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rgbClr val="AF0960"/>
                </a:solidFill>
                <a:latin typeface="Lato Black" panose="020F0A02020204030203" pitchFamily="34" charset="0"/>
              </a:rPr>
              <a:t>How to correctly implement Microservice?</a:t>
            </a:r>
          </a:p>
        </p:txBody>
      </p:sp>
    </p:spTree>
    <p:extLst>
      <p:ext uri="{BB962C8B-B14F-4D97-AF65-F5344CB8AC3E}">
        <p14:creationId xmlns:p14="http://schemas.microsoft.com/office/powerpoint/2010/main" val="315596151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" name="Google Shape;1377;p36"/>
          <p:cNvSpPr txBox="1">
            <a:spLocks noGrp="1"/>
          </p:cNvSpPr>
          <p:nvPr>
            <p:ph type="title"/>
          </p:nvPr>
        </p:nvSpPr>
        <p:spPr>
          <a:xfrm>
            <a:off x="355260" y="382221"/>
            <a:ext cx="853728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l" fontAlgn="base"/>
            <a:r>
              <a:rPr lang="en-US" b="0" i="0" dirty="0">
                <a:solidFill>
                  <a:srgbClr val="3A3A3A"/>
                </a:solidFill>
                <a:effectLst/>
                <a:latin typeface="Roboto Slab"/>
              </a:rPr>
              <a:t>COMMUNICATION (SYNC/ASYNC)</a:t>
            </a:r>
          </a:p>
        </p:txBody>
      </p:sp>
      <p:sp>
        <p:nvSpPr>
          <p:cNvPr id="29" name="Google Shape;1378;p36">
            <a:extLst>
              <a:ext uri="{FF2B5EF4-FFF2-40B4-BE49-F238E27FC236}">
                <a16:creationId xmlns:a16="http://schemas.microsoft.com/office/drawing/2014/main" id="{ECACB7DE-8D39-43A4-861D-48C74E44D3B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13400" y="1097724"/>
            <a:ext cx="7717200" cy="387275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27000" indent="0">
              <a:buNone/>
            </a:pPr>
            <a:r>
              <a:rPr lang="en-US" sz="18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SYNCHRONOUS COMMUNICATION -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1400" b="0" i="0" dirty="0">
                <a:solidFill>
                  <a:srgbClr val="7A7A7A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Synchronous communication was never a problem in relatively small monolithic applications because it is a very simple concept to reason about.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1400" b="0" i="0" dirty="0">
                <a:solidFill>
                  <a:srgbClr val="7A7A7A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The client sends a request to the server, and the server responds to the client.</a:t>
            </a:r>
          </a:p>
          <a:p>
            <a:pPr algn="l" fontAlgn="base">
              <a:buFont typeface="Wingdings" panose="05000000000000000000" pitchFamily="2" charset="2"/>
              <a:buChar char="v"/>
            </a:pPr>
            <a:r>
              <a:rPr lang="en-US" sz="1400" b="0" i="0" dirty="0">
                <a:solidFill>
                  <a:srgbClr val="7A7A7A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An advantage of synchronous communication is that the service receives an acknowledgement that the request was received, and the corresponding action was executed.</a:t>
            </a:r>
            <a:endParaRPr lang="en-US" sz="1400" b="1" i="0" dirty="0">
              <a:solidFill>
                <a:srgbClr val="7A7A7A"/>
              </a:solidFill>
              <a:effectLst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127000" indent="0" algn="l">
              <a:buNone/>
            </a:pPr>
            <a:endParaRPr lang="en-US" sz="1200" b="0" i="0" dirty="0">
              <a:solidFill>
                <a:srgbClr val="333333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Calibri Light" panose="020F0302020204030204" pitchFamily="34" charset="0"/>
            </a:endParaRPr>
          </a:p>
          <a:p>
            <a:pPr marL="127000" indent="0" algn="l">
              <a:buNone/>
            </a:pPr>
            <a:endParaRPr lang="en-US" sz="1200" dirty="0">
              <a:solidFill>
                <a:srgbClr val="333333"/>
              </a:solidFill>
              <a:latin typeface="Roboto" panose="02000000000000000000" pitchFamily="2" charset="0"/>
              <a:ea typeface="Roboto" panose="02000000000000000000" pitchFamily="2" charset="0"/>
              <a:cs typeface="Calibri Light" panose="020F0302020204030204" pitchFamily="34" charset="0"/>
            </a:endParaRPr>
          </a:p>
          <a:p>
            <a:pPr marL="127000" indent="0">
              <a:buNone/>
            </a:pPr>
            <a:r>
              <a:rPr lang="en-US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ASYNCHRONOUS COMMUNICATION -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1200" dirty="0">
                <a:solidFill>
                  <a:srgbClr val="7A7A7A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When using asynchronous communication, the calling service does not wait for a response from the called service.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sz="1200" dirty="0">
                <a:solidFill>
                  <a:srgbClr val="7A7A7A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Asynchronous communication also allows the possibility of One-To-Many communication, where a client can send a message to multiple services at once.</a:t>
            </a:r>
          </a:p>
          <a:p>
            <a:pPr marL="127000" indent="0" algn="l">
              <a:buNone/>
            </a:pPr>
            <a:endParaRPr lang="en-US" sz="1200" b="0" i="0" dirty="0">
              <a:solidFill>
                <a:srgbClr val="333333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600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" name="Google Shape;1377;p36"/>
          <p:cNvSpPr txBox="1">
            <a:spLocks noGrp="1"/>
          </p:cNvSpPr>
          <p:nvPr>
            <p:ph type="title"/>
          </p:nvPr>
        </p:nvSpPr>
        <p:spPr>
          <a:xfrm>
            <a:off x="355260" y="382221"/>
            <a:ext cx="7717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Microservices Application Flow</a:t>
            </a:r>
            <a:endParaRPr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E3E7D06-86C2-4C24-AC39-196904DCB47B}"/>
              </a:ext>
            </a:extLst>
          </p:cNvPr>
          <p:cNvSpPr/>
          <p:nvPr/>
        </p:nvSpPr>
        <p:spPr>
          <a:xfrm>
            <a:off x="733635" y="3200191"/>
            <a:ext cx="1077300" cy="8763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Gateway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8F696E8-050D-4AC0-A22D-DDFBB38A9819}"/>
              </a:ext>
            </a:extLst>
          </p:cNvPr>
          <p:cNvSpPr/>
          <p:nvPr/>
        </p:nvSpPr>
        <p:spPr>
          <a:xfrm>
            <a:off x="2981791" y="1340416"/>
            <a:ext cx="1445430" cy="419412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.NET Identity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50B2FFA-912D-4436-A290-7B64568E29A4}"/>
              </a:ext>
            </a:extLst>
          </p:cNvPr>
          <p:cNvSpPr/>
          <p:nvPr/>
        </p:nvSpPr>
        <p:spPr>
          <a:xfrm>
            <a:off x="2552700" y="2133600"/>
            <a:ext cx="6042660" cy="2735580"/>
          </a:xfrm>
          <a:prstGeom prst="roundRect">
            <a:avLst>
              <a:gd name="adj" fmla="val 3297"/>
            </a:avLst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181E62C-32F4-4ADA-9A3E-B3FED92F7F54}"/>
              </a:ext>
            </a:extLst>
          </p:cNvPr>
          <p:cNvSpPr/>
          <p:nvPr/>
        </p:nvSpPr>
        <p:spPr>
          <a:xfrm>
            <a:off x="2974170" y="3446459"/>
            <a:ext cx="1468290" cy="367952"/>
          </a:xfrm>
          <a:prstGeom prst="rect">
            <a:avLst/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Shopping Cart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7E3480C-4DCD-40CE-ACAB-AE4D0305FD55}"/>
              </a:ext>
            </a:extLst>
          </p:cNvPr>
          <p:cNvSpPr/>
          <p:nvPr/>
        </p:nvSpPr>
        <p:spPr>
          <a:xfrm>
            <a:off x="4876209" y="4407319"/>
            <a:ext cx="1468290" cy="346919"/>
          </a:xfrm>
          <a:prstGeom prst="rect">
            <a:avLst/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Order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78E12C0-1596-4879-8CDA-C3B2FA63DE94}"/>
              </a:ext>
            </a:extLst>
          </p:cNvPr>
          <p:cNvSpPr/>
          <p:nvPr/>
        </p:nvSpPr>
        <p:spPr>
          <a:xfrm>
            <a:off x="2966550" y="2726864"/>
            <a:ext cx="1468290" cy="367952"/>
          </a:xfrm>
          <a:prstGeom prst="rect">
            <a:avLst/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Coupon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F6D005F-0DDC-490E-A3B1-12819C9BCC5B}"/>
              </a:ext>
            </a:extLst>
          </p:cNvPr>
          <p:cNvSpPr/>
          <p:nvPr/>
        </p:nvSpPr>
        <p:spPr>
          <a:xfrm>
            <a:off x="6881797" y="2838262"/>
            <a:ext cx="1468290" cy="367952"/>
          </a:xfrm>
          <a:prstGeom prst="rect">
            <a:avLst/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Email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D308A7C-1E8D-4246-9179-1855F0F66F6A}"/>
              </a:ext>
            </a:extLst>
          </p:cNvPr>
          <p:cNvSpPr/>
          <p:nvPr/>
        </p:nvSpPr>
        <p:spPr>
          <a:xfrm>
            <a:off x="6922142" y="4109224"/>
            <a:ext cx="1468290" cy="346920"/>
          </a:xfrm>
          <a:prstGeom prst="rect">
            <a:avLst/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Rewards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3C0E65C8-2591-4907-84BC-9595C8D43282}"/>
              </a:ext>
            </a:extLst>
          </p:cNvPr>
          <p:cNvCxnSpPr>
            <a:cxnSpLocks/>
            <a:stCxn id="1375" idx="5"/>
            <a:endCxn id="14" idx="1"/>
          </p:cNvCxnSpPr>
          <p:nvPr/>
        </p:nvCxnSpPr>
        <p:spPr>
          <a:xfrm>
            <a:off x="6118356" y="3797193"/>
            <a:ext cx="803786" cy="485491"/>
          </a:xfrm>
          <a:prstGeom prst="line">
            <a:avLst/>
          </a:prstGeom>
          <a:ln w="19050" cap="flat" cmpd="sng" algn="ctr">
            <a:solidFill>
              <a:schemeClr val="accent5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358" name="Straight Connector 1357">
            <a:extLst>
              <a:ext uri="{FF2B5EF4-FFF2-40B4-BE49-F238E27FC236}">
                <a16:creationId xmlns:a16="http://schemas.microsoft.com/office/drawing/2014/main" id="{65DE860E-6CAF-4D7B-93C6-CC893158C508}"/>
              </a:ext>
            </a:extLst>
          </p:cNvPr>
          <p:cNvCxnSpPr>
            <a:stCxn id="12" idx="2"/>
            <a:endCxn id="10" idx="0"/>
          </p:cNvCxnSpPr>
          <p:nvPr/>
        </p:nvCxnSpPr>
        <p:spPr>
          <a:xfrm>
            <a:off x="3700695" y="3094816"/>
            <a:ext cx="7620" cy="351643"/>
          </a:xfrm>
          <a:prstGeom prst="line">
            <a:avLst/>
          </a:prstGeom>
          <a:ln w="19050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363" name="Connector: Elbow 1362">
            <a:extLst>
              <a:ext uri="{FF2B5EF4-FFF2-40B4-BE49-F238E27FC236}">
                <a16:creationId xmlns:a16="http://schemas.microsoft.com/office/drawing/2014/main" id="{833D209E-15AA-40D6-8365-142F98A3A526}"/>
              </a:ext>
            </a:extLst>
          </p:cNvPr>
          <p:cNvCxnSpPr>
            <a:cxnSpLocks/>
            <a:stCxn id="2" idx="0"/>
            <a:endCxn id="4" idx="1"/>
          </p:cNvCxnSpPr>
          <p:nvPr/>
        </p:nvCxnSpPr>
        <p:spPr>
          <a:xfrm rot="5400000" flipH="1" flipV="1">
            <a:off x="1302004" y="1520404"/>
            <a:ext cx="1650069" cy="1709506"/>
          </a:xfrm>
          <a:prstGeom prst="bentConnector2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pic>
        <p:nvPicPr>
          <p:cNvPr id="1369" name="Picture 1368" descr="Icon&#10;&#10;Description automatically generated with medium confidence">
            <a:extLst>
              <a:ext uri="{FF2B5EF4-FFF2-40B4-BE49-F238E27FC236}">
                <a16:creationId xmlns:a16="http://schemas.microsoft.com/office/drawing/2014/main" id="{CA72CBDA-8AD9-47DB-868A-055394222B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3445" y="1607819"/>
            <a:ext cx="247554" cy="247554"/>
          </a:xfrm>
          <a:prstGeom prst="rect">
            <a:avLst/>
          </a:prstGeom>
        </p:spPr>
      </p:pic>
      <p:pic>
        <p:nvPicPr>
          <p:cNvPr id="92" name="Picture 91" descr="Icon&#10;&#10;Description automatically generated with medium confidence">
            <a:extLst>
              <a:ext uri="{FF2B5EF4-FFF2-40B4-BE49-F238E27FC236}">
                <a16:creationId xmlns:a16="http://schemas.microsoft.com/office/drawing/2014/main" id="{92DE56BC-04D2-4EA3-981D-26F22EAFC5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8683" y="2910840"/>
            <a:ext cx="247554" cy="247554"/>
          </a:xfrm>
          <a:prstGeom prst="rect">
            <a:avLst/>
          </a:prstGeom>
        </p:spPr>
      </p:pic>
      <p:pic>
        <p:nvPicPr>
          <p:cNvPr id="93" name="Picture 92" descr="Icon&#10;&#10;Description automatically generated with medium confidence">
            <a:extLst>
              <a:ext uri="{FF2B5EF4-FFF2-40B4-BE49-F238E27FC236}">
                <a16:creationId xmlns:a16="http://schemas.microsoft.com/office/drawing/2014/main" id="{31D5AA96-A9E4-4028-A102-6B6629C382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4244" y="4541010"/>
            <a:ext cx="247554" cy="247554"/>
          </a:xfrm>
          <a:prstGeom prst="rect">
            <a:avLst/>
          </a:prstGeom>
        </p:spPr>
      </p:pic>
      <p:pic>
        <p:nvPicPr>
          <p:cNvPr id="94" name="Picture 93" descr="Icon&#10;&#10;Description automatically generated with medium confidence">
            <a:extLst>
              <a:ext uri="{FF2B5EF4-FFF2-40B4-BE49-F238E27FC236}">
                <a16:creationId xmlns:a16="http://schemas.microsoft.com/office/drawing/2014/main" id="{E8FD61D9-12A7-4988-AB58-74CF74F580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8683" y="3678294"/>
            <a:ext cx="247554" cy="247554"/>
          </a:xfrm>
          <a:prstGeom prst="rect">
            <a:avLst/>
          </a:prstGeom>
        </p:spPr>
      </p:pic>
      <p:pic>
        <p:nvPicPr>
          <p:cNvPr id="95" name="Picture 94" descr="Icon&#10;&#10;Description automatically generated with medium confidence">
            <a:extLst>
              <a:ext uri="{FF2B5EF4-FFF2-40B4-BE49-F238E27FC236}">
                <a16:creationId xmlns:a16="http://schemas.microsoft.com/office/drawing/2014/main" id="{3C34AE33-6DC5-46DE-A14A-BA5EB15904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5680" y="3034617"/>
            <a:ext cx="247554" cy="247554"/>
          </a:xfrm>
          <a:prstGeom prst="rect">
            <a:avLst/>
          </a:prstGeom>
        </p:spPr>
      </p:pic>
      <p:cxnSp>
        <p:nvCxnSpPr>
          <p:cNvPr id="1380" name="Straight Connector 1379">
            <a:extLst>
              <a:ext uri="{FF2B5EF4-FFF2-40B4-BE49-F238E27FC236}">
                <a16:creationId xmlns:a16="http://schemas.microsoft.com/office/drawing/2014/main" id="{F530504C-F766-4614-8021-A02440E9AAB9}"/>
              </a:ext>
            </a:extLst>
          </p:cNvPr>
          <p:cNvCxnSpPr>
            <a:stCxn id="2" idx="3"/>
            <a:endCxn id="11" idx="1"/>
          </p:cNvCxnSpPr>
          <p:nvPr/>
        </p:nvCxnSpPr>
        <p:spPr>
          <a:xfrm>
            <a:off x="1810935" y="3638341"/>
            <a:ext cx="3065274" cy="942438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45CB54CB-5413-406F-A05D-2CCDB21468BD}"/>
              </a:ext>
            </a:extLst>
          </p:cNvPr>
          <p:cNvCxnSpPr>
            <a:cxnSpLocks/>
            <a:stCxn id="10" idx="3"/>
            <a:endCxn id="1375" idx="2"/>
          </p:cNvCxnSpPr>
          <p:nvPr/>
        </p:nvCxnSpPr>
        <p:spPr>
          <a:xfrm>
            <a:off x="4442460" y="3630435"/>
            <a:ext cx="422632" cy="0"/>
          </a:xfrm>
          <a:prstGeom prst="line">
            <a:avLst/>
          </a:prstGeom>
          <a:ln w="19050" cap="flat" cmpd="sng" algn="ctr">
            <a:solidFill>
              <a:schemeClr val="accent5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C5DBD105-B32C-49AC-8E66-0C81448D9A91}"/>
              </a:ext>
            </a:extLst>
          </p:cNvPr>
          <p:cNvCxnSpPr>
            <a:cxnSpLocks/>
            <a:stCxn id="1375" idx="4"/>
            <a:endCxn id="11" idx="0"/>
          </p:cNvCxnSpPr>
          <p:nvPr/>
        </p:nvCxnSpPr>
        <p:spPr>
          <a:xfrm>
            <a:off x="5599237" y="3866266"/>
            <a:ext cx="11117" cy="541053"/>
          </a:xfrm>
          <a:prstGeom prst="line">
            <a:avLst/>
          </a:prstGeom>
          <a:ln w="19050" cap="flat" cmpd="sng" algn="ctr">
            <a:solidFill>
              <a:schemeClr val="accent5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24" name="Rectangle 123">
            <a:extLst>
              <a:ext uri="{FF2B5EF4-FFF2-40B4-BE49-F238E27FC236}">
                <a16:creationId xmlns:a16="http://schemas.microsoft.com/office/drawing/2014/main" id="{CA66F2FF-57FA-4776-A952-19F8F1C3C8A8}"/>
              </a:ext>
            </a:extLst>
          </p:cNvPr>
          <p:cNvSpPr/>
          <p:nvPr/>
        </p:nvSpPr>
        <p:spPr>
          <a:xfrm>
            <a:off x="733635" y="1832272"/>
            <a:ext cx="1077300" cy="876300"/>
          </a:xfrm>
          <a:prstGeom prst="rect">
            <a:avLst/>
          </a:prstGeom>
          <a:solidFill>
            <a:srgbClr val="AF096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MVC Application</a:t>
            </a:r>
          </a:p>
        </p:txBody>
      </p:sp>
      <p:cxnSp>
        <p:nvCxnSpPr>
          <p:cNvPr id="20" name="Connector: Elbow 19">
            <a:extLst>
              <a:ext uri="{FF2B5EF4-FFF2-40B4-BE49-F238E27FC236}">
                <a16:creationId xmlns:a16="http://schemas.microsoft.com/office/drawing/2014/main" id="{B6F477F2-BFF5-DC7C-06B3-C7B5A838A143}"/>
              </a:ext>
            </a:extLst>
          </p:cNvPr>
          <p:cNvCxnSpPr>
            <a:stCxn id="2" idx="3"/>
            <a:endCxn id="8" idx="1"/>
          </p:cNvCxnSpPr>
          <p:nvPr/>
        </p:nvCxnSpPr>
        <p:spPr>
          <a:xfrm flipV="1">
            <a:off x="1810935" y="2370776"/>
            <a:ext cx="1773603" cy="1267565"/>
          </a:xfrm>
          <a:prstGeom prst="bentConnector3">
            <a:avLst/>
          </a:prstGeom>
          <a:ln w="19050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3" name="Connector: Elbow 22">
            <a:extLst>
              <a:ext uri="{FF2B5EF4-FFF2-40B4-BE49-F238E27FC236}">
                <a16:creationId xmlns:a16="http://schemas.microsoft.com/office/drawing/2014/main" id="{ABC96DC9-C142-7A52-08D1-AADD6B7FC2FB}"/>
              </a:ext>
            </a:extLst>
          </p:cNvPr>
          <p:cNvCxnSpPr>
            <a:stCxn id="2" idx="3"/>
            <a:endCxn id="12" idx="1"/>
          </p:cNvCxnSpPr>
          <p:nvPr/>
        </p:nvCxnSpPr>
        <p:spPr>
          <a:xfrm flipV="1">
            <a:off x="1810935" y="2910840"/>
            <a:ext cx="1155615" cy="727501"/>
          </a:xfrm>
          <a:prstGeom prst="bentConnector3">
            <a:avLst>
              <a:gd name="adj1" fmla="val 87166"/>
            </a:avLst>
          </a:prstGeom>
          <a:ln w="19050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2A706F6-0256-C813-F546-6A9F7818BF29}"/>
              </a:ext>
            </a:extLst>
          </p:cNvPr>
          <p:cNvCxnSpPr>
            <a:cxnSpLocks/>
          </p:cNvCxnSpPr>
          <p:nvPr/>
        </p:nvCxnSpPr>
        <p:spPr>
          <a:xfrm flipV="1">
            <a:off x="1810935" y="3635197"/>
            <a:ext cx="1163235" cy="7906"/>
          </a:xfrm>
          <a:prstGeom prst="line">
            <a:avLst/>
          </a:prstGeom>
          <a:ln w="19050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8" name="Connector: Elbow 27">
            <a:extLst>
              <a:ext uri="{FF2B5EF4-FFF2-40B4-BE49-F238E27FC236}">
                <a16:creationId xmlns:a16="http://schemas.microsoft.com/office/drawing/2014/main" id="{BB2D7B51-3809-AA8A-C3E0-DB09396B460D}"/>
              </a:ext>
            </a:extLst>
          </p:cNvPr>
          <p:cNvCxnSpPr>
            <a:cxnSpLocks/>
          </p:cNvCxnSpPr>
          <p:nvPr/>
        </p:nvCxnSpPr>
        <p:spPr>
          <a:xfrm rot="5400000">
            <a:off x="4036664" y="2881736"/>
            <a:ext cx="1078295" cy="266702"/>
          </a:xfrm>
          <a:prstGeom prst="bentConnector2">
            <a:avLst/>
          </a:prstGeom>
          <a:ln w="19050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B4413B19-D693-49D3-9164-F2B8CF4C377D}"/>
              </a:ext>
            </a:extLst>
          </p:cNvPr>
          <p:cNvSpPr/>
          <p:nvPr/>
        </p:nvSpPr>
        <p:spPr>
          <a:xfrm>
            <a:off x="3584538" y="2197316"/>
            <a:ext cx="1468290" cy="346919"/>
          </a:xfrm>
          <a:prstGeom prst="rect">
            <a:avLst/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Product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FEC01A06-2042-AD10-99A4-056034C19ACA}"/>
              </a:ext>
            </a:extLst>
          </p:cNvPr>
          <p:cNvCxnSpPr>
            <a:cxnSpLocks/>
            <a:endCxn id="13" idx="1"/>
          </p:cNvCxnSpPr>
          <p:nvPr/>
        </p:nvCxnSpPr>
        <p:spPr>
          <a:xfrm flipV="1">
            <a:off x="5942606" y="3022238"/>
            <a:ext cx="939191" cy="425572"/>
          </a:xfrm>
          <a:prstGeom prst="line">
            <a:avLst/>
          </a:prstGeom>
          <a:ln w="19050" cap="flat" cmpd="sng" algn="ctr">
            <a:solidFill>
              <a:schemeClr val="accent5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375" name="Oval 1374">
            <a:extLst>
              <a:ext uri="{FF2B5EF4-FFF2-40B4-BE49-F238E27FC236}">
                <a16:creationId xmlns:a16="http://schemas.microsoft.com/office/drawing/2014/main" id="{A38F505E-37E0-47B5-9354-49E2D9C15B22}"/>
              </a:ext>
            </a:extLst>
          </p:cNvPr>
          <p:cNvSpPr/>
          <p:nvPr/>
        </p:nvSpPr>
        <p:spPr>
          <a:xfrm>
            <a:off x="4865092" y="3394604"/>
            <a:ext cx="1468290" cy="471662"/>
          </a:xfrm>
          <a:prstGeom prst="ellipse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Service Bus</a:t>
            </a:r>
          </a:p>
        </p:txBody>
      </p:sp>
      <p:cxnSp>
        <p:nvCxnSpPr>
          <p:cNvPr id="33" name="Connector: Elbow 32">
            <a:extLst>
              <a:ext uri="{FF2B5EF4-FFF2-40B4-BE49-F238E27FC236}">
                <a16:creationId xmlns:a16="http://schemas.microsoft.com/office/drawing/2014/main" id="{09C1471C-8A8D-35F3-E0E6-3E5801B05BF6}"/>
              </a:ext>
            </a:extLst>
          </p:cNvPr>
          <p:cNvCxnSpPr>
            <a:stCxn id="4" idx="3"/>
            <a:endCxn id="1375" idx="0"/>
          </p:cNvCxnSpPr>
          <p:nvPr/>
        </p:nvCxnSpPr>
        <p:spPr>
          <a:xfrm>
            <a:off x="4427221" y="1550122"/>
            <a:ext cx="1172016" cy="1844482"/>
          </a:xfrm>
          <a:prstGeom prst="bentConnector2">
            <a:avLst/>
          </a:prstGeom>
          <a:ln w="19050" cap="flat" cmpd="sng" algn="ctr">
            <a:solidFill>
              <a:schemeClr val="accent5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E4A259B2-DC75-093C-5555-FB7941C4AA2A}"/>
              </a:ext>
            </a:extLst>
          </p:cNvPr>
          <p:cNvSpPr txBox="1"/>
          <p:nvPr/>
        </p:nvSpPr>
        <p:spPr>
          <a:xfrm>
            <a:off x="3946256" y="1133573"/>
            <a:ext cx="52290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:7002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8924096-EFED-D30A-BFF8-6F8EB9FADA35}"/>
              </a:ext>
            </a:extLst>
          </p:cNvPr>
          <p:cNvSpPr txBox="1"/>
          <p:nvPr/>
        </p:nvSpPr>
        <p:spPr>
          <a:xfrm>
            <a:off x="4596428" y="1977235"/>
            <a:ext cx="53732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:7000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6CB16A0-F322-2B57-2DBE-81687D8B731B}"/>
              </a:ext>
            </a:extLst>
          </p:cNvPr>
          <p:cNvSpPr txBox="1"/>
          <p:nvPr/>
        </p:nvSpPr>
        <p:spPr>
          <a:xfrm>
            <a:off x="2892302" y="2533721"/>
            <a:ext cx="52290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:7001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B3BFEF6-9FBA-682B-DBC1-409BB2BF5E02}"/>
              </a:ext>
            </a:extLst>
          </p:cNvPr>
          <p:cNvSpPr txBox="1"/>
          <p:nvPr/>
        </p:nvSpPr>
        <p:spPr>
          <a:xfrm>
            <a:off x="3819763" y="3767712"/>
            <a:ext cx="53732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:7003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A9CBC9F-D1E1-0B76-EBE5-A88E2ADCC60F}"/>
              </a:ext>
            </a:extLst>
          </p:cNvPr>
          <p:cNvSpPr txBox="1"/>
          <p:nvPr/>
        </p:nvSpPr>
        <p:spPr>
          <a:xfrm>
            <a:off x="4798805" y="4188134"/>
            <a:ext cx="52290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:7004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A98A36-8CC8-1932-3013-36AC4B61FDF9}"/>
              </a:ext>
            </a:extLst>
          </p:cNvPr>
          <p:cNvSpPr txBox="1"/>
          <p:nvPr/>
        </p:nvSpPr>
        <p:spPr>
          <a:xfrm>
            <a:off x="993856" y="3736573"/>
            <a:ext cx="52290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/>
              <a:t>:7777</a:t>
            </a:r>
            <a:endParaRPr lang="en-US" sz="1050" dirty="0"/>
          </a:p>
        </p:txBody>
      </p:sp>
      <p:pic>
        <p:nvPicPr>
          <p:cNvPr id="91" name="Picture 90" descr="Icon&#10;&#10;Description automatically generated with medium confidence">
            <a:extLst>
              <a:ext uri="{FF2B5EF4-FFF2-40B4-BE49-F238E27FC236}">
                <a16:creationId xmlns:a16="http://schemas.microsoft.com/office/drawing/2014/main" id="{EF03EDC0-580D-481E-BA79-7B977D2AA9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6671" y="2373602"/>
            <a:ext cx="247554" cy="24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440863"/>
      </p:ext>
    </p:extLst>
  </p:cSld>
  <p:clrMapOvr>
    <a:masterClrMapping/>
  </p:clrMapOvr>
  <p:transition spd="slow">
    <p:cover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" name="Google Shape;1377;p36"/>
          <p:cNvSpPr txBox="1">
            <a:spLocks noGrp="1"/>
          </p:cNvSpPr>
          <p:nvPr>
            <p:ph type="title"/>
          </p:nvPr>
        </p:nvSpPr>
        <p:spPr>
          <a:xfrm>
            <a:off x="713400" y="381209"/>
            <a:ext cx="7717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accent5"/>
                </a:solidFill>
              </a:rPr>
              <a:t>Identity Server Terminology</a:t>
            </a:r>
            <a:endParaRPr dirty="0">
              <a:solidFill>
                <a:schemeClr val="accent5"/>
              </a:solidFill>
            </a:endParaRPr>
          </a:p>
        </p:txBody>
      </p:sp>
      <p:sp>
        <p:nvSpPr>
          <p:cNvPr id="1378" name="Google Shape;1378;p36"/>
          <p:cNvSpPr txBox="1">
            <a:spLocks noGrp="1"/>
          </p:cNvSpPr>
          <p:nvPr>
            <p:ph type="body" idx="1"/>
          </p:nvPr>
        </p:nvSpPr>
        <p:spPr>
          <a:xfrm>
            <a:off x="713400" y="1152475"/>
            <a:ext cx="77172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indent="-285750">
              <a:buClr>
                <a:srgbClr val="212950"/>
              </a:buClr>
              <a:buSzPts val="1100"/>
            </a:pPr>
            <a:r>
              <a:rPr lang="en-US" sz="2800" dirty="0">
                <a:latin typeface="Calibri" panose="020F0502020204030204" pitchFamily="34" charset="0"/>
                <a:cs typeface="Times New Roman" panose="02020603050405020304" pitchFamily="18" charset="0"/>
              </a:rPr>
              <a:t>Client</a:t>
            </a:r>
          </a:p>
          <a:p>
            <a:pPr marL="285750" indent="-285750">
              <a:buClr>
                <a:srgbClr val="212950"/>
              </a:buClr>
              <a:buSzPts val="1100"/>
            </a:pPr>
            <a:r>
              <a:rPr lang="en-US" sz="2800" dirty="0">
                <a:latin typeface="Calibri" panose="020F0502020204030204" pitchFamily="34" charset="0"/>
                <a:cs typeface="Times New Roman" panose="02020603050405020304" pitchFamily="18" charset="0"/>
              </a:rPr>
              <a:t>Identity Resource</a:t>
            </a:r>
          </a:p>
          <a:p>
            <a:pPr marL="285750" indent="-285750">
              <a:buClr>
                <a:srgbClr val="212950"/>
              </a:buClr>
              <a:buSzPts val="1100"/>
            </a:pPr>
            <a:r>
              <a:rPr lang="en-US" sz="2800" dirty="0">
                <a:latin typeface="Calibri" panose="020F0502020204030204" pitchFamily="34" charset="0"/>
                <a:cs typeface="Times New Roman" panose="02020603050405020304" pitchFamily="18" charset="0"/>
              </a:rPr>
              <a:t>API Resource</a:t>
            </a:r>
          </a:p>
          <a:p>
            <a:pPr marL="285750" indent="-285750">
              <a:buClr>
                <a:srgbClr val="212950"/>
              </a:buClr>
              <a:buSzPts val="1100"/>
            </a:pPr>
            <a:r>
              <a:rPr lang="en-US" sz="2800" dirty="0">
                <a:latin typeface="Calibri" panose="020F0502020204030204" pitchFamily="34" charset="0"/>
                <a:cs typeface="Times New Roman" panose="02020603050405020304" pitchFamily="18" charset="0"/>
              </a:rPr>
              <a:t>Identity Token</a:t>
            </a:r>
          </a:p>
          <a:p>
            <a:pPr marL="285750" indent="-285750">
              <a:buClr>
                <a:srgbClr val="212950"/>
              </a:buClr>
              <a:buSzPts val="1100"/>
            </a:pPr>
            <a:r>
              <a:rPr lang="en-US" sz="2800" dirty="0">
                <a:latin typeface="Calibri" panose="020F0502020204030204" pitchFamily="34" charset="0"/>
                <a:cs typeface="Times New Roman" panose="02020603050405020304" pitchFamily="18" charset="0"/>
              </a:rPr>
              <a:t>Access Token</a:t>
            </a:r>
          </a:p>
          <a:p>
            <a:pPr marL="0" indent="0">
              <a:buClr>
                <a:srgbClr val="212950"/>
              </a:buClr>
              <a:buSzPts val="1100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486749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8" name="Google Shape;1528;p43"/>
          <p:cNvSpPr/>
          <p:nvPr/>
        </p:nvSpPr>
        <p:spPr>
          <a:xfrm>
            <a:off x="2417688" y="1257475"/>
            <a:ext cx="773400" cy="7734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9" name="Google Shape;1529;p43"/>
          <p:cNvSpPr/>
          <p:nvPr/>
        </p:nvSpPr>
        <p:spPr>
          <a:xfrm>
            <a:off x="2322838" y="1162500"/>
            <a:ext cx="773400" cy="7734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0" name="Google Shape;1530;p43"/>
          <p:cNvSpPr txBox="1">
            <a:spLocks noGrp="1"/>
          </p:cNvSpPr>
          <p:nvPr>
            <p:ph type="body" idx="1"/>
          </p:nvPr>
        </p:nvSpPr>
        <p:spPr>
          <a:xfrm>
            <a:off x="1332225" y="2984913"/>
            <a:ext cx="2849400" cy="119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200" u="sng" dirty="0">
                <a:solidFill>
                  <a:srgbClr val="39455C"/>
                </a:solidFill>
                <a:latin typeface="lato" panose="020F0502020204030203" pitchFamily="34" charset="0"/>
              </a:rPr>
              <a:t>Azure Storage Queue </a:t>
            </a:r>
            <a:r>
              <a:rPr lang="en-US" sz="1200" dirty="0">
                <a:solidFill>
                  <a:srgbClr val="39455C"/>
                </a:solidFill>
                <a:latin typeface="lato" panose="020F0502020204030203" pitchFamily="34" charset="0"/>
              </a:rPr>
              <a:t>is </a:t>
            </a:r>
            <a:r>
              <a:rPr lang="en-US" sz="1200" b="0" i="0" dirty="0">
                <a:solidFill>
                  <a:srgbClr val="39455C"/>
                </a:solidFill>
                <a:effectLst/>
                <a:latin typeface="lato" panose="020F0502020204030203" pitchFamily="34" charset="0"/>
              </a:rPr>
              <a:t>a service for storing large numbers of messages</a:t>
            </a:r>
            <a:endParaRPr sz="1200" dirty="0"/>
          </a:p>
        </p:txBody>
      </p:sp>
      <p:sp>
        <p:nvSpPr>
          <p:cNvPr id="1531" name="Google Shape;1531;p43"/>
          <p:cNvSpPr txBox="1">
            <a:spLocks noGrp="1"/>
          </p:cNvSpPr>
          <p:nvPr>
            <p:ph type="title"/>
          </p:nvPr>
        </p:nvSpPr>
        <p:spPr>
          <a:xfrm>
            <a:off x="713400" y="381209"/>
            <a:ext cx="7717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Azure Messaging</a:t>
            </a:r>
            <a:endParaRPr dirty="0"/>
          </a:p>
        </p:txBody>
      </p:sp>
      <p:sp>
        <p:nvSpPr>
          <p:cNvPr id="1532" name="Google Shape;1532;p43"/>
          <p:cNvSpPr txBox="1">
            <a:spLocks noGrp="1"/>
          </p:cNvSpPr>
          <p:nvPr>
            <p:ph type="body" idx="2"/>
          </p:nvPr>
        </p:nvSpPr>
        <p:spPr>
          <a:xfrm>
            <a:off x="4962325" y="2984913"/>
            <a:ext cx="2849400" cy="119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200" u="sng" dirty="0">
                <a:solidFill>
                  <a:srgbClr val="39455C"/>
                </a:solidFill>
                <a:latin typeface="lato" panose="020F0502020204030203" pitchFamily="34" charset="0"/>
              </a:rPr>
              <a:t>Microsoft Azure Service Bus </a:t>
            </a:r>
            <a:r>
              <a:rPr lang="en-US" sz="1200" dirty="0">
                <a:solidFill>
                  <a:srgbClr val="39455C"/>
                </a:solidFill>
                <a:latin typeface="lato" panose="020F0502020204030203" pitchFamily="34" charset="0"/>
              </a:rPr>
              <a:t>is a message broker with message queues and publish-subscribe topics.</a:t>
            </a:r>
            <a:endParaRPr sz="1200" dirty="0">
              <a:solidFill>
                <a:srgbClr val="39455C"/>
              </a:solidFill>
              <a:latin typeface="lato" panose="020F0502020204030203" pitchFamily="34" charset="0"/>
            </a:endParaRPr>
          </a:p>
        </p:txBody>
      </p:sp>
      <p:grpSp>
        <p:nvGrpSpPr>
          <p:cNvPr id="1533" name="Google Shape;1533;p43"/>
          <p:cNvGrpSpPr/>
          <p:nvPr/>
        </p:nvGrpSpPr>
        <p:grpSpPr>
          <a:xfrm>
            <a:off x="2466837" y="1300971"/>
            <a:ext cx="503077" cy="504028"/>
            <a:chOff x="4918150" y="3542225"/>
            <a:chExt cx="295025" cy="295600"/>
          </a:xfrm>
        </p:grpSpPr>
        <p:sp>
          <p:nvSpPr>
            <p:cNvPr id="1534" name="Google Shape;1534;p43"/>
            <p:cNvSpPr/>
            <p:nvPr/>
          </p:nvSpPr>
          <p:spPr>
            <a:xfrm>
              <a:off x="4947925" y="3573200"/>
              <a:ext cx="235475" cy="235450"/>
            </a:xfrm>
            <a:custGeom>
              <a:avLst/>
              <a:gdLst/>
              <a:ahLst/>
              <a:cxnLst/>
              <a:rect l="l" t="t" r="r" b="b"/>
              <a:pathLst>
                <a:path w="9419" h="9418" extrusionOk="0">
                  <a:moveTo>
                    <a:pt x="1" y="0"/>
                  </a:moveTo>
                  <a:lnTo>
                    <a:pt x="1" y="9418"/>
                  </a:lnTo>
                  <a:lnTo>
                    <a:pt x="9418" y="9418"/>
                  </a:lnTo>
                  <a:lnTo>
                    <a:pt x="9418" y="0"/>
                  </a:lnTo>
                  <a:close/>
                </a:path>
              </a:pathLst>
            </a:custGeom>
            <a:solidFill>
              <a:schemeClr val="accent4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5" name="Google Shape;1535;p43"/>
            <p:cNvSpPr/>
            <p:nvPr/>
          </p:nvSpPr>
          <p:spPr>
            <a:xfrm>
              <a:off x="4980075" y="3605325"/>
              <a:ext cx="171175" cy="171175"/>
            </a:xfrm>
            <a:custGeom>
              <a:avLst/>
              <a:gdLst/>
              <a:ahLst/>
              <a:cxnLst/>
              <a:rect l="l" t="t" r="r" b="b"/>
              <a:pathLst>
                <a:path w="6847" h="6847" extrusionOk="0">
                  <a:moveTo>
                    <a:pt x="0" y="1"/>
                  </a:moveTo>
                  <a:lnTo>
                    <a:pt x="0" y="6847"/>
                  </a:lnTo>
                  <a:lnTo>
                    <a:pt x="6847" y="6847"/>
                  </a:lnTo>
                  <a:lnTo>
                    <a:pt x="6847" y="1"/>
                  </a:lnTo>
                  <a:close/>
                </a:path>
              </a:pathLst>
            </a:custGeom>
            <a:solidFill>
              <a:schemeClr val="accent5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6" name="Google Shape;1536;p43"/>
            <p:cNvSpPr/>
            <p:nvPr/>
          </p:nvSpPr>
          <p:spPr>
            <a:xfrm>
              <a:off x="4918150" y="3641950"/>
              <a:ext cx="61950" cy="10150"/>
            </a:xfrm>
            <a:custGeom>
              <a:avLst/>
              <a:gdLst/>
              <a:ahLst/>
              <a:cxnLst/>
              <a:rect l="l" t="t" r="r" b="b"/>
              <a:pathLst>
                <a:path w="2478" h="406" extrusionOk="0">
                  <a:moveTo>
                    <a:pt x="1" y="0"/>
                  </a:moveTo>
                  <a:lnTo>
                    <a:pt x="1" y="405"/>
                  </a:lnTo>
                  <a:lnTo>
                    <a:pt x="2477" y="405"/>
                  </a:lnTo>
                  <a:lnTo>
                    <a:pt x="247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7" name="Google Shape;1537;p43"/>
            <p:cNvSpPr/>
            <p:nvPr/>
          </p:nvSpPr>
          <p:spPr>
            <a:xfrm>
              <a:off x="4918150" y="3672300"/>
              <a:ext cx="61950" cy="9850"/>
            </a:xfrm>
            <a:custGeom>
              <a:avLst/>
              <a:gdLst/>
              <a:ahLst/>
              <a:cxnLst/>
              <a:rect l="l" t="t" r="r" b="b"/>
              <a:pathLst>
                <a:path w="2478" h="394" extrusionOk="0">
                  <a:moveTo>
                    <a:pt x="1" y="1"/>
                  </a:moveTo>
                  <a:lnTo>
                    <a:pt x="1" y="394"/>
                  </a:lnTo>
                  <a:lnTo>
                    <a:pt x="2477" y="394"/>
                  </a:lnTo>
                  <a:lnTo>
                    <a:pt x="2477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8" name="Google Shape;1538;p43"/>
            <p:cNvSpPr/>
            <p:nvPr/>
          </p:nvSpPr>
          <p:spPr>
            <a:xfrm>
              <a:off x="4918150" y="3702375"/>
              <a:ext cx="61950" cy="10150"/>
            </a:xfrm>
            <a:custGeom>
              <a:avLst/>
              <a:gdLst/>
              <a:ahLst/>
              <a:cxnLst/>
              <a:rect l="l" t="t" r="r" b="b"/>
              <a:pathLst>
                <a:path w="2478" h="406" extrusionOk="0">
                  <a:moveTo>
                    <a:pt x="1" y="0"/>
                  </a:moveTo>
                  <a:lnTo>
                    <a:pt x="1" y="405"/>
                  </a:lnTo>
                  <a:lnTo>
                    <a:pt x="2477" y="405"/>
                  </a:lnTo>
                  <a:lnTo>
                    <a:pt x="247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9" name="Google Shape;1539;p43"/>
            <p:cNvSpPr/>
            <p:nvPr/>
          </p:nvSpPr>
          <p:spPr>
            <a:xfrm>
              <a:off x="4918150" y="3732125"/>
              <a:ext cx="61950" cy="10150"/>
            </a:xfrm>
            <a:custGeom>
              <a:avLst/>
              <a:gdLst/>
              <a:ahLst/>
              <a:cxnLst/>
              <a:rect l="l" t="t" r="r" b="b"/>
              <a:pathLst>
                <a:path w="2478" h="406" extrusionOk="0">
                  <a:moveTo>
                    <a:pt x="1" y="1"/>
                  </a:moveTo>
                  <a:lnTo>
                    <a:pt x="1" y="406"/>
                  </a:lnTo>
                  <a:lnTo>
                    <a:pt x="2477" y="406"/>
                  </a:lnTo>
                  <a:lnTo>
                    <a:pt x="2477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0" name="Google Shape;1540;p43"/>
            <p:cNvSpPr/>
            <p:nvPr/>
          </p:nvSpPr>
          <p:spPr>
            <a:xfrm>
              <a:off x="5150925" y="3641950"/>
              <a:ext cx="62250" cy="10150"/>
            </a:xfrm>
            <a:custGeom>
              <a:avLst/>
              <a:gdLst/>
              <a:ahLst/>
              <a:cxnLst/>
              <a:rect l="l" t="t" r="r" b="b"/>
              <a:pathLst>
                <a:path w="2490" h="406" extrusionOk="0">
                  <a:moveTo>
                    <a:pt x="1" y="0"/>
                  </a:moveTo>
                  <a:lnTo>
                    <a:pt x="1" y="405"/>
                  </a:lnTo>
                  <a:lnTo>
                    <a:pt x="2489" y="405"/>
                  </a:lnTo>
                  <a:lnTo>
                    <a:pt x="2489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1" name="Google Shape;1541;p43"/>
            <p:cNvSpPr/>
            <p:nvPr/>
          </p:nvSpPr>
          <p:spPr>
            <a:xfrm>
              <a:off x="5150925" y="3672000"/>
              <a:ext cx="62250" cy="9850"/>
            </a:xfrm>
            <a:custGeom>
              <a:avLst/>
              <a:gdLst/>
              <a:ahLst/>
              <a:cxnLst/>
              <a:rect l="l" t="t" r="r" b="b"/>
              <a:pathLst>
                <a:path w="2490" h="394" extrusionOk="0">
                  <a:moveTo>
                    <a:pt x="1" y="1"/>
                  </a:moveTo>
                  <a:lnTo>
                    <a:pt x="1" y="394"/>
                  </a:lnTo>
                  <a:lnTo>
                    <a:pt x="2489" y="394"/>
                  </a:lnTo>
                  <a:lnTo>
                    <a:pt x="248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2" name="Google Shape;1542;p43"/>
            <p:cNvSpPr/>
            <p:nvPr/>
          </p:nvSpPr>
          <p:spPr>
            <a:xfrm>
              <a:off x="5150925" y="3701775"/>
              <a:ext cx="62250" cy="10150"/>
            </a:xfrm>
            <a:custGeom>
              <a:avLst/>
              <a:gdLst/>
              <a:ahLst/>
              <a:cxnLst/>
              <a:rect l="l" t="t" r="r" b="b"/>
              <a:pathLst>
                <a:path w="2490" h="406" extrusionOk="0">
                  <a:moveTo>
                    <a:pt x="1" y="1"/>
                  </a:moveTo>
                  <a:lnTo>
                    <a:pt x="1" y="405"/>
                  </a:lnTo>
                  <a:lnTo>
                    <a:pt x="2489" y="405"/>
                  </a:lnTo>
                  <a:lnTo>
                    <a:pt x="248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3" name="Google Shape;1543;p43"/>
            <p:cNvSpPr/>
            <p:nvPr/>
          </p:nvSpPr>
          <p:spPr>
            <a:xfrm>
              <a:off x="5150925" y="3732425"/>
              <a:ext cx="62250" cy="9850"/>
            </a:xfrm>
            <a:custGeom>
              <a:avLst/>
              <a:gdLst/>
              <a:ahLst/>
              <a:cxnLst/>
              <a:rect l="l" t="t" r="r" b="b"/>
              <a:pathLst>
                <a:path w="2490" h="394" extrusionOk="0">
                  <a:moveTo>
                    <a:pt x="1" y="1"/>
                  </a:moveTo>
                  <a:lnTo>
                    <a:pt x="1" y="394"/>
                  </a:lnTo>
                  <a:lnTo>
                    <a:pt x="2489" y="394"/>
                  </a:lnTo>
                  <a:lnTo>
                    <a:pt x="248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4" name="Google Shape;1544;p43"/>
            <p:cNvSpPr/>
            <p:nvPr/>
          </p:nvSpPr>
          <p:spPr>
            <a:xfrm>
              <a:off x="5106875" y="3542225"/>
              <a:ext cx="10150" cy="62250"/>
            </a:xfrm>
            <a:custGeom>
              <a:avLst/>
              <a:gdLst/>
              <a:ahLst/>
              <a:cxnLst/>
              <a:rect l="l" t="t" r="r" b="b"/>
              <a:pathLst>
                <a:path w="406" h="2490" extrusionOk="0">
                  <a:moveTo>
                    <a:pt x="1" y="1"/>
                  </a:moveTo>
                  <a:lnTo>
                    <a:pt x="1" y="2489"/>
                  </a:lnTo>
                  <a:lnTo>
                    <a:pt x="405" y="2489"/>
                  </a:lnTo>
                  <a:lnTo>
                    <a:pt x="405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5" name="Google Shape;1545;p43"/>
            <p:cNvSpPr/>
            <p:nvPr/>
          </p:nvSpPr>
          <p:spPr>
            <a:xfrm>
              <a:off x="5076825" y="3542525"/>
              <a:ext cx="10125" cy="61950"/>
            </a:xfrm>
            <a:custGeom>
              <a:avLst/>
              <a:gdLst/>
              <a:ahLst/>
              <a:cxnLst/>
              <a:rect l="l" t="t" r="r" b="b"/>
              <a:pathLst>
                <a:path w="405" h="2478" extrusionOk="0">
                  <a:moveTo>
                    <a:pt x="0" y="1"/>
                  </a:moveTo>
                  <a:lnTo>
                    <a:pt x="0" y="2477"/>
                  </a:lnTo>
                  <a:lnTo>
                    <a:pt x="405" y="2477"/>
                  </a:lnTo>
                  <a:lnTo>
                    <a:pt x="405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6" name="Google Shape;1546;p43"/>
            <p:cNvSpPr/>
            <p:nvPr/>
          </p:nvSpPr>
          <p:spPr>
            <a:xfrm>
              <a:off x="5046750" y="3542525"/>
              <a:ext cx="10150" cy="62250"/>
            </a:xfrm>
            <a:custGeom>
              <a:avLst/>
              <a:gdLst/>
              <a:ahLst/>
              <a:cxnLst/>
              <a:rect l="l" t="t" r="r" b="b"/>
              <a:pathLst>
                <a:path w="406" h="2490" extrusionOk="0">
                  <a:moveTo>
                    <a:pt x="0" y="1"/>
                  </a:moveTo>
                  <a:lnTo>
                    <a:pt x="0" y="2489"/>
                  </a:lnTo>
                  <a:lnTo>
                    <a:pt x="405" y="2489"/>
                  </a:lnTo>
                  <a:lnTo>
                    <a:pt x="405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7" name="Google Shape;1547;p43"/>
            <p:cNvSpPr/>
            <p:nvPr/>
          </p:nvSpPr>
          <p:spPr>
            <a:xfrm>
              <a:off x="5016675" y="3542525"/>
              <a:ext cx="10150" cy="62250"/>
            </a:xfrm>
            <a:custGeom>
              <a:avLst/>
              <a:gdLst/>
              <a:ahLst/>
              <a:cxnLst/>
              <a:rect l="l" t="t" r="r" b="b"/>
              <a:pathLst>
                <a:path w="406" h="2490" extrusionOk="0">
                  <a:moveTo>
                    <a:pt x="1" y="1"/>
                  </a:moveTo>
                  <a:lnTo>
                    <a:pt x="1" y="2489"/>
                  </a:lnTo>
                  <a:lnTo>
                    <a:pt x="406" y="2489"/>
                  </a:lnTo>
                  <a:lnTo>
                    <a:pt x="40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8" name="Google Shape;1548;p43"/>
            <p:cNvSpPr/>
            <p:nvPr/>
          </p:nvSpPr>
          <p:spPr>
            <a:xfrm>
              <a:off x="5106875" y="3775600"/>
              <a:ext cx="10150" cy="61925"/>
            </a:xfrm>
            <a:custGeom>
              <a:avLst/>
              <a:gdLst/>
              <a:ahLst/>
              <a:cxnLst/>
              <a:rect l="l" t="t" r="r" b="b"/>
              <a:pathLst>
                <a:path w="406" h="2477" extrusionOk="0">
                  <a:moveTo>
                    <a:pt x="1" y="0"/>
                  </a:moveTo>
                  <a:lnTo>
                    <a:pt x="1" y="2477"/>
                  </a:lnTo>
                  <a:lnTo>
                    <a:pt x="405" y="2477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9" name="Google Shape;1549;p43"/>
            <p:cNvSpPr/>
            <p:nvPr/>
          </p:nvSpPr>
          <p:spPr>
            <a:xfrm>
              <a:off x="5076825" y="3775600"/>
              <a:ext cx="10125" cy="62225"/>
            </a:xfrm>
            <a:custGeom>
              <a:avLst/>
              <a:gdLst/>
              <a:ahLst/>
              <a:cxnLst/>
              <a:rect l="l" t="t" r="r" b="b"/>
              <a:pathLst>
                <a:path w="405" h="2489" extrusionOk="0">
                  <a:moveTo>
                    <a:pt x="0" y="0"/>
                  </a:moveTo>
                  <a:lnTo>
                    <a:pt x="0" y="2489"/>
                  </a:lnTo>
                  <a:lnTo>
                    <a:pt x="405" y="2489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0" name="Google Shape;1550;p43"/>
            <p:cNvSpPr/>
            <p:nvPr/>
          </p:nvSpPr>
          <p:spPr>
            <a:xfrm>
              <a:off x="5046750" y="3775600"/>
              <a:ext cx="10150" cy="62225"/>
            </a:xfrm>
            <a:custGeom>
              <a:avLst/>
              <a:gdLst/>
              <a:ahLst/>
              <a:cxnLst/>
              <a:rect l="l" t="t" r="r" b="b"/>
              <a:pathLst>
                <a:path w="406" h="2489" extrusionOk="0">
                  <a:moveTo>
                    <a:pt x="0" y="0"/>
                  </a:moveTo>
                  <a:lnTo>
                    <a:pt x="0" y="2489"/>
                  </a:lnTo>
                  <a:lnTo>
                    <a:pt x="405" y="2489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1" name="Google Shape;1551;p43"/>
            <p:cNvSpPr/>
            <p:nvPr/>
          </p:nvSpPr>
          <p:spPr>
            <a:xfrm>
              <a:off x="5016675" y="3775600"/>
              <a:ext cx="10150" cy="62225"/>
            </a:xfrm>
            <a:custGeom>
              <a:avLst/>
              <a:gdLst/>
              <a:ahLst/>
              <a:cxnLst/>
              <a:rect l="l" t="t" r="r" b="b"/>
              <a:pathLst>
                <a:path w="406" h="2489" extrusionOk="0">
                  <a:moveTo>
                    <a:pt x="1" y="0"/>
                  </a:moveTo>
                  <a:lnTo>
                    <a:pt x="1" y="2489"/>
                  </a:lnTo>
                  <a:lnTo>
                    <a:pt x="406" y="2489"/>
                  </a:lnTo>
                  <a:lnTo>
                    <a:pt x="40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2" name="Google Shape;1552;p43"/>
            <p:cNvSpPr/>
            <p:nvPr/>
          </p:nvSpPr>
          <p:spPr>
            <a:xfrm>
              <a:off x="5000025" y="3621400"/>
              <a:ext cx="17275" cy="9550"/>
            </a:xfrm>
            <a:custGeom>
              <a:avLst/>
              <a:gdLst/>
              <a:ahLst/>
              <a:cxnLst/>
              <a:rect l="l" t="t" r="r" b="b"/>
              <a:pathLst>
                <a:path w="691" h="382" extrusionOk="0">
                  <a:moveTo>
                    <a:pt x="0" y="1"/>
                  </a:moveTo>
                  <a:lnTo>
                    <a:pt x="0" y="382"/>
                  </a:lnTo>
                  <a:lnTo>
                    <a:pt x="691" y="382"/>
                  </a:lnTo>
                  <a:lnTo>
                    <a:pt x="69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3" name="Google Shape;1553;p43"/>
            <p:cNvSpPr/>
            <p:nvPr/>
          </p:nvSpPr>
          <p:spPr>
            <a:xfrm>
              <a:off x="5027100" y="3621400"/>
              <a:ext cx="65800" cy="9550"/>
            </a:xfrm>
            <a:custGeom>
              <a:avLst/>
              <a:gdLst/>
              <a:ahLst/>
              <a:cxnLst/>
              <a:rect l="l" t="t" r="r" b="b"/>
              <a:pathLst>
                <a:path w="2632" h="382" extrusionOk="0">
                  <a:moveTo>
                    <a:pt x="1" y="1"/>
                  </a:moveTo>
                  <a:lnTo>
                    <a:pt x="1" y="382"/>
                  </a:lnTo>
                  <a:lnTo>
                    <a:pt x="2632" y="382"/>
                  </a:lnTo>
                  <a:lnTo>
                    <a:pt x="263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54" name="Google Shape;1554;p43"/>
          <p:cNvSpPr/>
          <p:nvPr/>
        </p:nvSpPr>
        <p:spPr>
          <a:xfrm>
            <a:off x="6047738" y="1257475"/>
            <a:ext cx="773400" cy="7734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5" name="Google Shape;1555;p43"/>
          <p:cNvSpPr txBox="1">
            <a:spLocks noGrp="1"/>
          </p:cNvSpPr>
          <p:nvPr>
            <p:ph type="ctrTitle" idx="4"/>
          </p:nvPr>
        </p:nvSpPr>
        <p:spPr>
          <a:xfrm>
            <a:off x="5477088" y="2255913"/>
            <a:ext cx="1811587" cy="45978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sofia-pro"/>
              </a:rPr>
              <a:t>Azure Service Bus</a:t>
            </a:r>
          </a:p>
        </p:txBody>
      </p:sp>
      <p:sp>
        <p:nvSpPr>
          <p:cNvPr id="1556" name="Google Shape;1556;p43"/>
          <p:cNvSpPr/>
          <p:nvPr/>
        </p:nvSpPr>
        <p:spPr>
          <a:xfrm>
            <a:off x="5952888" y="1162500"/>
            <a:ext cx="773400" cy="7734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557" name="Google Shape;1557;p43"/>
          <p:cNvGrpSpPr/>
          <p:nvPr/>
        </p:nvGrpSpPr>
        <p:grpSpPr>
          <a:xfrm>
            <a:off x="6110171" y="1319757"/>
            <a:ext cx="458869" cy="458885"/>
            <a:chOff x="5513775" y="3548175"/>
            <a:chExt cx="269100" cy="269125"/>
          </a:xfrm>
        </p:grpSpPr>
        <p:sp>
          <p:nvSpPr>
            <p:cNvPr id="1558" name="Google Shape;1558;p43"/>
            <p:cNvSpPr/>
            <p:nvPr/>
          </p:nvSpPr>
          <p:spPr>
            <a:xfrm>
              <a:off x="5513775" y="3548175"/>
              <a:ext cx="269100" cy="269125"/>
            </a:xfrm>
            <a:custGeom>
              <a:avLst/>
              <a:gdLst/>
              <a:ahLst/>
              <a:cxnLst/>
              <a:rect l="l" t="t" r="r" b="b"/>
              <a:pathLst>
                <a:path w="10764" h="10765" extrusionOk="0">
                  <a:moveTo>
                    <a:pt x="0" y="1"/>
                  </a:moveTo>
                  <a:lnTo>
                    <a:pt x="0" y="8323"/>
                  </a:lnTo>
                  <a:cubicBezTo>
                    <a:pt x="250" y="8419"/>
                    <a:pt x="441" y="8657"/>
                    <a:pt x="441" y="8931"/>
                  </a:cubicBezTo>
                  <a:cubicBezTo>
                    <a:pt x="441" y="9216"/>
                    <a:pt x="250" y="9454"/>
                    <a:pt x="0" y="9550"/>
                  </a:cubicBezTo>
                  <a:lnTo>
                    <a:pt x="0" y="10764"/>
                  </a:lnTo>
                  <a:lnTo>
                    <a:pt x="8168" y="10764"/>
                  </a:lnTo>
                  <a:cubicBezTo>
                    <a:pt x="8275" y="10574"/>
                    <a:pt x="8478" y="10419"/>
                    <a:pt x="8740" y="10419"/>
                  </a:cubicBezTo>
                  <a:cubicBezTo>
                    <a:pt x="8978" y="10419"/>
                    <a:pt x="9180" y="10562"/>
                    <a:pt x="9299" y="10764"/>
                  </a:cubicBezTo>
                  <a:lnTo>
                    <a:pt x="10764" y="10764"/>
                  </a:lnTo>
                  <a:lnTo>
                    <a:pt x="10764" y="2430"/>
                  </a:lnTo>
                  <a:cubicBezTo>
                    <a:pt x="10442" y="2358"/>
                    <a:pt x="10240" y="2108"/>
                    <a:pt x="10240" y="1787"/>
                  </a:cubicBezTo>
                  <a:cubicBezTo>
                    <a:pt x="10240" y="1477"/>
                    <a:pt x="10442" y="1227"/>
                    <a:pt x="10740" y="1168"/>
                  </a:cubicBezTo>
                  <a:lnTo>
                    <a:pt x="10740" y="1"/>
                  </a:lnTo>
                  <a:lnTo>
                    <a:pt x="2334" y="1"/>
                  </a:lnTo>
                  <a:cubicBezTo>
                    <a:pt x="2263" y="275"/>
                    <a:pt x="2013" y="477"/>
                    <a:pt x="1727" y="477"/>
                  </a:cubicBezTo>
                  <a:cubicBezTo>
                    <a:pt x="1441" y="477"/>
                    <a:pt x="1191" y="275"/>
                    <a:pt x="1120" y="1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9" name="Google Shape;1559;p43"/>
            <p:cNvSpPr/>
            <p:nvPr/>
          </p:nvSpPr>
          <p:spPr>
            <a:xfrm>
              <a:off x="5540550" y="3574975"/>
              <a:ext cx="214950" cy="215225"/>
            </a:xfrm>
            <a:custGeom>
              <a:avLst/>
              <a:gdLst/>
              <a:ahLst/>
              <a:cxnLst/>
              <a:rect l="l" t="t" r="r" b="b"/>
              <a:pathLst>
                <a:path w="8598" h="8609" extrusionOk="0">
                  <a:moveTo>
                    <a:pt x="1" y="0"/>
                  </a:moveTo>
                  <a:lnTo>
                    <a:pt x="1" y="8609"/>
                  </a:lnTo>
                  <a:lnTo>
                    <a:pt x="8597" y="8609"/>
                  </a:lnTo>
                  <a:lnTo>
                    <a:pt x="8597" y="0"/>
                  </a:ln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0" name="Google Shape;1560;p43"/>
            <p:cNvSpPr/>
            <p:nvPr/>
          </p:nvSpPr>
          <p:spPr>
            <a:xfrm>
              <a:off x="5570025" y="3604750"/>
              <a:ext cx="155400" cy="155700"/>
            </a:xfrm>
            <a:custGeom>
              <a:avLst/>
              <a:gdLst/>
              <a:ahLst/>
              <a:cxnLst/>
              <a:rect l="l" t="t" r="r" b="b"/>
              <a:pathLst>
                <a:path w="6216" h="6228" extrusionOk="0">
                  <a:moveTo>
                    <a:pt x="1" y="0"/>
                  </a:moveTo>
                  <a:lnTo>
                    <a:pt x="1" y="6227"/>
                  </a:lnTo>
                  <a:lnTo>
                    <a:pt x="6216" y="6227"/>
                  </a:lnTo>
                  <a:lnTo>
                    <a:pt x="6216" y="0"/>
                  </a:lnTo>
                  <a:close/>
                </a:path>
              </a:pathLst>
            </a:custGeom>
            <a:solidFill>
              <a:schemeClr val="accent2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1" name="Google Shape;1561;p43"/>
            <p:cNvSpPr/>
            <p:nvPr/>
          </p:nvSpPr>
          <p:spPr>
            <a:xfrm>
              <a:off x="5589975" y="3624975"/>
              <a:ext cx="115800" cy="115225"/>
            </a:xfrm>
            <a:custGeom>
              <a:avLst/>
              <a:gdLst/>
              <a:ahLst/>
              <a:cxnLst/>
              <a:rect l="l" t="t" r="r" b="b"/>
              <a:pathLst>
                <a:path w="4632" h="4609" extrusionOk="0">
                  <a:moveTo>
                    <a:pt x="0" y="1"/>
                  </a:moveTo>
                  <a:lnTo>
                    <a:pt x="0" y="4608"/>
                  </a:lnTo>
                  <a:lnTo>
                    <a:pt x="4632" y="4608"/>
                  </a:lnTo>
                  <a:lnTo>
                    <a:pt x="4632" y="1453"/>
                  </a:lnTo>
                  <a:lnTo>
                    <a:pt x="4406" y="1453"/>
                  </a:lnTo>
                  <a:lnTo>
                    <a:pt x="4406" y="4406"/>
                  </a:lnTo>
                  <a:lnTo>
                    <a:pt x="227" y="4406"/>
                  </a:lnTo>
                  <a:lnTo>
                    <a:pt x="227" y="203"/>
                  </a:lnTo>
                  <a:lnTo>
                    <a:pt x="1548" y="203"/>
                  </a:lnTo>
                  <a:lnTo>
                    <a:pt x="154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2" name="Google Shape;1562;p43"/>
            <p:cNvSpPr/>
            <p:nvPr/>
          </p:nvSpPr>
          <p:spPr>
            <a:xfrm>
              <a:off x="5579550" y="3584200"/>
              <a:ext cx="25" cy="20575"/>
            </a:xfrm>
            <a:custGeom>
              <a:avLst/>
              <a:gdLst/>
              <a:ahLst/>
              <a:cxnLst/>
              <a:rect l="l" t="t" r="r" b="b"/>
              <a:pathLst>
                <a:path w="1" h="823" extrusionOk="0">
                  <a:moveTo>
                    <a:pt x="1" y="1"/>
                  </a:moveTo>
                  <a:lnTo>
                    <a:pt x="1" y="82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3" name="Google Shape;1563;p43"/>
            <p:cNvSpPr/>
            <p:nvPr/>
          </p:nvSpPr>
          <p:spPr>
            <a:xfrm>
              <a:off x="5588775" y="3584200"/>
              <a:ext cx="25" cy="20575"/>
            </a:xfrm>
            <a:custGeom>
              <a:avLst/>
              <a:gdLst/>
              <a:ahLst/>
              <a:cxnLst/>
              <a:rect l="l" t="t" r="r" b="b"/>
              <a:pathLst>
                <a:path w="1" h="823" extrusionOk="0">
                  <a:moveTo>
                    <a:pt x="1" y="1"/>
                  </a:moveTo>
                  <a:lnTo>
                    <a:pt x="1" y="82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4" name="Google Shape;1564;p43"/>
            <p:cNvSpPr/>
            <p:nvPr/>
          </p:nvSpPr>
          <p:spPr>
            <a:xfrm>
              <a:off x="5598000" y="3584200"/>
              <a:ext cx="25" cy="20575"/>
            </a:xfrm>
            <a:custGeom>
              <a:avLst/>
              <a:gdLst/>
              <a:ahLst/>
              <a:cxnLst/>
              <a:rect l="l" t="t" r="r" b="b"/>
              <a:pathLst>
                <a:path w="1" h="823" extrusionOk="0">
                  <a:moveTo>
                    <a:pt x="1" y="1"/>
                  </a:moveTo>
                  <a:lnTo>
                    <a:pt x="1" y="82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5" name="Google Shape;1565;p43"/>
            <p:cNvSpPr/>
            <p:nvPr/>
          </p:nvSpPr>
          <p:spPr>
            <a:xfrm>
              <a:off x="5607525" y="3584200"/>
              <a:ext cx="25" cy="20575"/>
            </a:xfrm>
            <a:custGeom>
              <a:avLst/>
              <a:gdLst/>
              <a:ahLst/>
              <a:cxnLst/>
              <a:rect l="l" t="t" r="r" b="b"/>
              <a:pathLst>
                <a:path w="1" h="823" extrusionOk="0">
                  <a:moveTo>
                    <a:pt x="1" y="1"/>
                  </a:moveTo>
                  <a:lnTo>
                    <a:pt x="1" y="82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6" name="Google Shape;1566;p43"/>
            <p:cNvSpPr/>
            <p:nvPr/>
          </p:nvSpPr>
          <p:spPr>
            <a:xfrm>
              <a:off x="5616750" y="3584200"/>
              <a:ext cx="25" cy="20575"/>
            </a:xfrm>
            <a:custGeom>
              <a:avLst/>
              <a:gdLst/>
              <a:ahLst/>
              <a:cxnLst/>
              <a:rect l="l" t="t" r="r" b="b"/>
              <a:pathLst>
                <a:path w="1" h="823" extrusionOk="0">
                  <a:moveTo>
                    <a:pt x="1" y="1"/>
                  </a:moveTo>
                  <a:lnTo>
                    <a:pt x="1" y="82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7" name="Google Shape;1567;p43"/>
            <p:cNvSpPr/>
            <p:nvPr/>
          </p:nvSpPr>
          <p:spPr>
            <a:xfrm>
              <a:off x="5626000" y="3584200"/>
              <a:ext cx="25" cy="20575"/>
            </a:xfrm>
            <a:custGeom>
              <a:avLst/>
              <a:gdLst/>
              <a:ahLst/>
              <a:cxnLst/>
              <a:rect l="l" t="t" r="r" b="b"/>
              <a:pathLst>
                <a:path w="1" h="823" extrusionOk="0">
                  <a:moveTo>
                    <a:pt x="0" y="1"/>
                  </a:moveTo>
                  <a:lnTo>
                    <a:pt x="0" y="82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8" name="Google Shape;1568;p43"/>
            <p:cNvSpPr/>
            <p:nvPr/>
          </p:nvSpPr>
          <p:spPr>
            <a:xfrm>
              <a:off x="5635225" y="3584200"/>
              <a:ext cx="25" cy="20575"/>
            </a:xfrm>
            <a:custGeom>
              <a:avLst/>
              <a:gdLst/>
              <a:ahLst/>
              <a:cxnLst/>
              <a:rect l="l" t="t" r="r" b="b"/>
              <a:pathLst>
                <a:path w="1" h="823" extrusionOk="0">
                  <a:moveTo>
                    <a:pt x="0" y="1"/>
                  </a:moveTo>
                  <a:lnTo>
                    <a:pt x="0" y="82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9" name="Google Shape;1569;p43"/>
            <p:cNvSpPr/>
            <p:nvPr/>
          </p:nvSpPr>
          <p:spPr>
            <a:xfrm>
              <a:off x="5644750" y="3584200"/>
              <a:ext cx="25" cy="20575"/>
            </a:xfrm>
            <a:custGeom>
              <a:avLst/>
              <a:gdLst/>
              <a:ahLst/>
              <a:cxnLst/>
              <a:rect l="l" t="t" r="r" b="b"/>
              <a:pathLst>
                <a:path w="1" h="823" extrusionOk="0">
                  <a:moveTo>
                    <a:pt x="0" y="1"/>
                  </a:moveTo>
                  <a:lnTo>
                    <a:pt x="0" y="82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0" name="Google Shape;1570;p43"/>
            <p:cNvSpPr/>
            <p:nvPr/>
          </p:nvSpPr>
          <p:spPr>
            <a:xfrm>
              <a:off x="5653975" y="3584200"/>
              <a:ext cx="25" cy="20575"/>
            </a:xfrm>
            <a:custGeom>
              <a:avLst/>
              <a:gdLst/>
              <a:ahLst/>
              <a:cxnLst/>
              <a:rect l="l" t="t" r="r" b="b"/>
              <a:pathLst>
                <a:path w="1" h="823" extrusionOk="0">
                  <a:moveTo>
                    <a:pt x="0" y="1"/>
                  </a:moveTo>
                  <a:lnTo>
                    <a:pt x="0" y="82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1" name="Google Shape;1571;p43"/>
            <p:cNvSpPr/>
            <p:nvPr/>
          </p:nvSpPr>
          <p:spPr>
            <a:xfrm>
              <a:off x="5663200" y="3584200"/>
              <a:ext cx="25" cy="20575"/>
            </a:xfrm>
            <a:custGeom>
              <a:avLst/>
              <a:gdLst/>
              <a:ahLst/>
              <a:cxnLst/>
              <a:rect l="l" t="t" r="r" b="b"/>
              <a:pathLst>
                <a:path w="1" h="823" extrusionOk="0">
                  <a:moveTo>
                    <a:pt x="0" y="1"/>
                  </a:moveTo>
                  <a:lnTo>
                    <a:pt x="0" y="82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2" name="Google Shape;1572;p43"/>
            <p:cNvSpPr/>
            <p:nvPr/>
          </p:nvSpPr>
          <p:spPr>
            <a:xfrm>
              <a:off x="5672425" y="3584200"/>
              <a:ext cx="25" cy="20575"/>
            </a:xfrm>
            <a:custGeom>
              <a:avLst/>
              <a:gdLst/>
              <a:ahLst/>
              <a:cxnLst/>
              <a:rect l="l" t="t" r="r" b="b"/>
              <a:pathLst>
                <a:path w="1" h="823" extrusionOk="0">
                  <a:moveTo>
                    <a:pt x="0" y="1"/>
                  </a:moveTo>
                  <a:lnTo>
                    <a:pt x="0" y="82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3" name="Google Shape;1573;p43"/>
            <p:cNvSpPr/>
            <p:nvPr/>
          </p:nvSpPr>
          <p:spPr>
            <a:xfrm>
              <a:off x="5681950" y="3584200"/>
              <a:ext cx="25" cy="20575"/>
            </a:xfrm>
            <a:custGeom>
              <a:avLst/>
              <a:gdLst/>
              <a:ahLst/>
              <a:cxnLst/>
              <a:rect l="l" t="t" r="r" b="b"/>
              <a:pathLst>
                <a:path w="1" h="823" extrusionOk="0">
                  <a:moveTo>
                    <a:pt x="0" y="1"/>
                  </a:moveTo>
                  <a:lnTo>
                    <a:pt x="0" y="82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4" name="Google Shape;1574;p43"/>
            <p:cNvSpPr/>
            <p:nvPr/>
          </p:nvSpPr>
          <p:spPr>
            <a:xfrm>
              <a:off x="5691175" y="3584200"/>
              <a:ext cx="25" cy="20575"/>
            </a:xfrm>
            <a:custGeom>
              <a:avLst/>
              <a:gdLst/>
              <a:ahLst/>
              <a:cxnLst/>
              <a:rect l="l" t="t" r="r" b="b"/>
              <a:pathLst>
                <a:path w="1" h="823" extrusionOk="0">
                  <a:moveTo>
                    <a:pt x="1" y="1"/>
                  </a:moveTo>
                  <a:lnTo>
                    <a:pt x="1" y="82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5" name="Google Shape;1575;p43"/>
            <p:cNvSpPr/>
            <p:nvPr/>
          </p:nvSpPr>
          <p:spPr>
            <a:xfrm>
              <a:off x="5700400" y="3584200"/>
              <a:ext cx="25" cy="20575"/>
            </a:xfrm>
            <a:custGeom>
              <a:avLst/>
              <a:gdLst/>
              <a:ahLst/>
              <a:cxnLst/>
              <a:rect l="l" t="t" r="r" b="b"/>
              <a:pathLst>
                <a:path w="1" h="823" extrusionOk="0">
                  <a:moveTo>
                    <a:pt x="1" y="1"/>
                  </a:moveTo>
                  <a:lnTo>
                    <a:pt x="1" y="82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6" name="Google Shape;1576;p43"/>
            <p:cNvSpPr/>
            <p:nvPr/>
          </p:nvSpPr>
          <p:spPr>
            <a:xfrm>
              <a:off x="5709625" y="3584200"/>
              <a:ext cx="25" cy="20575"/>
            </a:xfrm>
            <a:custGeom>
              <a:avLst/>
              <a:gdLst/>
              <a:ahLst/>
              <a:cxnLst/>
              <a:rect l="l" t="t" r="r" b="b"/>
              <a:pathLst>
                <a:path w="1" h="823" extrusionOk="0">
                  <a:moveTo>
                    <a:pt x="1" y="1"/>
                  </a:moveTo>
                  <a:lnTo>
                    <a:pt x="1" y="82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7" name="Google Shape;1577;p43"/>
            <p:cNvSpPr/>
            <p:nvPr/>
          </p:nvSpPr>
          <p:spPr>
            <a:xfrm>
              <a:off x="5719150" y="3584200"/>
              <a:ext cx="25" cy="20575"/>
            </a:xfrm>
            <a:custGeom>
              <a:avLst/>
              <a:gdLst/>
              <a:ahLst/>
              <a:cxnLst/>
              <a:rect l="l" t="t" r="r" b="b"/>
              <a:pathLst>
                <a:path w="1" h="823" extrusionOk="0">
                  <a:moveTo>
                    <a:pt x="1" y="1"/>
                  </a:moveTo>
                  <a:lnTo>
                    <a:pt x="1" y="822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8" name="Google Shape;1578;p43"/>
            <p:cNvSpPr/>
            <p:nvPr/>
          </p:nvSpPr>
          <p:spPr>
            <a:xfrm>
              <a:off x="5579550" y="3760425"/>
              <a:ext cx="25" cy="20250"/>
            </a:xfrm>
            <a:custGeom>
              <a:avLst/>
              <a:gdLst/>
              <a:ahLst/>
              <a:cxnLst/>
              <a:rect l="l" t="t" r="r" b="b"/>
              <a:pathLst>
                <a:path w="1" h="810" extrusionOk="0">
                  <a:moveTo>
                    <a:pt x="1" y="0"/>
                  </a:moveTo>
                  <a:lnTo>
                    <a:pt x="1" y="81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9" name="Google Shape;1579;p43"/>
            <p:cNvSpPr/>
            <p:nvPr/>
          </p:nvSpPr>
          <p:spPr>
            <a:xfrm>
              <a:off x="5588775" y="3760425"/>
              <a:ext cx="25" cy="20250"/>
            </a:xfrm>
            <a:custGeom>
              <a:avLst/>
              <a:gdLst/>
              <a:ahLst/>
              <a:cxnLst/>
              <a:rect l="l" t="t" r="r" b="b"/>
              <a:pathLst>
                <a:path w="1" h="810" extrusionOk="0">
                  <a:moveTo>
                    <a:pt x="1" y="0"/>
                  </a:moveTo>
                  <a:lnTo>
                    <a:pt x="1" y="81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0" name="Google Shape;1580;p43"/>
            <p:cNvSpPr/>
            <p:nvPr/>
          </p:nvSpPr>
          <p:spPr>
            <a:xfrm>
              <a:off x="5598000" y="3760425"/>
              <a:ext cx="25" cy="20250"/>
            </a:xfrm>
            <a:custGeom>
              <a:avLst/>
              <a:gdLst/>
              <a:ahLst/>
              <a:cxnLst/>
              <a:rect l="l" t="t" r="r" b="b"/>
              <a:pathLst>
                <a:path w="1" h="810" extrusionOk="0">
                  <a:moveTo>
                    <a:pt x="1" y="0"/>
                  </a:moveTo>
                  <a:lnTo>
                    <a:pt x="1" y="81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1" name="Google Shape;1581;p43"/>
            <p:cNvSpPr/>
            <p:nvPr/>
          </p:nvSpPr>
          <p:spPr>
            <a:xfrm>
              <a:off x="5607525" y="3760425"/>
              <a:ext cx="25" cy="20250"/>
            </a:xfrm>
            <a:custGeom>
              <a:avLst/>
              <a:gdLst/>
              <a:ahLst/>
              <a:cxnLst/>
              <a:rect l="l" t="t" r="r" b="b"/>
              <a:pathLst>
                <a:path w="1" h="810" extrusionOk="0">
                  <a:moveTo>
                    <a:pt x="1" y="0"/>
                  </a:moveTo>
                  <a:lnTo>
                    <a:pt x="1" y="81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2" name="Google Shape;1582;p43"/>
            <p:cNvSpPr/>
            <p:nvPr/>
          </p:nvSpPr>
          <p:spPr>
            <a:xfrm>
              <a:off x="5616750" y="3760425"/>
              <a:ext cx="25" cy="20250"/>
            </a:xfrm>
            <a:custGeom>
              <a:avLst/>
              <a:gdLst/>
              <a:ahLst/>
              <a:cxnLst/>
              <a:rect l="l" t="t" r="r" b="b"/>
              <a:pathLst>
                <a:path w="1" h="810" extrusionOk="0">
                  <a:moveTo>
                    <a:pt x="1" y="0"/>
                  </a:moveTo>
                  <a:lnTo>
                    <a:pt x="1" y="81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3" name="Google Shape;1583;p43"/>
            <p:cNvSpPr/>
            <p:nvPr/>
          </p:nvSpPr>
          <p:spPr>
            <a:xfrm>
              <a:off x="5626000" y="3760425"/>
              <a:ext cx="25" cy="20250"/>
            </a:xfrm>
            <a:custGeom>
              <a:avLst/>
              <a:gdLst/>
              <a:ahLst/>
              <a:cxnLst/>
              <a:rect l="l" t="t" r="r" b="b"/>
              <a:pathLst>
                <a:path w="1" h="810" extrusionOk="0">
                  <a:moveTo>
                    <a:pt x="0" y="0"/>
                  </a:moveTo>
                  <a:lnTo>
                    <a:pt x="0" y="81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4" name="Google Shape;1584;p43"/>
            <p:cNvSpPr/>
            <p:nvPr/>
          </p:nvSpPr>
          <p:spPr>
            <a:xfrm>
              <a:off x="5635225" y="3760425"/>
              <a:ext cx="25" cy="20250"/>
            </a:xfrm>
            <a:custGeom>
              <a:avLst/>
              <a:gdLst/>
              <a:ahLst/>
              <a:cxnLst/>
              <a:rect l="l" t="t" r="r" b="b"/>
              <a:pathLst>
                <a:path w="1" h="810" extrusionOk="0">
                  <a:moveTo>
                    <a:pt x="0" y="0"/>
                  </a:moveTo>
                  <a:lnTo>
                    <a:pt x="0" y="81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5" name="Google Shape;1585;p43"/>
            <p:cNvSpPr/>
            <p:nvPr/>
          </p:nvSpPr>
          <p:spPr>
            <a:xfrm>
              <a:off x="5644750" y="3760425"/>
              <a:ext cx="25" cy="20250"/>
            </a:xfrm>
            <a:custGeom>
              <a:avLst/>
              <a:gdLst/>
              <a:ahLst/>
              <a:cxnLst/>
              <a:rect l="l" t="t" r="r" b="b"/>
              <a:pathLst>
                <a:path w="1" h="810" extrusionOk="0">
                  <a:moveTo>
                    <a:pt x="0" y="0"/>
                  </a:moveTo>
                  <a:lnTo>
                    <a:pt x="0" y="81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6" name="Google Shape;1586;p43"/>
            <p:cNvSpPr/>
            <p:nvPr/>
          </p:nvSpPr>
          <p:spPr>
            <a:xfrm>
              <a:off x="5653975" y="3760425"/>
              <a:ext cx="25" cy="20250"/>
            </a:xfrm>
            <a:custGeom>
              <a:avLst/>
              <a:gdLst/>
              <a:ahLst/>
              <a:cxnLst/>
              <a:rect l="l" t="t" r="r" b="b"/>
              <a:pathLst>
                <a:path w="1" h="810" extrusionOk="0">
                  <a:moveTo>
                    <a:pt x="0" y="0"/>
                  </a:moveTo>
                  <a:lnTo>
                    <a:pt x="0" y="81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7" name="Google Shape;1587;p43"/>
            <p:cNvSpPr/>
            <p:nvPr/>
          </p:nvSpPr>
          <p:spPr>
            <a:xfrm>
              <a:off x="5663200" y="3760425"/>
              <a:ext cx="25" cy="20250"/>
            </a:xfrm>
            <a:custGeom>
              <a:avLst/>
              <a:gdLst/>
              <a:ahLst/>
              <a:cxnLst/>
              <a:rect l="l" t="t" r="r" b="b"/>
              <a:pathLst>
                <a:path w="1" h="810" extrusionOk="0">
                  <a:moveTo>
                    <a:pt x="0" y="0"/>
                  </a:moveTo>
                  <a:lnTo>
                    <a:pt x="0" y="81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8" name="Google Shape;1588;p43"/>
            <p:cNvSpPr/>
            <p:nvPr/>
          </p:nvSpPr>
          <p:spPr>
            <a:xfrm>
              <a:off x="5672425" y="3760425"/>
              <a:ext cx="25" cy="20250"/>
            </a:xfrm>
            <a:custGeom>
              <a:avLst/>
              <a:gdLst/>
              <a:ahLst/>
              <a:cxnLst/>
              <a:rect l="l" t="t" r="r" b="b"/>
              <a:pathLst>
                <a:path w="1" h="810" extrusionOk="0">
                  <a:moveTo>
                    <a:pt x="0" y="0"/>
                  </a:moveTo>
                  <a:lnTo>
                    <a:pt x="0" y="81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9" name="Google Shape;1589;p43"/>
            <p:cNvSpPr/>
            <p:nvPr/>
          </p:nvSpPr>
          <p:spPr>
            <a:xfrm>
              <a:off x="5681950" y="3760425"/>
              <a:ext cx="25" cy="20250"/>
            </a:xfrm>
            <a:custGeom>
              <a:avLst/>
              <a:gdLst/>
              <a:ahLst/>
              <a:cxnLst/>
              <a:rect l="l" t="t" r="r" b="b"/>
              <a:pathLst>
                <a:path w="1" h="810" extrusionOk="0">
                  <a:moveTo>
                    <a:pt x="0" y="0"/>
                  </a:moveTo>
                  <a:lnTo>
                    <a:pt x="0" y="81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0" name="Google Shape;1590;p43"/>
            <p:cNvSpPr/>
            <p:nvPr/>
          </p:nvSpPr>
          <p:spPr>
            <a:xfrm>
              <a:off x="5691175" y="3760425"/>
              <a:ext cx="25" cy="20250"/>
            </a:xfrm>
            <a:custGeom>
              <a:avLst/>
              <a:gdLst/>
              <a:ahLst/>
              <a:cxnLst/>
              <a:rect l="l" t="t" r="r" b="b"/>
              <a:pathLst>
                <a:path w="1" h="810" extrusionOk="0">
                  <a:moveTo>
                    <a:pt x="1" y="0"/>
                  </a:moveTo>
                  <a:lnTo>
                    <a:pt x="1" y="81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1" name="Google Shape;1591;p43"/>
            <p:cNvSpPr/>
            <p:nvPr/>
          </p:nvSpPr>
          <p:spPr>
            <a:xfrm>
              <a:off x="5700400" y="3760425"/>
              <a:ext cx="25" cy="20250"/>
            </a:xfrm>
            <a:custGeom>
              <a:avLst/>
              <a:gdLst/>
              <a:ahLst/>
              <a:cxnLst/>
              <a:rect l="l" t="t" r="r" b="b"/>
              <a:pathLst>
                <a:path w="1" h="810" extrusionOk="0">
                  <a:moveTo>
                    <a:pt x="1" y="0"/>
                  </a:moveTo>
                  <a:lnTo>
                    <a:pt x="1" y="81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2" name="Google Shape;1592;p43"/>
            <p:cNvSpPr/>
            <p:nvPr/>
          </p:nvSpPr>
          <p:spPr>
            <a:xfrm>
              <a:off x="5709625" y="3760425"/>
              <a:ext cx="25" cy="20250"/>
            </a:xfrm>
            <a:custGeom>
              <a:avLst/>
              <a:gdLst/>
              <a:ahLst/>
              <a:cxnLst/>
              <a:rect l="l" t="t" r="r" b="b"/>
              <a:pathLst>
                <a:path w="1" h="810" extrusionOk="0">
                  <a:moveTo>
                    <a:pt x="1" y="0"/>
                  </a:moveTo>
                  <a:lnTo>
                    <a:pt x="1" y="81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3" name="Google Shape;1593;p43"/>
            <p:cNvSpPr/>
            <p:nvPr/>
          </p:nvSpPr>
          <p:spPr>
            <a:xfrm>
              <a:off x="5719150" y="3760425"/>
              <a:ext cx="25" cy="20250"/>
            </a:xfrm>
            <a:custGeom>
              <a:avLst/>
              <a:gdLst/>
              <a:ahLst/>
              <a:cxnLst/>
              <a:rect l="l" t="t" r="r" b="b"/>
              <a:pathLst>
                <a:path w="1" h="810" extrusionOk="0">
                  <a:moveTo>
                    <a:pt x="1" y="0"/>
                  </a:moveTo>
                  <a:lnTo>
                    <a:pt x="1" y="81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4" name="Google Shape;1594;p43"/>
            <p:cNvSpPr/>
            <p:nvPr/>
          </p:nvSpPr>
          <p:spPr>
            <a:xfrm>
              <a:off x="5725700" y="3613075"/>
              <a:ext cx="20275" cy="25"/>
            </a:xfrm>
            <a:custGeom>
              <a:avLst/>
              <a:gdLst/>
              <a:ahLst/>
              <a:cxnLst/>
              <a:rect l="l" t="t" r="r" b="b"/>
              <a:pathLst>
                <a:path w="811" h="1" extrusionOk="0">
                  <a:moveTo>
                    <a:pt x="810" y="0"/>
                  </a:moveTo>
                  <a:lnTo>
                    <a:pt x="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5" name="Google Shape;1595;p43"/>
            <p:cNvSpPr/>
            <p:nvPr/>
          </p:nvSpPr>
          <p:spPr>
            <a:xfrm>
              <a:off x="5725700" y="3622300"/>
              <a:ext cx="20275" cy="25"/>
            </a:xfrm>
            <a:custGeom>
              <a:avLst/>
              <a:gdLst/>
              <a:ahLst/>
              <a:cxnLst/>
              <a:rect l="l" t="t" r="r" b="b"/>
              <a:pathLst>
                <a:path w="811" h="1" extrusionOk="0">
                  <a:moveTo>
                    <a:pt x="810" y="1"/>
                  </a:moveTo>
                  <a:lnTo>
                    <a:pt x="1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6" name="Google Shape;1596;p43"/>
            <p:cNvSpPr/>
            <p:nvPr/>
          </p:nvSpPr>
          <p:spPr>
            <a:xfrm>
              <a:off x="5725700" y="3631525"/>
              <a:ext cx="20275" cy="25"/>
            </a:xfrm>
            <a:custGeom>
              <a:avLst/>
              <a:gdLst/>
              <a:ahLst/>
              <a:cxnLst/>
              <a:rect l="l" t="t" r="r" b="b"/>
              <a:pathLst>
                <a:path w="811" h="1" extrusionOk="0">
                  <a:moveTo>
                    <a:pt x="810" y="1"/>
                  </a:moveTo>
                  <a:lnTo>
                    <a:pt x="1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7" name="Google Shape;1597;p43"/>
            <p:cNvSpPr/>
            <p:nvPr/>
          </p:nvSpPr>
          <p:spPr>
            <a:xfrm>
              <a:off x="5725700" y="3641050"/>
              <a:ext cx="20275" cy="25"/>
            </a:xfrm>
            <a:custGeom>
              <a:avLst/>
              <a:gdLst/>
              <a:ahLst/>
              <a:cxnLst/>
              <a:rect l="l" t="t" r="r" b="b"/>
              <a:pathLst>
                <a:path w="811" h="1" extrusionOk="0">
                  <a:moveTo>
                    <a:pt x="810" y="1"/>
                  </a:moveTo>
                  <a:lnTo>
                    <a:pt x="1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8" name="Google Shape;1598;p43"/>
            <p:cNvSpPr/>
            <p:nvPr/>
          </p:nvSpPr>
          <p:spPr>
            <a:xfrm>
              <a:off x="5725700" y="3650275"/>
              <a:ext cx="20275" cy="25"/>
            </a:xfrm>
            <a:custGeom>
              <a:avLst/>
              <a:gdLst/>
              <a:ahLst/>
              <a:cxnLst/>
              <a:rect l="l" t="t" r="r" b="b"/>
              <a:pathLst>
                <a:path w="811" h="1" extrusionOk="0">
                  <a:moveTo>
                    <a:pt x="810" y="1"/>
                  </a:moveTo>
                  <a:lnTo>
                    <a:pt x="1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9" name="Google Shape;1599;p43"/>
            <p:cNvSpPr/>
            <p:nvPr/>
          </p:nvSpPr>
          <p:spPr>
            <a:xfrm>
              <a:off x="5725700" y="3659500"/>
              <a:ext cx="20275" cy="25"/>
            </a:xfrm>
            <a:custGeom>
              <a:avLst/>
              <a:gdLst/>
              <a:ahLst/>
              <a:cxnLst/>
              <a:rect l="l" t="t" r="r" b="b"/>
              <a:pathLst>
                <a:path w="811" h="1" extrusionOk="0">
                  <a:moveTo>
                    <a:pt x="810" y="1"/>
                  </a:moveTo>
                  <a:lnTo>
                    <a:pt x="1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0" name="Google Shape;1600;p43"/>
            <p:cNvSpPr/>
            <p:nvPr/>
          </p:nvSpPr>
          <p:spPr>
            <a:xfrm>
              <a:off x="5725700" y="3668725"/>
              <a:ext cx="20275" cy="25"/>
            </a:xfrm>
            <a:custGeom>
              <a:avLst/>
              <a:gdLst/>
              <a:ahLst/>
              <a:cxnLst/>
              <a:rect l="l" t="t" r="r" b="b"/>
              <a:pathLst>
                <a:path w="811" h="1" extrusionOk="0">
                  <a:moveTo>
                    <a:pt x="810" y="1"/>
                  </a:moveTo>
                  <a:lnTo>
                    <a:pt x="1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1" name="Google Shape;1601;p43"/>
            <p:cNvSpPr/>
            <p:nvPr/>
          </p:nvSpPr>
          <p:spPr>
            <a:xfrm>
              <a:off x="5725700" y="3678250"/>
              <a:ext cx="20275" cy="25"/>
            </a:xfrm>
            <a:custGeom>
              <a:avLst/>
              <a:gdLst/>
              <a:ahLst/>
              <a:cxnLst/>
              <a:rect l="l" t="t" r="r" b="b"/>
              <a:pathLst>
                <a:path w="811" h="1" extrusionOk="0">
                  <a:moveTo>
                    <a:pt x="810" y="1"/>
                  </a:moveTo>
                  <a:lnTo>
                    <a:pt x="1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2" name="Google Shape;1602;p43"/>
            <p:cNvSpPr/>
            <p:nvPr/>
          </p:nvSpPr>
          <p:spPr>
            <a:xfrm>
              <a:off x="5725700" y="3687500"/>
              <a:ext cx="20275" cy="0"/>
            </a:xfrm>
            <a:custGeom>
              <a:avLst/>
              <a:gdLst/>
              <a:ahLst/>
              <a:cxnLst/>
              <a:rect l="l" t="t" r="r" b="b"/>
              <a:pathLst>
                <a:path w="811" extrusionOk="0">
                  <a:moveTo>
                    <a:pt x="810" y="0"/>
                  </a:moveTo>
                  <a:lnTo>
                    <a:pt x="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3" name="Google Shape;1603;p43"/>
            <p:cNvSpPr/>
            <p:nvPr/>
          </p:nvSpPr>
          <p:spPr>
            <a:xfrm>
              <a:off x="5725700" y="3696725"/>
              <a:ext cx="20275" cy="25"/>
            </a:xfrm>
            <a:custGeom>
              <a:avLst/>
              <a:gdLst/>
              <a:ahLst/>
              <a:cxnLst/>
              <a:rect l="l" t="t" r="r" b="b"/>
              <a:pathLst>
                <a:path w="811" h="1" extrusionOk="0">
                  <a:moveTo>
                    <a:pt x="810" y="0"/>
                  </a:moveTo>
                  <a:lnTo>
                    <a:pt x="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4" name="Google Shape;1604;p43"/>
            <p:cNvSpPr/>
            <p:nvPr/>
          </p:nvSpPr>
          <p:spPr>
            <a:xfrm>
              <a:off x="5725700" y="3705650"/>
              <a:ext cx="20275" cy="25"/>
            </a:xfrm>
            <a:custGeom>
              <a:avLst/>
              <a:gdLst/>
              <a:ahLst/>
              <a:cxnLst/>
              <a:rect l="l" t="t" r="r" b="b"/>
              <a:pathLst>
                <a:path w="811" h="1" extrusionOk="0">
                  <a:moveTo>
                    <a:pt x="810" y="0"/>
                  </a:moveTo>
                  <a:lnTo>
                    <a:pt x="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5" name="Google Shape;1605;p43"/>
            <p:cNvSpPr/>
            <p:nvPr/>
          </p:nvSpPr>
          <p:spPr>
            <a:xfrm>
              <a:off x="5725700" y="3714875"/>
              <a:ext cx="20275" cy="25"/>
            </a:xfrm>
            <a:custGeom>
              <a:avLst/>
              <a:gdLst/>
              <a:ahLst/>
              <a:cxnLst/>
              <a:rect l="l" t="t" r="r" b="b"/>
              <a:pathLst>
                <a:path w="811" h="1" extrusionOk="0">
                  <a:moveTo>
                    <a:pt x="810" y="0"/>
                  </a:moveTo>
                  <a:lnTo>
                    <a:pt x="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6" name="Google Shape;1606;p43"/>
            <p:cNvSpPr/>
            <p:nvPr/>
          </p:nvSpPr>
          <p:spPr>
            <a:xfrm>
              <a:off x="5725700" y="3724400"/>
              <a:ext cx="20275" cy="25"/>
            </a:xfrm>
            <a:custGeom>
              <a:avLst/>
              <a:gdLst/>
              <a:ahLst/>
              <a:cxnLst/>
              <a:rect l="l" t="t" r="r" b="b"/>
              <a:pathLst>
                <a:path w="811" h="1" extrusionOk="0">
                  <a:moveTo>
                    <a:pt x="810" y="0"/>
                  </a:moveTo>
                  <a:lnTo>
                    <a:pt x="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7" name="Google Shape;1607;p43"/>
            <p:cNvSpPr/>
            <p:nvPr/>
          </p:nvSpPr>
          <p:spPr>
            <a:xfrm>
              <a:off x="5725700" y="3733625"/>
              <a:ext cx="20275" cy="25"/>
            </a:xfrm>
            <a:custGeom>
              <a:avLst/>
              <a:gdLst/>
              <a:ahLst/>
              <a:cxnLst/>
              <a:rect l="l" t="t" r="r" b="b"/>
              <a:pathLst>
                <a:path w="811" h="1" extrusionOk="0">
                  <a:moveTo>
                    <a:pt x="810" y="0"/>
                  </a:moveTo>
                  <a:lnTo>
                    <a:pt x="1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8" name="Google Shape;1608;p43"/>
            <p:cNvSpPr/>
            <p:nvPr/>
          </p:nvSpPr>
          <p:spPr>
            <a:xfrm>
              <a:off x="5725700" y="3742850"/>
              <a:ext cx="20275" cy="25"/>
            </a:xfrm>
            <a:custGeom>
              <a:avLst/>
              <a:gdLst/>
              <a:ahLst/>
              <a:cxnLst/>
              <a:rect l="l" t="t" r="r" b="b"/>
              <a:pathLst>
                <a:path w="811" h="1" extrusionOk="0">
                  <a:moveTo>
                    <a:pt x="810" y="1"/>
                  </a:moveTo>
                  <a:lnTo>
                    <a:pt x="1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9" name="Google Shape;1609;p43"/>
            <p:cNvSpPr/>
            <p:nvPr/>
          </p:nvSpPr>
          <p:spPr>
            <a:xfrm>
              <a:off x="5725700" y="3752075"/>
              <a:ext cx="20275" cy="25"/>
            </a:xfrm>
            <a:custGeom>
              <a:avLst/>
              <a:gdLst/>
              <a:ahLst/>
              <a:cxnLst/>
              <a:rect l="l" t="t" r="r" b="b"/>
              <a:pathLst>
                <a:path w="811" h="1" extrusionOk="0">
                  <a:moveTo>
                    <a:pt x="810" y="1"/>
                  </a:moveTo>
                  <a:lnTo>
                    <a:pt x="1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0" name="Google Shape;1610;p43"/>
            <p:cNvSpPr/>
            <p:nvPr/>
          </p:nvSpPr>
          <p:spPr>
            <a:xfrm>
              <a:off x="5549800" y="3613075"/>
              <a:ext cx="20250" cy="25"/>
            </a:xfrm>
            <a:custGeom>
              <a:avLst/>
              <a:gdLst/>
              <a:ahLst/>
              <a:cxnLst/>
              <a:rect l="l" t="t" r="r" b="b"/>
              <a:pathLst>
                <a:path w="810" h="1" extrusionOk="0">
                  <a:moveTo>
                    <a:pt x="810" y="0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1" name="Google Shape;1611;p43"/>
            <p:cNvSpPr/>
            <p:nvPr/>
          </p:nvSpPr>
          <p:spPr>
            <a:xfrm>
              <a:off x="5549800" y="3622300"/>
              <a:ext cx="20250" cy="25"/>
            </a:xfrm>
            <a:custGeom>
              <a:avLst/>
              <a:gdLst/>
              <a:ahLst/>
              <a:cxnLst/>
              <a:rect l="l" t="t" r="r" b="b"/>
              <a:pathLst>
                <a:path w="810" h="1" extrusionOk="0">
                  <a:moveTo>
                    <a:pt x="810" y="1"/>
                  </a:moveTo>
                  <a:lnTo>
                    <a:pt x="0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2" name="Google Shape;1612;p43"/>
            <p:cNvSpPr/>
            <p:nvPr/>
          </p:nvSpPr>
          <p:spPr>
            <a:xfrm>
              <a:off x="5549800" y="3631525"/>
              <a:ext cx="20250" cy="25"/>
            </a:xfrm>
            <a:custGeom>
              <a:avLst/>
              <a:gdLst/>
              <a:ahLst/>
              <a:cxnLst/>
              <a:rect l="l" t="t" r="r" b="b"/>
              <a:pathLst>
                <a:path w="810" h="1" extrusionOk="0">
                  <a:moveTo>
                    <a:pt x="810" y="1"/>
                  </a:moveTo>
                  <a:lnTo>
                    <a:pt x="0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3" name="Google Shape;1613;p43"/>
            <p:cNvSpPr/>
            <p:nvPr/>
          </p:nvSpPr>
          <p:spPr>
            <a:xfrm>
              <a:off x="5549800" y="3641050"/>
              <a:ext cx="20250" cy="25"/>
            </a:xfrm>
            <a:custGeom>
              <a:avLst/>
              <a:gdLst/>
              <a:ahLst/>
              <a:cxnLst/>
              <a:rect l="l" t="t" r="r" b="b"/>
              <a:pathLst>
                <a:path w="810" h="1" extrusionOk="0">
                  <a:moveTo>
                    <a:pt x="810" y="1"/>
                  </a:moveTo>
                  <a:lnTo>
                    <a:pt x="0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4" name="Google Shape;1614;p43"/>
            <p:cNvSpPr/>
            <p:nvPr/>
          </p:nvSpPr>
          <p:spPr>
            <a:xfrm>
              <a:off x="5549800" y="3650275"/>
              <a:ext cx="20250" cy="25"/>
            </a:xfrm>
            <a:custGeom>
              <a:avLst/>
              <a:gdLst/>
              <a:ahLst/>
              <a:cxnLst/>
              <a:rect l="l" t="t" r="r" b="b"/>
              <a:pathLst>
                <a:path w="810" h="1" extrusionOk="0">
                  <a:moveTo>
                    <a:pt x="810" y="1"/>
                  </a:moveTo>
                  <a:lnTo>
                    <a:pt x="0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5" name="Google Shape;1615;p43"/>
            <p:cNvSpPr/>
            <p:nvPr/>
          </p:nvSpPr>
          <p:spPr>
            <a:xfrm>
              <a:off x="5549800" y="3659500"/>
              <a:ext cx="20250" cy="25"/>
            </a:xfrm>
            <a:custGeom>
              <a:avLst/>
              <a:gdLst/>
              <a:ahLst/>
              <a:cxnLst/>
              <a:rect l="l" t="t" r="r" b="b"/>
              <a:pathLst>
                <a:path w="810" h="1" extrusionOk="0">
                  <a:moveTo>
                    <a:pt x="810" y="1"/>
                  </a:moveTo>
                  <a:lnTo>
                    <a:pt x="0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6" name="Google Shape;1616;p43"/>
            <p:cNvSpPr/>
            <p:nvPr/>
          </p:nvSpPr>
          <p:spPr>
            <a:xfrm>
              <a:off x="5549800" y="3668725"/>
              <a:ext cx="20250" cy="25"/>
            </a:xfrm>
            <a:custGeom>
              <a:avLst/>
              <a:gdLst/>
              <a:ahLst/>
              <a:cxnLst/>
              <a:rect l="l" t="t" r="r" b="b"/>
              <a:pathLst>
                <a:path w="810" h="1" extrusionOk="0">
                  <a:moveTo>
                    <a:pt x="810" y="1"/>
                  </a:moveTo>
                  <a:lnTo>
                    <a:pt x="0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7" name="Google Shape;1617;p43"/>
            <p:cNvSpPr/>
            <p:nvPr/>
          </p:nvSpPr>
          <p:spPr>
            <a:xfrm>
              <a:off x="5549800" y="3678250"/>
              <a:ext cx="20250" cy="25"/>
            </a:xfrm>
            <a:custGeom>
              <a:avLst/>
              <a:gdLst/>
              <a:ahLst/>
              <a:cxnLst/>
              <a:rect l="l" t="t" r="r" b="b"/>
              <a:pathLst>
                <a:path w="810" h="1" extrusionOk="0">
                  <a:moveTo>
                    <a:pt x="810" y="1"/>
                  </a:moveTo>
                  <a:lnTo>
                    <a:pt x="0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8" name="Google Shape;1618;p43"/>
            <p:cNvSpPr/>
            <p:nvPr/>
          </p:nvSpPr>
          <p:spPr>
            <a:xfrm>
              <a:off x="5549800" y="3687500"/>
              <a:ext cx="20250" cy="0"/>
            </a:xfrm>
            <a:custGeom>
              <a:avLst/>
              <a:gdLst/>
              <a:ahLst/>
              <a:cxnLst/>
              <a:rect l="l" t="t" r="r" b="b"/>
              <a:pathLst>
                <a:path w="810" extrusionOk="0">
                  <a:moveTo>
                    <a:pt x="810" y="0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9" name="Google Shape;1619;p43"/>
            <p:cNvSpPr/>
            <p:nvPr/>
          </p:nvSpPr>
          <p:spPr>
            <a:xfrm>
              <a:off x="5549800" y="3696725"/>
              <a:ext cx="20250" cy="25"/>
            </a:xfrm>
            <a:custGeom>
              <a:avLst/>
              <a:gdLst/>
              <a:ahLst/>
              <a:cxnLst/>
              <a:rect l="l" t="t" r="r" b="b"/>
              <a:pathLst>
                <a:path w="810" h="1" extrusionOk="0">
                  <a:moveTo>
                    <a:pt x="810" y="0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0" name="Google Shape;1620;p43"/>
            <p:cNvSpPr/>
            <p:nvPr/>
          </p:nvSpPr>
          <p:spPr>
            <a:xfrm>
              <a:off x="5549800" y="3705650"/>
              <a:ext cx="20250" cy="25"/>
            </a:xfrm>
            <a:custGeom>
              <a:avLst/>
              <a:gdLst/>
              <a:ahLst/>
              <a:cxnLst/>
              <a:rect l="l" t="t" r="r" b="b"/>
              <a:pathLst>
                <a:path w="810" h="1" extrusionOk="0">
                  <a:moveTo>
                    <a:pt x="810" y="0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1" name="Google Shape;1621;p43"/>
            <p:cNvSpPr/>
            <p:nvPr/>
          </p:nvSpPr>
          <p:spPr>
            <a:xfrm>
              <a:off x="5549800" y="3714875"/>
              <a:ext cx="20250" cy="25"/>
            </a:xfrm>
            <a:custGeom>
              <a:avLst/>
              <a:gdLst/>
              <a:ahLst/>
              <a:cxnLst/>
              <a:rect l="l" t="t" r="r" b="b"/>
              <a:pathLst>
                <a:path w="810" h="1" extrusionOk="0">
                  <a:moveTo>
                    <a:pt x="810" y="0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2" name="Google Shape;1622;p43"/>
            <p:cNvSpPr/>
            <p:nvPr/>
          </p:nvSpPr>
          <p:spPr>
            <a:xfrm>
              <a:off x="5549800" y="3724400"/>
              <a:ext cx="20250" cy="25"/>
            </a:xfrm>
            <a:custGeom>
              <a:avLst/>
              <a:gdLst/>
              <a:ahLst/>
              <a:cxnLst/>
              <a:rect l="l" t="t" r="r" b="b"/>
              <a:pathLst>
                <a:path w="810" h="1" extrusionOk="0">
                  <a:moveTo>
                    <a:pt x="810" y="0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3" name="Google Shape;1623;p43"/>
            <p:cNvSpPr/>
            <p:nvPr/>
          </p:nvSpPr>
          <p:spPr>
            <a:xfrm>
              <a:off x="5549800" y="3733625"/>
              <a:ext cx="20250" cy="25"/>
            </a:xfrm>
            <a:custGeom>
              <a:avLst/>
              <a:gdLst/>
              <a:ahLst/>
              <a:cxnLst/>
              <a:rect l="l" t="t" r="r" b="b"/>
              <a:pathLst>
                <a:path w="810" h="1" extrusionOk="0">
                  <a:moveTo>
                    <a:pt x="810" y="0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4" name="Google Shape;1624;p43"/>
            <p:cNvSpPr/>
            <p:nvPr/>
          </p:nvSpPr>
          <p:spPr>
            <a:xfrm>
              <a:off x="5549800" y="3742850"/>
              <a:ext cx="20250" cy="25"/>
            </a:xfrm>
            <a:custGeom>
              <a:avLst/>
              <a:gdLst/>
              <a:ahLst/>
              <a:cxnLst/>
              <a:rect l="l" t="t" r="r" b="b"/>
              <a:pathLst>
                <a:path w="810" h="1" extrusionOk="0">
                  <a:moveTo>
                    <a:pt x="810" y="1"/>
                  </a:moveTo>
                  <a:lnTo>
                    <a:pt x="0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5" name="Google Shape;1625;p43"/>
            <p:cNvSpPr/>
            <p:nvPr/>
          </p:nvSpPr>
          <p:spPr>
            <a:xfrm>
              <a:off x="5549800" y="3752075"/>
              <a:ext cx="20250" cy="25"/>
            </a:xfrm>
            <a:custGeom>
              <a:avLst/>
              <a:gdLst/>
              <a:ahLst/>
              <a:cxnLst/>
              <a:rect l="l" t="t" r="r" b="b"/>
              <a:pathLst>
                <a:path w="810" h="1" extrusionOk="0">
                  <a:moveTo>
                    <a:pt x="810" y="1"/>
                  </a:moveTo>
                  <a:lnTo>
                    <a:pt x="0" y="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6" name="Google Shape;1626;p43"/>
            <p:cNvSpPr/>
            <p:nvPr/>
          </p:nvSpPr>
          <p:spPr>
            <a:xfrm>
              <a:off x="5771550" y="3552650"/>
              <a:ext cx="5375" cy="5375"/>
            </a:xfrm>
            <a:custGeom>
              <a:avLst/>
              <a:gdLst/>
              <a:ahLst/>
              <a:cxnLst/>
              <a:rect l="l" t="t" r="r" b="b"/>
              <a:pathLst>
                <a:path w="215" h="215" extrusionOk="0">
                  <a:moveTo>
                    <a:pt x="107" y="0"/>
                  </a:moveTo>
                  <a:cubicBezTo>
                    <a:pt x="48" y="0"/>
                    <a:pt x="0" y="48"/>
                    <a:pt x="0" y="108"/>
                  </a:cubicBezTo>
                  <a:cubicBezTo>
                    <a:pt x="0" y="167"/>
                    <a:pt x="48" y="215"/>
                    <a:pt x="107" y="215"/>
                  </a:cubicBezTo>
                  <a:cubicBezTo>
                    <a:pt x="167" y="215"/>
                    <a:pt x="215" y="167"/>
                    <a:pt x="215" y="108"/>
                  </a:cubicBezTo>
                  <a:cubicBezTo>
                    <a:pt x="215" y="48"/>
                    <a:pt x="167" y="0"/>
                    <a:pt x="10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7" name="Google Shape;1627;p43"/>
            <p:cNvSpPr/>
            <p:nvPr/>
          </p:nvSpPr>
          <p:spPr>
            <a:xfrm>
              <a:off x="5518825" y="3552650"/>
              <a:ext cx="5400" cy="5375"/>
            </a:xfrm>
            <a:custGeom>
              <a:avLst/>
              <a:gdLst/>
              <a:ahLst/>
              <a:cxnLst/>
              <a:rect l="l" t="t" r="r" b="b"/>
              <a:pathLst>
                <a:path w="216" h="215" extrusionOk="0">
                  <a:moveTo>
                    <a:pt x="108" y="0"/>
                  </a:moveTo>
                  <a:cubicBezTo>
                    <a:pt x="48" y="0"/>
                    <a:pt x="1" y="48"/>
                    <a:pt x="1" y="108"/>
                  </a:cubicBezTo>
                  <a:cubicBezTo>
                    <a:pt x="1" y="167"/>
                    <a:pt x="48" y="215"/>
                    <a:pt x="108" y="215"/>
                  </a:cubicBezTo>
                  <a:cubicBezTo>
                    <a:pt x="167" y="215"/>
                    <a:pt x="215" y="167"/>
                    <a:pt x="215" y="108"/>
                  </a:cubicBezTo>
                  <a:cubicBezTo>
                    <a:pt x="215" y="60"/>
                    <a:pt x="167" y="24"/>
                    <a:pt x="10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8" name="Google Shape;1628;p43"/>
            <p:cNvSpPr/>
            <p:nvPr/>
          </p:nvSpPr>
          <p:spPr>
            <a:xfrm>
              <a:off x="5771550" y="3805950"/>
              <a:ext cx="5375" cy="5375"/>
            </a:xfrm>
            <a:custGeom>
              <a:avLst/>
              <a:gdLst/>
              <a:ahLst/>
              <a:cxnLst/>
              <a:rect l="l" t="t" r="r" b="b"/>
              <a:pathLst>
                <a:path w="215" h="215" extrusionOk="0">
                  <a:moveTo>
                    <a:pt x="107" y="1"/>
                  </a:moveTo>
                  <a:cubicBezTo>
                    <a:pt x="48" y="1"/>
                    <a:pt x="0" y="48"/>
                    <a:pt x="0" y="108"/>
                  </a:cubicBezTo>
                  <a:cubicBezTo>
                    <a:pt x="0" y="167"/>
                    <a:pt x="48" y="215"/>
                    <a:pt x="107" y="215"/>
                  </a:cubicBezTo>
                  <a:cubicBezTo>
                    <a:pt x="167" y="215"/>
                    <a:pt x="215" y="167"/>
                    <a:pt x="215" y="108"/>
                  </a:cubicBezTo>
                  <a:cubicBezTo>
                    <a:pt x="215" y="48"/>
                    <a:pt x="167" y="1"/>
                    <a:pt x="10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9" name="Google Shape;1629;p43"/>
            <p:cNvSpPr/>
            <p:nvPr/>
          </p:nvSpPr>
          <p:spPr>
            <a:xfrm>
              <a:off x="5518825" y="3806250"/>
              <a:ext cx="5400" cy="5075"/>
            </a:xfrm>
            <a:custGeom>
              <a:avLst/>
              <a:gdLst/>
              <a:ahLst/>
              <a:cxnLst/>
              <a:rect l="l" t="t" r="r" b="b"/>
              <a:pathLst>
                <a:path w="216" h="203" extrusionOk="0">
                  <a:moveTo>
                    <a:pt x="108" y="1"/>
                  </a:moveTo>
                  <a:cubicBezTo>
                    <a:pt x="48" y="1"/>
                    <a:pt x="1" y="36"/>
                    <a:pt x="1" y="96"/>
                  </a:cubicBezTo>
                  <a:cubicBezTo>
                    <a:pt x="1" y="155"/>
                    <a:pt x="48" y="203"/>
                    <a:pt x="108" y="203"/>
                  </a:cubicBezTo>
                  <a:cubicBezTo>
                    <a:pt x="167" y="203"/>
                    <a:pt x="215" y="155"/>
                    <a:pt x="215" y="96"/>
                  </a:cubicBezTo>
                  <a:cubicBezTo>
                    <a:pt x="215" y="60"/>
                    <a:pt x="167" y="1"/>
                    <a:pt x="10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30" name="Google Shape;1630;p43"/>
          <p:cNvSpPr txBox="1">
            <a:spLocks noGrp="1"/>
          </p:cNvSpPr>
          <p:nvPr>
            <p:ph type="ctrTitle" idx="3"/>
          </p:nvPr>
        </p:nvSpPr>
        <p:spPr>
          <a:xfrm>
            <a:off x="1698171" y="2255913"/>
            <a:ext cx="2131309" cy="45978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r>
              <a:rPr lang="en-US" sz="1600" b="1" i="0" dirty="0">
                <a:solidFill>
                  <a:schemeClr val="bg1"/>
                </a:solidFill>
                <a:effectLst/>
                <a:latin typeface="sofia-pro"/>
              </a:rPr>
              <a:t>Azure Storage Queues</a:t>
            </a:r>
          </a:p>
        </p:txBody>
      </p:sp>
    </p:spTree>
    <p:extLst>
      <p:ext uri="{BB962C8B-B14F-4D97-AF65-F5344CB8AC3E}">
        <p14:creationId xmlns:p14="http://schemas.microsoft.com/office/powerpoint/2010/main" val="27535953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3" name="Google Shape;1383;p37"/>
          <p:cNvSpPr txBox="1">
            <a:spLocks noGrp="1"/>
          </p:cNvSpPr>
          <p:nvPr>
            <p:ph type="title" idx="15"/>
          </p:nvPr>
        </p:nvSpPr>
        <p:spPr>
          <a:xfrm>
            <a:off x="713400" y="381209"/>
            <a:ext cx="7717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TOOLS NEEDED</a:t>
            </a:r>
            <a:endParaRPr dirty="0"/>
          </a:p>
        </p:txBody>
      </p:sp>
      <p:sp>
        <p:nvSpPr>
          <p:cNvPr id="1385" name="Google Shape;1385;p37"/>
          <p:cNvSpPr txBox="1">
            <a:spLocks noGrp="1"/>
          </p:cNvSpPr>
          <p:nvPr>
            <p:ph type="title"/>
          </p:nvPr>
        </p:nvSpPr>
        <p:spPr>
          <a:xfrm>
            <a:off x="936663" y="1673313"/>
            <a:ext cx="1031100" cy="89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5"/>
                </a:solidFill>
              </a:rPr>
              <a:t>01</a:t>
            </a:r>
            <a:endParaRPr>
              <a:solidFill>
                <a:schemeClr val="accent5"/>
              </a:solidFill>
            </a:endParaRPr>
          </a:p>
        </p:txBody>
      </p:sp>
      <p:sp>
        <p:nvSpPr>
          <p:cNvPr id="1387" name="Google Shape;1387;p37"/>
          <p:cNvSpPr txBox="1">
            <a:spLocks noGrp="1"/>
          </p:cNvSpPr>
          <p:nvPr>
            <p:ph type="title" idx="3"/>
          </p:nvPr>
        </p:nvSpPr>
        <p:spPr>
          <a:xfrm>
            <a:off x="4971982" y="1673313"/>
            <a:ext cx="1031100" cy="89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03</a:t>
            </a:r>
            <a:endParaRPr/>
          </a:p>
        </p:txBody>
      </p:sp>
      <p:sp>
        <p:nvSpPr>
          <p:cNvPr id="1388" name="Google Shape;1388;p37"/>
          <p:cNvSpPr txBox="1">
            <a:spLocks noGrp="1"/>
          </p:cNvSpPr>
          <p:nvPr>
            <p:ph type="ctrTitle" idx="4"/>
          </p:nvPr>
        </p:nvSpPr>
        <p:spPr>
          <a:xfrm>
            <a:off x="1975363" y="3834156"/>
            <a:ext cx="2160000" cy="42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SQL SERVER 2018</a:t>
            </a:r>
            <a:endParaRPr dirty="0"/>
          </a:p>
        </p:txBody>
      </p:sp>
      <p:sp>
        <p:nvSpPr>
          <p:cNvPr id="1390" name="Google Shape;1390;p37"/>
          <p:cNvSpPr txBox="1">
            <a:spLocks noGrp="1"/>
          </p:cNvSpPr>
          <p:nvPr>
            <p:ph type="title" idx="6"/>
          </p:nvPr>
        </p:nvSpPr>
        <p:spPr>
          <a:xfrm>
            <a:off x="936663" y="3544488"/>
            <a:ext cx="1031100" cy="89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02</a:t>
            </a:r>
            <a:endParaRPr/>
          </a:p>
        </p:txBody>
      </p:sp>
      <p:sp>
        <p:nvSpPr>
          <p:cNvPr id="1391" name="Google Shape;1391;p37"/>
          <p:cNvSpPr txBox="1">
            <a:spLocks noGrp="1"/>
          </p:cNvSpPr>
          <p:nvPr>
            <p:ph type="ctrTitle" idx="7"/>
          </p:nvPr>
        </p:nvSpPr>
        <p:spPr>
          <a:xfrm>
            <a:off x="6003082" y="3920064"/>
            <a:ext cx="2160000" cy="42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AZURE SUBSCRIPTION</a:t>
            </a:r>
            <a:endParaRPr dirty="0"/>
          </a:p>
        </p:txBody>
      </p:sp>
      <p:sp>
        <p:nvSpPr>
          <p:cNvPr id="1393" name="Google Shape;1393;p37"/>
          <p:cNvSpPr txBox="1">
            <a:spLocks noGrp="1"/>
          </p:cNvSpPr>
          <p:nvPr>
            <p:ph type="title" idx="9"/>
          </p:nvPr>
        </p:nvSpPr>
        <p:spPr>
          <a:xfrm>
            <a:off x="4971994" y="3544488"/>
            <a:ext cx="1031100" cy="89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04</a:t>
            </a:r>
            <a:endParaRPr dirty="0"/>
          </a:p>
        </p:txBody>
      </p:sp>
      <p:sp>
        <p:nvSpPr>
          <p:cNvPr id="1394" name="Google Shape;1394;p37"/>
          <p:cNvSpPr txBox="1">
            <a:spLocks noGrp="1"/>
          </p:cNvSpPr>
          <p:nvPr>
            <p:ph type="ctrTitle" idx="13"/>
          </p:nvPr>
        </p:nvSpPr>
        <p:spPr>
          <a:xfrm>
            <a:off x="1856704" y="1912244"/>
            <a:ext cx="2750760" cy="42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VISUAL STUDIO 2019</a:t>
            </a:r>
            <a:endParaRPr dirty="0"/>
          </a:p>
        </p:txBody>
      </p:sp>
      <p:sp>
        <p:nvSpPr>
          <p:cNvPr id="1395" name="Google Shape;1395;p37"/>
          <p:cNvSpPr txBox="1">
            <a:spLocks noGrp="1"/>
          </p:cNvSpPr>
          <p:nvPr>
            <p:ph type="ctrTitle" idx="14"/>
          </p:nvPr>
        </p:nvSpPr>
        <p:spPr>
          <a:xfrm>
            <a:off x="5924368" y="1912244"/>
            <a:ext cx="2160000" cy="428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.NET 6 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5" grpId="0"/>
      <p:bldP spid="1387" grpId="0"/>
      <p:bldP spid="1388" grpId="0"/>
      <p:bldP spid="1390" grpId="0"/>
      <p:bldP spid="1391" grpId="0"/>
      <p:bldP spid="1393" grpId="0"/>
      <p:bldP spid="1394" grpId="0"/>
      <p:bldP spid="139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" name="Google Shape;1377;p36"/>
          <p:cNvSpPr txBox="1">
            <a:spLocks noGrp="1"/>
          </p:cNvSpPr>
          <p:nvPr>
            <p:ph type="title"/>
          </p:nvPr>
        </p:nvSpPr>
        <p:spPr>
          <a:xfrm>
            <a:off x="355260" y="359169"/>
            <a:ext cx="7717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Microservices Application Flow</a:t>
            </a:r>
            <a:r>
              <a:rPr lang="en" sz="2800" dirty="0"/>
              <a:t> </a:t>
            </a:r>
            <a:r>
              <a:rPr lang="en" dirty="0">
                <a:solidFill>
                  <a:srgbClr val="AF0960"/>
                </a:solidFill>
              </a:rPr>
              <a:t>(Without Gateway)</a:t>
            </a:r>
            <a:endParaRPr dirty="0">
              <a:solidFill>
                <a:srgbClr val="AF0960"/>
              </a:solidFill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8F696E8-050D-4AC0-A22D-DDFBB38A9819}"/>
              </a:ext>
            </a:extLst>
          </p:cNvPr>
          <p:cNvSpPr/>
          <p:nvPr/>
        </p:nvSpPr>
        <p:spPr>
          <a:xfrm>
            <a:off x="2981791" y="1340416"/>
            <a:ext cx="1445430" cy="419412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.NET Identity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50B2FFA-912D-4436-A290-7B64568E29A4}"/>
              </a:ext>
            </a:extLst>
          </p:cNvPr>
          <p:cNvSpPr/>
          <p:nvPr/>
        </p:nvSpPr>
        <p:spPr>
          <a:xfrm>
            <a:off x="2552700" y="2133600"/>
            <a:ext cx="6042660" cy="2735580"/>
          </a:xfrm>
          <a:prstGeom prst="roundRect">
            <a:avLst>
              <a:gd name="adj" fmla="val 3297"/>
            </a:avLst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181E62C-32F4-4ADA-9A3E-B3FED92F7F54}"/>
              </a:ext>
            </a:extLst>
          </p:cNvPr>
          <p:cNvSpPr/>
          <p:nvPr/>
        </p:nvSpPr>
        <p:spPr>
          <a:xfrm>
            <a:off x="2974170" y="3446459"/>
            <a:ext cx="1468290" cy="367952"/>
          </a:xfrm>
          <a:prstGeom prst="rect">
            <a:avLst/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Shopping Cart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7E3480C-4DCD-40CE-ACAB-AE4D0305FD55}"/>
              </a:ext>
            </a:extLst>
          </p:cNvPr>
          <p:cNvSpPr/>
          <p:nvPr/>
        </p:nvSpPr>
        <p:spPr>
          <a:xfrm>
            <a:off x="4876209" y="4407319"/>
            <a:ext cx="1468290" cy="346919"/>
          </a:xfrm>
          <a:prstGeom prst="rect">
            <a:avLst/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Order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78E12C0-1596-4879-8CDA-C3B2FA63DE94}"/>
              </a:ext>
            </a:extLst>
          </p:cNvPr>
          <p:cNvSpPr/>
          <p:nvPr/>
        </p:nvSpPr>
        <p:spPr>
          <a:xfrm>
            <a:off x="2966550" y="2726864"/>
            <a:ext cx="1468290" cy="367952"/>
          </a:xfrm>
          <a:prstGeom prst="rect">
            <a:avLst/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Coupon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F6D005F-0DDC-490E-A3B1-12819C9BCC5B}"/>
              </a:ext>
            </a:extLst>
          </p:cNvPr>
          <p:cNvSpPr/>
          <p:nvPr/>
        </p:nvSpPr>
        <p:spPr>
          <a:xfrm>
            <a:off x="6881797" y="2838262"/>
            <a:ext cx="1468290" cy="367952"/>
          </a:xfrm>
          <a:prstGeom prst="rect">
            <a:avLst/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Email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D308A7C-1E8D-4246-9179-1855F0F66F6A}"/>
              </a:ext>
            </a:extLst>
          </p:cNvPr>
          <p:cNvSpPr/>
          <p:nvPr/>
        </p:nvSpPr>
        <p:spPr>
          <a:xfrm>
            <a:off x="6922142" y="4109224"/>
            <a:ext cx="1468290" cy="346920"/>
          </a:xfrm>
          <a:prstGeom prst="rect">
            <a:avLst/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Rewards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3C0E65C8-2591-4907-84BC-9595C8D43282}"/>
              </a:ext>
            </a:extLst>
          </p:cNvPr>
          <p:cNvCxnSpPr>
            <a:cxnSpLocks/>
            <a:stCxn id="1375" idx="5"/>
            <a:endCxn id="14" idx="1"/>
          </p:cNvCxnSpPr>
          <p:nvPr/>
        </p:nvCxnSpPr>
        <p:spPr>
          <a:xfrm>
            <a:off x="6118356" y="3797193"/>
            <a:ext cx="803786" cy="485491"/>
          </a:xfrm>
          <a:prstGeom prst="line">
            <a:avLst/>
          </a:prstGeom>
          <a:ln w="19050" cap="flat" cmpd="sng" algn="ctr">
            <a:solidFill>
              <a:schemeClr val="accent5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358" name="Straight Connector 1357">
            <a:extLst>
              <a:ext uri="{FF2B5EF4-FFF2-40B4-BE49-F238E27FC236}">
                <a16:creationId xmlns:a16="http://schemas.microsoft.com/office/drawing/2014/main" id="{65DE860E-6CAF-4D7B-93C6-CC893158C508}"/>
              </a:ext>
            </a:extLst>
          </p:cNvPr>
          <p:cNvCxnSpPr>
            <a:stCxn id="12" idx="2"/>
            <a:endCxn id="10" idx="0"/>
          </p:cNvCxnSpPr>
          <p:nvPr/>
        </p:nvCxnSpPr>
        <p:spPr>
          <a:xfrm>
            <a:off x="3700695" y="3094816"/>
            <a:ext cx="7620" cy="351643"/>
          </a:xfrm>
          <a:prstGeom prst="line">
            <a:avLst/>
          </a:prstGeom>
          <a:ln w="19050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363" name="Connector: Elbow 1362">
            <a:extLst>
              <a:ext uri="{FF2B5EF4-FFF2-40B4-BE49-F238E27FC236}">
                <a16:creationId xmlns:a16="http://schemas.microsoft.com/office/drawing/2014/main" id="{833D209E-15AA-40D6-8365-142F98A3A526}"/>
              </a:ext>
            </a:extLst>
          </p:cNvPr>
          <p:cNvCxnSpPr>
            <a:cxnSpLocks/>
            <a:endCxn id="4" idx="1"/>
          </p:cNvCxnSpPr>
          <p:nvPr/>
        </p:nvCxnSpPr>
        <p:spPr>
          <a:xfrm rot="5400000" flipH="1" flipV="1">
            <a:off x="1086882" y="1735526"/>
            <a:ext cx="2080313" cy="1709506"/>
          </a:xfrm>
          <a:prstGeom prst="bentConnector2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pic>
        <p:nvPicPr>
          <p:cNvPr id="1369" name="Picture 1368" descr="Icon&#10;&#10;Description automatically generated with medium confidence">
            <a:extLst>
              <a:ext uri="{FF2B5EF4-FFF2-40B4-BE49-F238E27FC236}">
                <a16:creationId xmlns:a16="http://schemas.microsoft.com/office/drawing/2014/main" id="{CA72CBDA-8AD9-47DB-868A-055394222B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3445" y="1607819"/>
            <a:ext cx="247554" cy="247554"/>
          </a:xfrm>
          <a:prstGeom prst="rect">
            <a:avLst/>
          </a:prstGeom>
        </p:spPr>
      </p:pic>
      <p:pic>
        <p:nvPicPr>
          <p:cNvPr id="92" name="Picture 91" descr="Icon&#10;&#10;Description automatically generated with medium confidence">
            <a:extLst>
              <a:ext uri="{FF2B5EF4-FFF2-40B4-BE49-F238E27FC236}">
                <a16:creationId xmlns:a16="http://schemas.microsoft.com/office/drawing/2014/main" id="{92DE56BC-04D2-4EA3-981D-26F22EAFC5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8683" y="2910840"/>
            <a:ext cx="247554" cy="247554"/>
          </a:xfrm>
          <a:prstGeom prst="rect">
            <a:avLst/>
          </a:prstGeom>
        </p:spPr>
      </p:pic>
      <p:pic>
        <p:nvPicPr>
          <p:cNvPr id="93" name="Picture 92" descr="Icon&#10;&#10;Description automatically generated with medium confidence">
            <a:extLst>
              <a:ext uri="{FF2B5EF4-FFF2-40B4-BE49-F238E27FC236}">
                <a16:creationId xmlns:a16="http://schemas.microsoft.com/office/drawing/2014/main" id="{31D5AA96-A9E4-4028-A102-6B6629C382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4244" y="4541010"/>
            <a:ext cx="247554" cy="247554"/>
          </a:xfrm>
          <a:prstGeom prst="rect">
            <a:avLst/>
          </a:prstGeom>
        </p:spPr>
      </p:pic>
      <p:pic>
        <p:nvPicPr>
          <p:cNvPr id="94" name="Picture 93" descr="Icon&#10;&#10;Description automatically generated with medium confidence">
            <a:extLst>
              <a:ext uri="{FF2B5EF4-FFF2-40B4-BE49-F238E27FC236}">
                <a16:creationId xmlns:a16="http://schemas.microsoft.com/office/drawing/2014/main" id="{E8FD61D9-12A7-4988-AB58-74CF74F580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8683" y="3678294"/>
            <a:ext cx="247554" cy="247554"/>
          </a:xfrm>
          <a:prstGeom prst="rect">
            <a:avLst/>
          </a:prstGeom>
        </p:spPr>
      </p:pic>
      <p:pic>
        <p:nvPicPr>
          <p:cNvPr id="95" name="Picture 94" descr="Icon&#10;&#10;Description automatically generated with medium confidence">
            <a:extLst>
              <a:ext uri="{FF2B5EF4-FFF2-40B4-BE49-F238E27FC236}">
                <a16:creationId xmlns:a16="http://schemas.microsoft.com/office/drawing/2014/main" id="{3C34AE33-6DC5-46DE-A14A-BA5EB15904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5680" y="3034617"/>
            <a:ext cx="247554" cy="247554"/>
          </a:xfrm>
          <a:prstGeom prst="rect">
            <a:avLst/>
          </a:prstGeom>
        </p:spPr>
      </p:pic>
      <p:cxnSp>
        <p:nvCxnSpPr>
          <p:cNvPr id="1380" name="Straight Connector 1379">
            <a:extLst>
              <a:ext uri="{FF2B5EF4-FFF2-40B4-BE49-F238E27FC236}">
                <a16:creationId xmlns:a16="http://schemas.microsoft.com/office/drawing/2014/main" id="{F530504C-F766-4614-8021-A02440E9AAB9}"/>
              </a:ext>
            </a:extLst>
          </p:cNvPr>
          <p:cNvCxnSpPr>
            <a:cxnSpLocks/>
            <a:endCxn id="11" idx="1"/>
          </p:cNvCxnSpPr>
          <p:nvPr/>
        </p:nvCxnSpPr>
        <p:spPr>
          <a:xfrm>
            <a:off x="1810935" y="3638341"/>
            <a:ext cx="3065274" cy="942438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45CB54CB-5413-406F-A05D-2CCDB21468BD}"/>
              </a:ext>
            </a:extLst>
          </p:cNvPr>
          <p:cNvCxnSpPr>
            <a:cxnSpLocks/>
            <a:stCxn id="10" idx="3"/>
            <a:endCxn id="1375" idx="2"/>
          </p:cNvCxnSpPr>
          <p:nvPr/>
        </p:nvCxnSpPr>
        <p:spPr>
          <a:xfrm>
            <a:off x="4442460" y="3630435"/>
            <a:ext cx="422632" cy="0"/>
          </a:xfrm>
          <a:prstGeom prst="line">
            <a:avLst/>
          </a:prstGeom>
          <a:ln w="19050" cap="flat" cmpd="sng" algn="ctr">
            <a:solidFill>
              <a:schemeClr val="accent5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C5DBD105-B32C-49AC-8E66-0C81448D9A91}"/>
              </a:ext>
            </a:extLst>
          </p:cNvPr>
          <p:cNvCxnSpPr>
            <a:cxnSpLocks/>
            <a:stCxn id="1375" idx="4"/>
            <a:endCxn id="11" idx="0"/>
          </p:cNvCxnSpPr>
          <p:nvPr/>
        </p:nvCxnSpPr>
        <p:spPr>
          <a:xfrm>
            <a:off x="5599237" y="3866266"/>
            <a:ext cx="11117" cy="541053"/>
          </a:xfrm>
          <a:prstGeom prst="line">
            <a:avLst/>
          </a:prstGeom>
          <a:ln w="19050" cap="flat" cmpd="sng" algn="ctr">
            <a:solidFill>
              <a:schemeClr val="accent5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24" name="Rectangle 123">
            <a:extLst>
              <a:ext uri="{FF2B5EF4-FFF2-40B4-BE49-F238E27FC236}">
                <a16:creationId xmlns:a16="http://schemas.microsoft.com/office/drawing/2014/main" id="{CA66F2FF-57FA-4776-A952-19F8F1C3C8A8}"/>
              </a:ext>
            </a:extLst>
          </p:cNvPr>
          <p:cNvSpPr/>
          <p:nvPr/>
        </p:nvSpPr>
        <p:spPr>
          <a:xfrm>
            <a:off x="733635" y="1832272"/>
            <a:ext cx="1077300" cy="876300"/>
          </a:xfrm>
          <a:prstGeom prst="rect">
            <a:avLst/>
          </a:prstGeom>
          <a:solidFill>
            <a:srgbClr val="AF096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MVC Application</a:t>
            </a:r>
          </a:p>
        </p:txBody>
      </p:sp>
      <p:cxnSp>
        <p:nvCxnSpPr>
          <p:cNvPr id="20" name="Connector: Elbow 19">
            <a:extLst>
              <a:ext uri="{FF2B5EF4-FFF2-40B4-BE49-F238E27FC236}">
                <a16:creationId xmlns:a16="http://schemas.microsoft.com/office/drawing/2014/main" id="{B6F477F2-BFF5-DC7C-06B3-C7B5A838A143}"/>
              </a:ext>
            </a:extLst>
          </p:cNvPr>
          <p:cNvCxnSpPr>
            <a:cxnSpLocks/>
            <a:endCxn id="8" idx="1"/>
          </p:cNvCxnSpPr>
          <p:nvPr/>
        </p:nvCxnSpPr>
        <p:spPr>
          <a:xfrm flipV="1">
            <a:off x="1810935" y="2370776"/>
            <a:ext cx="1773603" cy="1267565"/>
          </a:xfrm>
          <a:prstGeom prst="bentConnector3">
            <a:avLst/>
          </a:prstGeom>
          <a:ln w="19050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3" name="Connector: Elbow 22">
            <a:extLst>
              <a:ext uri="{FF2B5EF4-FFF2-40B4-BE49-F238E27FC236}">
                <a16:creationId xmlns:a16="http://schemas.microsoft.com/office/drawing/2014/main" id="{ABC96DC9-C142-7A52-08D1-AADD6B7FC2FB}"/>
              </a:ext>
            </a:extLst>
          </p:cNvPr>
          <p:cNvCxnSpPr>
            <a:cxnSpLocks/>
            <a:endCxn id="12" idx="1"/>
          </p:cNvCxnSpPr>
          <p:nvPr/>
        </p:nvCxnSpPr>
        <p:spPr>
          <a:xfrm flipV="1">
            <a:off x="1810935" y="2910840"/>
            <a:ext cx="1155615" cy="727501"/>
          </a:xfrm>
          <a:prstGeom prst="bentConnector3">
            <a:avLst>
              <a:gd name="adj1" fmla="val 87166"/>
            </a:avLst>
          </a:prstGeom>
          <a:ln w="19050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2A706F6-0256-C813-F546-6A9F7818BF29}"/>
              </a:ext>
            </a:extLst>
          </p:cNvPr>
          <p:cNvCxnSpPr>
            <a:cxnSpLocks/>
          </p:cNvCxnSpPr>
          <p:nvPr/>
        </p:nvCxnSpPr>
        <p:spPr>
          <a:xfrm>
            <a:off x="1264601" y="3635197"/>
            <a:ext cx="1701885" cy="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8" name="Connector: Elbow 27">
            <a:extLst>
              <a:ext uri="{FF2B5EF4-FFF2-40B4-BE49-F238E27FC236}">
                <a16:creationId xmlns:a16="http://schemas.microsoft.com/office/drawing/2014/main" id="{BB2D7B51-3809-AA8A-C3E0-DB09396B460D}"/>
              </a:ext>
            </a:extLst>
          </p:cNvPr>
          <p:cNvCxnSpPr>
            <a:cxnSpLocks/>
          </p:cNvCxnSpPr>
          <p:nvPr/>
        </p:nvCxnSpPr>
        <p:spPr>
          <a:xfrm rot="5400000">
            <a:off x="4036664" y="2881736"/>
            <a:ext cx="1078295" cy="266702"/>
          </a:xfrm>
          <a:prstGeom prst="bentConnector2">
            <a:avLst/>
          </a:prstGeom>
          <a:ln w="19050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B4413B19-D693-49D3-9164-F2B8CF4C377D}"/>
              </a:ext>
            </a:extLst>
          </p:cNvPr>
          <p:cNvSpPr/>
          <p:nvPr/>
        </p:nvSpPr>
        <p:spPr>
          <a:xfrm>
            <a:off x="3584538" y="2197316"/>
            <a:ext cx="1468290" cy="346919"/>
          </a:xfrm>
          <a:prstGeom prst="rect">
            <a:avLst/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Product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FEC01A06-2042-AD10-99A4-056034C19ACA}"/>
              </a:ext>
            </a:extLst>
          </p:cNvPr>
          <p:cNvCxnSpPr>
            <a:cxnSpLocks/>
            <a:endCxn id="13" idx="1"/>
          </p:cNvCxnSpPr>
          <p:nvPr/>
        </p:nvCxnSpPr>
        <p:spPr>
          <a:xfrm flipV="1">
            <a:off x="5942606" y="3022238"/>
            <a:ext cx="939191" cy="425572"/>
          </a:xfrm>
          <a:prstGeom prst="line">
            <a:avLst/>
          </a:prstGeom>
          <a:ln w="19050" cap="flat" cmpd="sng" algn="ctr">
            <a:solidFill>
              <a:schemeClr val="accent5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375" name="Oval 1374">
            <a:extLst>
              <a:ext uri="{FF2B5EF4-FFF2-40B4-BE49-F238E27FC236}">
                <a16:creationId xmlns:a16="http://schemas.microsoft.com/office/drawing/2014/main" id="{A38F505E-37E0-47B5-9354-49E2D9C15B22}"/>
              </a:ext>
            </a:extLst>
          </p:cNvPr>
          <p:cNvSpPr/>
          <p:nvPr/>
        </p:nvSpPr>
        <p:spPr>
          <a:xfrm>
            <a:off x="4865092" y="3394604"/>
            <a:ext cx="1468290" cy="471662"/>
          </a:xfrm>
          <a:prstGeom prst="ellipse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Service Bus</a:t>
            </a:r>
          </a:p>
        </p:txBody>
      </p:sp>
      <p:cxnSp>
        <p:nvCxnSpPr>
          <p:cNvPr id="33" name="Connector: Elbow 32">
            <a:extLst>
              <a:ext uri="{FF2B5EF4-FFF2-40B4-BE49-F238E27FC236}">
                <a16:creationId xmlns:a16="http://schemas.microsoft.com/office/drawing/2014/main" id="{09C1471C-8A8D-35F3-E0E6-3E5801B05BF6}"/>
              </a:ext>
            </a:extLst>
          </p:cNvPr>
          <p:cNvCxnSpPr>
            <a:stCxn id="4" idx="3"/>
            <a:endCxn id="1375" idx="0"/>
          </p:cNvCxnSpPr>
          <p:nvPr/>
        </p:nvCxnSpPr>
        <p:spPr>
          <a:xfrm>
            <a:off x="4427221" y="1550122"/>
            <a:ext cx="1172016" cy="1844482"/>
          </a:xfrm>
          <a:prstGeom prst="bentConnector2">
            <a:avLst/>
          </a:prstGeom>
          <a:ln w="19050" cap="flat" cmpd="sng" algn="ctr">
            <a:solidFill>
              <a:schemeClr val="accent5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E4A259B2-DC75-093C-5555-FB7941C4AA2A}"/>
              </a:ext>
            </a:extLst>
          </p:cNvPr>
          <p:cNvSpPr txBox="1"/>
          <p:nvPr/>
        </p:nvSpPr>
        <p:spPr>
          <a:xfrm>
            <a:off x="3946256" y="1133573"/>
            <a:ext cx="52290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:7002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8924096-EFED-D30A-BFF8-6F8EB9FADA35}"/>
              </a:ext>
            </a:extLst>
          </p:cNvPr>
          <p:cNvSpPr txBox="1"/>
          <p:nvPr/>
        </p:nvSpPr>
        <p:spPr>
          <a:xfrm>
            <a:off x="4596428" y="1977235"/>
            <a:ext cx="53732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:7000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6CB16A0-F322-2B57-2DBE-81687D8B731B}"/>
              </a:ext>
            </a:extLst>
          </p:cNvPr>
          <p:cNvSpPr txBox="1"/>
          <p:nvPr/>
        </p:nvSpPr>
        <p:spPr>
          <a:xfrm>
            <a:off x="2892302" y="2533721"/>
            <a:ext cx="52290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:7001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B3BFEF6-9FBA-682B-DBC1-409BB2BF5E02}"/>
              </a:ext>
            </a:extLst>
          </p:cNvPr>
          <p:cNvSpPr txBox="1"/>
          <p:nvPr/>
        </p:nvSpPr>
        <p:spPr>
          <a:xfrm>
            <a:off x="3819763" y="3767712"/>
            <a:ext cx="53732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:7003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A9CBC9F-D1E1-0B76-EBE5-A88E2ADCC60F}"/>
              </a:ext>
            </a:extLst>
          </p:cNvPr>
          <p:cNvSpPr txBox="1"/>
          <p:nvPr/>
        </p:nvSpPr>
        <p:spPr>
          <a:xfrm>
            <a:off x="4798805" y="4188134"/>
            <a:ext cx="52290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:7004</a:t>
            </a:r>
          </a:p>
        </p:txBody>
      </p:sp>
      <p:pic>
        <p:nvPicPr>
          <p:cNvPr id="91" name="Picture 90" descr="Icon&#10;&#10;Description automatically generated with medium confidence">
            <a:extLst>
              <a:ext uri="{FF2B5EF4-FFF2-40B4-BE49-F238E27FC236}">
                <a16:creationId xmlns:a16="http://schemas.microsoft.com/office/drawing/2014/main" id="{EF03EDC0-580D-481E-BA79-7B977D2AA9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6671" y="2373602"/>
            <a:ext cx="247554" cy="24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716504"/>
      </p:ext>
    </p:extLst>
  </p:cSld>
  <p:clrMapOvr>
    <a:masterClrMapping/>
  </p:clrMapOvr>
  <p:transition spd="slow">
    <p:cover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" name="Google Shape;1377;p36"/>
          <p:cNvSpPr txBox="1">
            <a:spLocks noGrp="1"/>
          </p:cNvSpPr>
          <p:nvPr>
            <p:ph type="title"/>
          </p:nvPr>
        </p:nvSpPr>
        <p:spPr>
          <a:xfrm>
            <a:off x="355260" y="397589"/>
            <a:ext cx="7717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Microservices Application Flow </a:t>
            </a:r>
            <a:r>
              <a:rPr lang="en" dirty="0">
                <a:solidFill>
                  <a:srgbClr val="AF0960"/>
                </a:solidFill>
              </a:rPr>
              <a:t>(With Gateway)</a:t>
            </a:r>
            <a:endParaRPr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E3E7D06-86C2-4C24-AC39-196904DCB47B}"/>
              </a:ext>
            </a:extLst>
          </p:cNvPr>
          <p:cNvSpPr/>
          <p:nvPr/>
        </p:nvSpPr>
        <p:spPr>
          <a:xfrm>
            <a:off x="733635" y="3200191"/>
            <a:ext cx="1077300" cy="8763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Gateway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8F696E8-050D-4AC0-A22D-DDFBB38A9819}"/>
              </a:ext>
            </a:extLst>
          </p:cNvPr>
          <p:cNvSpPr/>
          <p:nvPr/>
        </p:nvSpPr>
        <p:spPr>
          <a:xfrm>
            <a:off x="2981791" y="1340416"/>
            <a:ext cx="1445430" cy="419412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.NET Identity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50B2FFA-912D-4436-A290-7B64568E29A4}"/>
              </a:ext>
            </a:extLst>
          </p:cNvPr>
          <p:cNvSpPr/>
          <p:nvPr/>
        </p:nvSpPr>
        <p:spPr>
          <a:xfrm>
            <a:off x="2552700" y="2133600"/>
            <a:ext cx="6042660" cy="2735580"/>
          </a:xfrm>
          <a:prstGeom prst="roundRect">
            <a:avLst>
              <a:gd name="adj" fmla="val 3297"/>
            </a:avLst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181E62C-32F4-4ADA-9A3E-B3FED92F7F54}"/>
              </a:ext>
            </a:extLst>
          </p:cNvPr>
          <p:cNvSpPr/>
          <p:nvPr/>
        </p:nvSpPr>
        <p:spPr>
          <a:xfrm>
            <a:off x="2974170" y="3446459"/>
            <a:ext cx="1468290" cy="367952"/>
          </a:xfrm>
          <a:prstGeom prst="rect">
            <a:avLst/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Shopping Cart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7E3480C-4DCD-40CE-ACAB-AE4D0305FD55}"/>
              </a:ext>
            </a:extLst>
          </p:cNvPr>
          <p:cNvSpPr/>
          <p:nvPr/>
        </p:nvSpPr>
        <p:spPr>
          <a:xfrm>
            <a:off x="4876209" y="4407319"/>
            <a:ext cx="1468290" cy="346919"/>
          </a:xfrm>
          <a:prstGeom prst="rect">
            <a:avLst/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Order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78E12C0-1596-4879-8CDA-C3B2FA63DE94}"/>
              </a:ext>
            </a:extLst>
          </p:cNvPr>
          <p:cNvSpPr/>
          <p:nvPr/>
        </p:nvSpPr>
        <p:spPr>
          <a:xfrm>
            <a:off x="2966550" y="2726864"/>
            <a:ext cx="1468290" cy="367952"/>
          </a:xfrm>
          <a:prstGeom prst="rect">
            <a:avLst/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Coupon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F6D005F-0DDC-490E-A3B1-12819C9BCC5B}"/>
              </a:ext>
            </a:extLst>
          </p:cNvPr>
          <p:cNvSpPr/>
          <p:nvPr/>
        </p:nvSpPr>
        <p:spPr>
          <a:xfrm>
            <a:off x="6881797" y="2838262"/>
            <a:ext cx="1468290" cy="367952"/>
          </a:xfrm>
          <a:prstGeom prst="rect">
            <a:avLst/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Email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D308A7C-1E8D-4246-9179-1855F0F66F6A}"/>
              </a:ext>
            </a:extLst>
          </p:cNvPr>
          <p:cNvSpPr/>
          <p:nvPr/>
        </p:nvSpPr>
        <p:spPr>
          <a:xfrm>
            <a:off x="6922142" y="4109224"/>
            <a:ext cx="1468290" cy="346920"/>
          </a:xfrm>
          <a:prstGeom prst="rect">
            <a:avLst/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Rewards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3C0E65C8-2591-4907-84BC-9595C8D43282}"/>
              </a:ext>
            </a:extLst>
          </p:cNvPr>
          <p:cNvCxnSpPr>
            <a:cxnSpLocks/>
            <a:stCxn id="1375" idx="5"/>
            <a:endCxn id="14" idx="1"/>
          </p:cNvCxnSpPr>
          <p:nvPr/>
        </p:nvCxnSpPr>
        <p:spPr>
          <a:xfrm>
            <a:off x="6118356" y="3797193"/>
            <a:ext cx="803786" cy="485491"/>
          </a:xfrm>
          <a:prstGeom prst="line">
            <a:avLst/>
          </a:prstGeom>
          <a:ln w="19050" cap="flat" cmpd="sng" algn="ctr">
            <a:solidFill>
              <a:schemeClr val="accent5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358" name="Straight Connector 1357">
            <a:extLst>
              <a:ext uri="{FF2B5EF4-FFF2-40B4-BE49-F238E27FC236}">
                <a16:creationId xmlns:a16="http://schemas.microsoft.com/office/drawing/2014/main" id="{65DE860E-6CAF-4D7B-93C6-CC893158C508}"/>
              </a:ext>
            </a:extLst>
          </p:cNvPr>
          <p:cNvCxnSpPr>
            <a:stCxn id="12" idx="2"/>
            <a:endCxn id="10" idx="0"/>
          </p:cNvCxnSpPr>
          <p:nvPr/>
        </p:nvCxnSpPr>
        <p:spPr>
          <a:xfrm>
            <a:off x="3700695" y="3094816"/>
            <a:ext cx="7620" cy="351643"/>
          </a:xfrm>
          <a:prstGeom prst="line">
            <a:avLst/>
          </a:prstGeom>
          <a:ln w="19050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363" name="Connector: Elbow 1362">
            <a:extLst>
              <a:ext uri="{FF2B5EF4-FFF2-40B4-BE49-F238E27FC236}">
                <a16:creationId xmlns:a16="http://schemas.microsoft.com/office/drawing/2014/main" id="{833D209E-15AA-40D6-8365-142F98A3A526}"/>
              </a:ext>
            </a:extLst>
          </p:cNvPr>
          <p:cNvCxnSpPr>
            <a:cxnSpLocks/>
            <a:stCxn id="2" idx="0"/>
            <a:endCxn id="4" idx="1"/>
          </p:cNvCxnSpPr>
          <p:nvPr/>
        </p:nvCxnSpPr>
        <p:spPr>
          <a:xfrm rot="5400000" flipH="1" flipV="1">
            <a:off x="1302004" y="1520404"/>
            <a:ext cx="1650069" cy="1709506"/>
          </a:xfrm>
          <a:prstGeom prst="bentConnector2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pic>
        <p:nvPicPr>
          <p:cNvPr id="1369" name="Picture 1368" descr="Icon&#10;&#10;Description automatically generated with medium confidence">
            <a:extLst>
              <a:ext uri="{FF2B5EF4-FFF2-40B4-BE49-F238E27FC236}">
                <a16:creationId xmlns:a16="http://schemas.microsoft.com/office/drawing/2014/main" id="{CA72CBDA-8AD9-47DB-868A-055394222B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3445" y="1607819"/>
            <a:ext cx="247554" cy="247554"/>
          </a:xfrm>
          <a:prstGeom prst="rect">
            <a:avLst/>
          </a:prstGeom>
        </p:spPr>
      </p:pic>
      <p:pic>
        <p:nvPicPr>
          <p:cNvPr id="92" name="Picture 91" descr="Icon&#10;&#10;Description automatically generated with medium confidence">
            <a:extLst>
              <a:ext uri="{FF2B5EF4-FFF2-40B4-BE49-F238E27FC236}">
                <a16:creationId xmlns:a16="http://schemas.microsoft.com/office/drawing/2014/main" id="{92DE56BC-04D2-4EA3-981D-26F22EAFC5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8683" y="2910840"/>
            <a:ext cx="247554" cy="247554"/>
          </a:xfrm>
          <a:prstGeom prst="rect">
            <a:avLst/>
          </a:prstGeom>
        </p:spPr>
      </p:pic>
      <p:pic>
        <p:nvPicPr>
          <p:cNvPr id="93" name="Picture 92" descr="Icon&#10;&#10;Description automatically generated with medium confidence">
            <a:extLst>
              <a:ext uri="{FF2B5EF4-FFF2-40B4-BE49-F238E27FC236}">
                <a16:creationId xmlns:a16="http://schemas.microsoft.com/office/drawing/2014/main" id="{31D5AA96-A9E4-4028-A102-6B6629C382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4244" y="4541010"/>
            <a:ext cx="247554" cy="247554"/>
          </a:xfrm>
          <a:prstGeom prst="rect">
            <a:avLst/>
          </a:prstGeom>
        </p:spPr>
      </p:pic>
      <p:pic>
        <p:nvPicPr>
          <p:cNvPr id="94" name="Picture 93" descr="Icon&#10;&#10;Description automatically generated with medium confidence">
            <a:extLst>
              <a:ext uri="{FF2B5EF4-FFF2-40B4-BE49-F238E27FC236}">
                <a16:creationId xmlns:a16="http://schemas.microsoft.com/office/drawing/2014/main" id="{E8FD61D9-12A7-4988-AB58-74CF74F580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8683" y="3678294"/>
            <a:ext cx="247554" cy="247554"/>
          </a:xfrm>
          <a:prstGeom prst="rect">
            <a:avLst/>
          </a:prstGeom>
        </p:spPr>
      </p:pic>
      <p:pic>
        <p:nvPicPr>
          <p:cNvPr id="95" name="Picture 94" descr="Icon&#10;&#10;Description automatically generated with medium confidence">
            <a:extLst>
              <a:ext uri="{FF2B5EF4-FFF2-40B4-BE49-F238E27FC236}">
                <a16:creationId xmlns:a16="http://schemas.microsoft.com/office/drawing/2014/main" id="{3C34AE33-6DC5-46DE-A14A-BA5EB15904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5680" y="3034617"/>
            <a:ext cx="247554" cy="247554"/>
          </a:xfrm>
          <a:prstGeom prst="rect">
            <a:avLst/>
          </a:prstGeom>
        </p:spPr>
      </p:pic>
      <p:cxnSp>
        <p:nvCxnSpPr>
          <p:cNvPr id="1380" name="Straight Connector 1379">
            <a:extLst>
              <a:ext uri="{FF2B5EF4-FFF2-40B4-BE49-F238E27FC236}">
                <a16:creationId xmlns:a16="http://schemas.microsoft.com/office/drawing/2014/main" id="{F530504C-F766-4614-8021-A02440E9AAB9}"/>
              </a:ext>
            </a:extLst>
          </p:cNvPr>
          <p:cNvCxnSpPr>
            <a:stCxn id="2" idx="3"/>
            <a:endCxn id="11" idx="1"/>
          </p:cNvCxnSpPr>
          <p:nvPr/>
        </p:nvCxnSpPr>
        <p:spPr>
          <a:xfrm>
            <a:off x="1810935" y="3638341"/>
            <a:ext cx="3065274" cy="942438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45CB54CB-5413-406F-A05D-2CCDB21468BD}"/>
              </a:ext>
            </a:extLst>
          </p:cNvPr>
          <p:cNvCxnSpPr>
            <a:cxnSpLocks/>
            <a:stCxn id="10" idx="3"/>
            <a:endCxn id="1375" idx="2"/>
          </p:cNvCxnSpPr>
          <p:nvPr/>
        </p:nvCxnSpPr>
        <p:spPr>
          <a:xfrm>
            <a:off x="4442460" y="3630435"/>
            <a:ext cx="422632" cy="0"/>
          </a:xfrm>
          <a:prstGeom prst="line">
            <a:avLst/>
          </a:prstGeom>
          <a:ln w="19050" cap="flat" cmpd="sng" algn="ctr">
            <a:solidFill>
              <a:schemeClr val="accent5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C5DBD105-B32C-49AC-8E66-0C81448D9A91}"/>
              </a:ext>
            </a:extLst>
          </p:cNvPr>
          <p:cNvCxnSpPr>
            <a:cxnSpLocks/>
            <a:stCxn id="1375" idx="4"/>
            <a:endCxn id="11" idx="0"/>
          </p:cNvCxnSpPr>
          <p:nvPr/>
        </p:nvCxnSpPr>
        <p:spPr>
          <a:xfrm>
            <a:off x="5599237" y="3866266"/>
            <a:ext cx="11117" cy="541053"/>
          </a:xfrm>
          <a:prstGeom prst="line">
            <a:avLst/>
          </a:prstGeom>
          <a:ln w="19050" cap="flat" cmpd="sng" algn="ctr">
            <a:solidFill>
              <a:schemeClr val="accent5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24" name="Rectangle 123">
            <a:extLst>
              <a:ext uri="{FF2B5EF4-FFF2-40B4-BE49-F238E27FC236}">
                <a16:creationId xmlns:a16="http://schemas.microsoft.com/office/drawing/2014/main" id="{CA66F2FF-57FA-4776-A952-19F8F1C3C8A8}"/>
              </a:ext>
            </a:extLst>
          </p:cNvPr>
          <p:cNvSpPr/>
          <p:nvPr/>
        </p:nvSpPr>
        <p:spPr>
          <a:xfrm>
            <a:off x="733635" y="1832272"/>
            <a:ext cx="1077300" cy="876300"/>
          </a:xfrm>
          <a:prstGeom prst="rect">
            <a:avLst/>
          </a:prstGeom>
          <a:solidFill>
            <a:srgbClr val="AF0960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MVC Application</a:t>
            </a:r>
          </a:p>
        </p:txBody>
      </p:sp>
      <p:cxnSp>
        <p:nvCxnSpPr>
          <p:cNvPr id="20" name="Connector: Elbow 19">
            <a:extLst>
              <a:ext uri="{FF2B5EF4-FFF2-40B4-BE49-F238E27FC236}">
                <a16:creationId xmlns:a16="http://schemas.microsoft.com/office/drawing/2014/main" id="{B6F477F2-BFF5-DC7C-06B3-C7B5A838A143}"/>
              </a:ext>
            </a:extLst>
          </p:cNvPr>
          <p:cNvCxnSpPr>
            <a:stCxn id="2" idx="3"/>
            <a:endCxn id="8" idx="1"/>
          </p:cNvCxnSpPr>
          <p:nvPr/>
        </p:nvCxnSpPr>
        <p:spPr>
          <a:xfrm flipV="1">
            <a:off x="1810935" y="2370776"/>
            <a:ext cx="1773603" cy="1267565"/>
          </a:xfrm>
          <a:prstGeom prst="bentConnector3">
            <a:avLst/>
          </a:prstGeom>
          <a:ln w="19050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3" name="Connector: Elbow 22">
            <a:extLst>
              <a:ext uri="{FF2B5EF4-FFF2-40B4-BE49-F238E27FC236}">
                <a16:creationId xmlns:a16="http://schemas.microsoft.com/office/drawing/2014/main" id="{ABC96DC9-C142-7A52-08D1-AADD6B7FC2FB}"/>
              </a:ext>
            </a:extLst>
          </p:cNvPr>
          <p:cNvCxnSpPr>
            <a:stCxn id="2" idx="3"/>
            <a:endCxn id="12" idx="1"/>
          </p:cNvCxnSpPr>
          <p:nvPr/>
        </p:nvCxnSpPr>
        <p:spPr>
          <a:xfrm flipV="1">
            <a:off x="1810935" y="2910840"/>
            <a:ext cx="1155615" cy="727501"/>
          </a:xfrm>
          <a:prstGeom prst="bentConnector3">
            <a:avLst>
              <a:gd name="adj1" fmla="val 87166"/>
            </a:avLst>
          </a:prstGeom>
          <a:ln w="19050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2A706F6-0256-C813-F546-6A9F7818BF29}"/>
              </a:ext>
            </a:extLst>
          </p:cNvPr>
          <p:cNvCxnSpPr>
            <a:cxnSpLocks/>
          </p:cNvCxnSpPr>
          <p:nvPr/>
        </p:nvCxnSpPr>
        <p:spPr>
          <a:xfrm flipV="1">
            <a:off x="1810935" y="3635197"/>
            <a:ext cx="1163235" cy="7906"/>
          </a:xfrm>
          <a:prstGeom prst="line">
            <a:avLst/>
          </a:prstGeom>
          <a:ln w="19050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8" name="Connector: Elbow 27">
            <a:extLst>
              <a:ext uri="{FF2B5EF4-FFF2-40B4-BE49-F238E27FC236}">
                <a16:creationId xmlns:a16="http://schemas.microsoft.com/office/drawing/2014/main" id="{BB2D7B51-3809-AA8A-C3E0-DB09396B460D}"/>
              </a:ext>
            </a:extLst>
          </p:cNvPr>
          <p:cNvCxnSpPr>
            <a:cxnSpLocks/>
          </p:cNvCxnSpPr>
          <p:nvPr/>
        </p:nvCxnSpPr>
        <p:spPr>
          <a:xfrm rot="5400000">
            <a:off x="4036664" y="2881736"/>
            <a:ext cx="1078295" cy="266702"/>
          </a:xfrm>
          <a:prstGeom prst="bentConnector2">
            <a:avLst/>
          </a:prstGeom>
          <a:ln w="19050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B4413B19-D693-49D3-9164-F2B8CF4C377D}"/>
              </a:ext>
            </a:extLst>
          </p:cNvPr>
          <p:cNvSpPr/>
          <p:nvPr/>
        </p:nvSpPr>
        <p:spPr>
          <a:xfrm>
            <a:off x="3584538" y="2197316"/>
            <a:ext cx="1468290" cy="346919"/>
          </a:xfrm>
          <a:prstGeom prst="rect">
            <a:avLst/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Product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FEC01A06-2042-AD10-99A4-056034C19ACA}"/>
              </a:ext>
            </a:extLst>
          </p:cNvPr>
          <p:cNvCxnSpPr>
            <a:cxnSpLocks/>
            <a:endCxn id="13" idx="1"/>
          </p:cNvCxnSpPr>
          <p:nvPr/>
        </p:nvCxnSpPr>
        <p:spPr>
          <a:xfrm flipV="1">
            <a:off x="5942606" y="3022238"/>
            <a:ext cx="939191" cy="425572"/>
          </a:xfrm>
          <a:prstGeom prst="line">
            <a:avLst/>
          </a:prstGeom>
          <a:ln w="19050" cap="flat" cmpd="sng" algn="ctr">
            <a:solidFill>
              <a:schemeClr val="accent5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375" name="Oval 1374">
            <a:extLst>
              <a:ext uri="{FF2B5EF4-FFF2-40B4-BE49-F238E27FC236}">
                <a16:creationId xmlns:a16="http://schemas.microsoft.com/office/drawing/2014/main" id="{A38F505E-37E0-47B5-9354-49E2D9C15B22}"/>
              </a:ext>
            </a:extLst>
          </p:cNvPr>
          <p:cNvSpPr/>
          <p:nvPr/>
        </p:nvSpPr>
        <p:spPr>
          <a:xfrm>
            <a:off x="4865092" y="3394604"/>
            <a:ext cx="1468290" cy="471662"/>
          </a:xfrm>
          <a:prstGeom prst="ellipse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Service Bus</a:t>
            </a:r>
          </a:p>
        </p:txBody>
      </p:sp>
      <p:cxnSp>
        <p:nvCxnSpPr>
          <p:cNvPr id="33" name="Connector: Elbow 32">
            <a:extLst>
              <a:ext uri="{FF2B5EF4-FFF2-40B4-BE49-F238E27FC236}">
                <a16:creationId xmlns:a16="http://schemas.microsoft.com/office/drawing/2014/main" id="{09C1471C-8A8D-35F3-E0E6-3E5801B05BF6}"/>
              </a:ext>
            </a:extLst>
          </p:cNvPr>
          <p:cNvCxnSpPr>
            <a:stCxn id="4" idx="3"/>
            <a:endCxn id="1375" idx="0"/>
          </p:cNvCxnSpPr>
          <p:nvPr/>
        </p:nvCxnSpPr>
        <p:spPr>
          <a:xfrm>
            <a:off x="4427221" y="1550122"/>
            <a:ext cx="1172016" cy="1844482"/>
          </a:xfrm>
          <a:prstGeom prst="bentConnector2">
            <a:avLst/>
          </a:prstGeom>
          <a:ln w="19050" cap="flat" cmpd="sng" algn="ctr">
            <a:solidFill>
              <a:schemeClr val="accent5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E4A259B2-DC75-093C-5555-FB7941C4AA2A}"/>
              </a:ext>
            </a:extLst>
          </p:cNvPr>
          <p:cNvSpPr txBox="1"/>
          <p:nvPr/>
        </p:nvSpPr>
        <p:spPr>
          <a:xfrm>
            <a:off x="3946256" y="1133573"/>
            <a:ext cx="52290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:7002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8924096-EFED-D30A-BFF8-6F8EB9FADA35}"/>
              </a:ext>
            </a:extLst>
          </p:cNvPr>
          <p:cNvSpPr txBox="1"/>
          <p:nvPr/>
        </p:nvSpPr>
        <p:spPr>
          <a:xfrm>
            <a:off x="4596428" y="1977235"/>
            <a:ext cx="53732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:7000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6CB16A0-F322-2B57-2DBE-81687D8B731B}"/>
              </a:ext>
            </a:extLst>
          </p:cNvPr>
          <p:cNvSpPr txBox="1"/>
          <p:nvPr/>
        </p:nvSpPr>
        <p:spPr>
          <a:xfrm>
            <a:off x="2892302" y="2533721"/>
            <a:ext cx="52290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:7001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B3BFEF6-9FBA-682B-DBC1-409BB2BF5E02}"/>
              </a:ext>
            </a:extLst>
          </p:cNvPr>
          <p:cNvSpPr txBox="1"/>
          <p:nvPr/>
        </p:nvSpPr>
        <p:spPr>
          <a:xfrm>
            <a:off x="3819763" y="3767712"/>
            <a:ext cx="53732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:7003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A9CBC9F-D1E1-0B76-EBE5-A88E2ADCC60F}"/>
              </a:ext>
            </a:extLst>
          </p:cNvPr>
          <p:cNvSpPr txBox="1"/>
          <p:nvPr/>
        </p:nvSpPr>
        <p:spPr>
          <a:xfrm>
            <a:off x="4798805" y="4188134"/>
            <a:ext cx="52290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:7004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A98A36-8CC8-1932-3013-36AC4B61FDF9}"/>
              </a:ext>
            </a:extLst>
          </p:cNvPr>
          <p:cNvSpPr txBox="1"/>
          <p:nvPr/>
        </p:nvSpPr>
        <p:spPr>
          <a:xfrm>
            <a:off x="993856" y="3736573"/>
            <a:ext cx="52290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/>
              <a:t>:7777</a:t>
            </a:r>
            <a:endParaRPr lang="en-US" sz="1050" dirty="0"/>
          </a:p>
        </p:txBody>
      </p:sp>
      <p:pic>
        <p:nvPicPr>
          <p:cNvPr id="91" name="Picture 90" descr="Icon&#10;&#10;Description automatically generated with medium confidence">
            <a:extLst>
              <a:ext uri="{FF2B5EF4-FFF2-40B4-BE49-F238E27FC236}">
                <a16:creationId xmlns:a16="http://schemas.microsoft.com/office/drawing/2014/main" id="{EF03EDC0-580D-481E-BA79-7B977D2AA9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6671" y="2373602"/>
            <a:ext cx="247554" cy="24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819215"/>
      </p:ext>
    </p:extLst>
  </p:cSld>
  <p:clrMapOvr>
    <a:masterClrMapping/>
  </p:clrMapOvr>
  <p:transition spd="slow">
    <p:cover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" name="Google Shape;1377;p36"/>
          <p:cNvSpPr txBox="1">
            <a:spLocks noGrp="1"/>
          </p:cNvSpPr>
          <p:nvPr>
            <p:ph type="title"/>
          </p:nvPr>
        </p:nvSpPr>
        <p:spPr>
          <a:xfrm>
            <a:off x="446700" y="365969"/>
            <a:ext cx="7717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tx1"/>
                </a:solidFill>
              </a:rPr>
              <a:t>Client-to-microservice Communication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1378" name="Google Shape;1378;p36"/>
          <p:cNvSpPr txBox="1">
            <a:spLocks noGrp="1"/>
          </p:cNvSpPr>
          <p:nvPr>
            <p:ph type="body" idx="1"/>
          </p:nvPr>
        </p:nvSpPr>
        <p:spPr>
          <a:xfrm>
            <a:off x="713400" y="2260323"/>
            <a:ext cx="7717200" cy="134471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en-US" sz="1000" dirty="0"/>
          </a:p>
          <a:p>
            <a:pPr mar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sz="2000" dirty="0"/>
              <a:t>Client communicates directly with all the microservices in this architecture.</a:t>
            </a:r>
          </a:p>
          <a:p>
            <a:pPr marL="0" indent="0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8061456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0D9526BF-E583-4F2B-8D68-5FE2ADF79216}"/>
              </a:ext>
            </a:extLst>
          </p:cNvPr>
          <p:cNvSpPr/>
          <p:nvPr/>
        </p:nvSpPr>
        <p:spPr>
          <a:xfrm>
            <a:off x="6039154" y="1774239"/>
            <a:ext cx="2316480" cy="2987040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D20C249-AEC2-4AC8-ADCC-6C609DCF94B5}"/>
              </a:ext>
            </a:extLst>
          </p:cNvPr>
          <p:cNvSpPr/>
          <p:nvPr/>
        </p:nvSpPr>
        <p:spPr>
          <a:xfrm>
            <a:off x="3413760" y="1774239"/>
            <a:ext cx="2316480" cy="2987040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36B0C8C-AC0A-419C-A68E-3ADED521E331}"/>
              </a:ext>
            </a:extLst>
          </p:cNvPr>
          <p:cNvSpPr/>
          <p:nvPr/>
        </p:nvSpPr>
        <p:spPr>
          <a:xfrm>
            <a:off x="788366" y="1774239"/>
            <a:ext cx="2316480" cy="2987040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7" name="Google Shape;1377;p36"/>
          <p:cNvSpPr txBox="1">
            <a:spLocks noGrp="1"/>
          </p:cNvSpPr>
          <p:nvPr>
            <p:ph type="title"/>
          </p:nvPr>
        </p:nvSpPr>
        <p:spPr>
          <a:xfrm>
            <a:off x="355260" y="382221"/>
            <a:ext cx="7717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Disadvantages of Client-to-microservice</a:t>
            </a:r>
            <a:endParaRPr dirty="0"/>
          </a:p>
        </p:txBody>
      </p:sp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B90D8F0E-5AC2-4BC0-B502-A9D3D2F91F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6330" y="2221230"/>
            <a:ext cx="1588770" cy="15887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D2EA94C-0CE4-471A-A0EA-CC11FD2FB007}"/>
              </a:ext>
            </a:extLst>
          </p:cNvPr>
          <p:cNvSpPr txBox="1"/>
          <p:nvPr/>
        </p:nvSpPr>
        <p:spPr>
          <a:xfrm>
            <a:off x="1261338" y="4099560"/>
            <a:ext cx="12987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Tight coupling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B95D4F2-C1CB-4887-A780-12FC716A4B76}"/>
              </a:ext>
            </a:extLst>
          </p:cNvPr>
          <p:cNvSpPr txBox="1"/>
          <p:nvPr/>
        </p:nvSpPr>
        <p:spPr>
          <a:xfrm>
            <a:off x="4155860" y="4086523"/>
            <a:ext cx="8322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Security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AB812B-4EE5-485B-ADA0-E73292DEA2E4}"/>
              </a:ext>
            </a:extLst>
          </p:cNvPr>
          <p:cNvSpPr txBox="1"/>
          <p:nvPr/>
        </p:nvSpPr>
        <p:spPr>
          <a:xfrm>
            <a:off x="6522994" y="4111211"/>
            <a:ext cx="13596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Monitoring API</a:t>
            </a: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5C0081CE-1C59-4CAD-8A8F-3C59959084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2835" y="2124566"/>
            <a:ext cx="1878330" cy="1878330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7AC438E7-21D4-42D9-B1C9-4F028591F9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84086" y="2050084"/>
            <a:ext cx="2026615" cy="2026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0379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 animBg="1"/>
      <p:bldP spid="9" grpId="0" animBg="1"/>
      <p:bldP spid="4" grpId="0"/>
      <p:bldP spid="11" grpId="0"/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" name="Google Shape;1377;p36"/>
          <p:cNvSpPr txBox="1">
            <a:spLocks noGrp="1"/>
          </p:cNvSpPr>
          <p:nvPr>
            <p:ph type="title"/>
          </p:nvPr>
        </p:nvSpPr>
        <p:spPr>
          <a:xfrm>
            <a:off x="446700" y="365969"/>
            <a:ext cx="7717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tx1"/>
                </a:solidFill>
              </a:rPr>
              <a:t>Adding a Gateway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1378" name="Google Shape;1378;p36"/>
          <p:cNvSpPr txBox="1">
            <a:spLocks noGrp="1"/>
          </p:cNvSpPr>
          <p:nvPr>
            <p:ph type="body" idx="1"/>
          </p:nvPr>
        </p:nvSpPr>
        <p:spPr>
          <a:xfrm>
            <a:off x="713400" y="968184"/>
            <a:ext cx="7717200" cy="387275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endParaRPr lang="en-US" sz="2000" dirty="0"/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n-US" sz="2000" dirty="0"/>
              <a:t>Single point of entry to set of services</a:t>
            </a:r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endParaRPr lang="en-US" sz="2000" dirty="0"/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n-US" sz="2000" dirty="0"/>
              <a:t>Easier Security Management</a:t>
            </a:r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endParaRPr lang="en-US" sz="2000" dirty="0"/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n-US" sz="2000" dirty="0"/>
              <a:t>Larger application</a:t>
            </a:r>
            <a:endParaRPr sz="2000" dirty="0"/>
          </a:p>
        </p:txBody>
      </p:sp>
      <p:pic>
        <p:nvPicPr>
          <p:cNvPr id="4098" name="Picture 2" descr="GitHub - ThreeMammals/Ocelot: .NET core API Gateway">
            <a:extLst>
              <a:ext uri="{FF2B5EF4-FFF2-40B4-BE49-F238E27FC236}">
                <a16:creationId xmlns:a16="http://schemas.microsoft.com/office/drawing/2014/main" id="{434F1A5E-482E-42C6-BAE5-B2EC79078A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7035" y="2708910"/>
            <a:ext cx="161925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606726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18E2D80-B0E7-9C45-2973-36990507C6D1}"/>
              </a:ext>
            </a:extLst>
          </p:cNvPr>
          <p:cNvSpPr/>
          <p:nvPr/>
        </p:nvSpPr>
        <p:spPr>
          <a:xfrm>
            <a:off x="-161365" y="-69156"/>
            <a:ext cx="9566622" cy="5317351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7F2D7AB-DA34-26C1-26DF-EA1520763749}"/>
              </a:ext>
            </a:extLst>
          </p:cNvPr>
          <p:cNvSpPr txBox="1"/>
          <p:nvPr/>
        </p:nvSpPr>
        <p:spPr>
          <a:xfrm>
            <a:off x="3823297" y="2297131"/>
            <a:ext cx="43967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AF0960"/>
                </a:solidFill>
                <a:latin typeface="Lato Black" panose="020F0A02020204030203" pitchFamily="34" charset="0"/>
              </a:rPr>
              <a:t>OUTDATE COURSE!</a:t>
            </a:r>
          </a:p>
        </p:txBody>
      </p:sp>
      <p:pic>
        <p:nvPicPr>
          <p:cNvPr id="4" name="Picture 3" descr="A person in different poses&#10;&#10;Description automatically generated with low confidence">
            <a:extLst>
              <a:ext uri="{FF2B5EF4-FFF2-40B4-BE49-F238E27FC236}">
                <a16:creationId xmlns:a16="http://schemas.microsoft.com/office/drawing/2014/main" id="{16C8A388-B0CB-32F3-A342-19532458400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9062" r="40833"/>
          <a:stretch/>
        </p:blipFill>
        <p:spPr>
          <a:xfrm>
            <a:off x="371474" y="545592"/>
            <a:ext cx="1838325" cy="4414266"/>
          </a:xfrm>
          <a:prstGeom prst="rect">
            <a:avLst/>
          </a:prstGeom>
        </p:spPr>
      </p:pic>
      <p:sp>
        <p:nvSpPr>
          <p:cNvPr id="7" name="Multiplication Sign 6">
            <a:extLst>
              <a:ext uri="{FF2B5EF4-FFF2-40B4-BE49-F238E27FC236}">
                <a16:creationId xmlns:a16="http://schemas.microsoft.com/office/drawing/2014/main" id="{D5471784-86DB-0154-01B5-2F12668968F2}"/>
              </a:ext>
            </a:extLst>
          </p:cNvPr>
          <p:cNvSpPr/>
          <p:nvPr/>
        </p:nvSpPr>
        <p:spPr>
          <a:xfrm>
            <a:off x="3661372" y="687686"/>
            <a:ext cx="4130078" cy="4130078"/>
          </a:xfrm>
          <a:prstGeom prst="mathMultiply">
            <a:avLst>
              <a:gd name="adj1" fmla="val 9682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105450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0D9526BF-E583-4F2B-8D68-5FE2ADF79216}"/>
              </a:ext>
            </a:extLst>
          </p:cNvPr>
          <p:cNvSpPr/>
          <p:nvPr/>
        </p:nvSpPr>
        <p:spPr>
          <a:xfrm>
            <a:off x="6039154" y="1774239"/>
            <a:ext cx="2316480" cy="2987040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D20C249-AEC2-4AC8-ADCC-6C609DCF94B5}"/>
              </a:ext>
            </a:extLst>
          </p:cNvPr>
          <p:cNvSpPr/>
          <p:nvPr/>
        </p:nvSpPr>
        <p:spPr>
          <a:xfrm>
            <a:off x="3324377" y="1774239"/>
            <a:ext cx="2316480" cy="2987040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36B0C8C-AC0A-419C-A68E-3ADED521E331}"/>
              </a:ext>
            </a:extLst>
          </p:cNvPr>
          <p:cNvSpPr/>
          <p:nvPr/>
        </p:nvSpPr>
        <p:spPr>
          <a:xfrm>
            <a:off x="788366" y="1774239"/>
            <a:ext cx="2316480" cy="2987040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7" name="Google Shape;1377;p36"/>
          <p:cNvSpPr txBox="1">
            <a:spLocks noGrp="1"/>
          </p:cNvSpPr>
          <p:nvPr>
            <p:ph type="title"/>
          </p:nvPr>
        </p:nvSpPr>
        <p:spPr>
          <a:xfrm>
            <a:off x="355260" y="382221"/>
            <a:ext cx="7717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Disadvantages of Gateway</a:t>
            </a:r>
            <a:endParaRPr dirty="0"/>
          </a:p>
        </p:txBody>
      </p:sp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B90D8F0E-5AC2-4BC0-B502-A9D3D2F91F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6330" y="2221230"/>
            <a:ext cx="1588770" cy="15887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D2EA94C-0CE4-471A-A0EA-CC11FD2FB007}"/>
              </a:ext>
            </a:extLst>
          </p:cNvPr>
          <p:cNvSpPr txBox="1"/>
          <p:nvPr/>
        </p:nvSpPr>
        <p:spPr>
          <a:xfrm>
            <a:off x="1261338" y="4099560"/>
            <a:ext cx="12987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Tight coupling</a:t>
            </a:r>
          </a:p>
        </p:txBody>
      </p:sp>
      <p:pic>
        <p:nvPicPr>
          <p:cNvPr id="6" name="Picture 5" descr="A picture containing dishware, tableware&#10;&#10;Description automatically generated">
            <a:extLst>
              <a:ext uri="{FF2B5EF4-FFF2-40B4-BE49-F238E27FC236}">
                <a16:creationId xmlns:a16="http://schemas.microsoft.com/office/drawing/2014/main" id="{3B830215-8E19-47C9-B809-5EA01CC341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4417" y="2161162"/>
            <a:ext cx="1676401" cy="1676401"/>
          </a:xfrm>
          <a:prstGeom prst="rect">
            <a:avLst/>
          </a:prstGeom>
        </p:spPr>
      </p:pic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AF8C2FD5-C846-4F5C-9BB9-87F93FB201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51270" y="2122170"/>
            <a:ext cx="1676400" cy="16764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B95D4F2-C1CB-4887-A780-12FC716A4B76}"/>
              </a:ext>
            </a:extLst>
          </p:cNvPr>
          <p:cNvSpPr txBox="1"/>
          <p:nvPr/>
        </p:nvSpPr>
        <p:spPr>
          <a:xfrm>
            <a:off x="3962282" y="4091939"/>
            <a:ext cx="10406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Extra layer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AB812B-4EE5-485B-ADA0-E73292DEA2E4}"/>
              </a:ext>
            </a:extLst>
          </p:cNvPr>
          <p:cNvSpPr txBox="1"/>
          <p:nvPr/>
        </p:nvSpPr>
        <p:spPr>
          <a:xfrm>
            <a:off x="6577673" y="4091940"/>
            <a:ext cx="12394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Development</a:t>
            </a:r>
          </a:p>
        </p:txBody>
      </p:sp>
    </p:spTree>
    <p:extLst>
      <p:ext uri="{BB962C8B-B14F-4D97-AF65-F5344CB8AC3E}">
        <p14:creationId xmlns:p14="http://schemas.microsoft.com/office/powerpoint/2010/main" val="3140586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 animBg="1"/>
      <p:bldP spid="9" grpId="0" animBg="1"/>
      <p:bldP spid="4" grpId="0"/>
      <p:bldP spid="11" grpId="0"/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42" name="Google Shape;1442;p39"/>
          <p:cNvCxnSpPr/>
          <p:nvPr/>
        </p:nvCxnSpPr>
        <p:spPr>
          <a:xfrm>
            <a:off x="6871925" y="1211100"/>
            <a:ext cx="0" cy="9558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443" name="Google Shape;1443;p39"/>
          <p:cNvSpPr/>
          <p:nvPr/>
        </p:nvSpPr>
        <p:spPr>
          <a:xfrm>
            <a:off x="2531625" y="1408075"/>
            <a:ext cx="2947500" cy="1240200"/>
          </a:xfrm>
          <a:prstGeom prst="roundRect">
            <a:avLst>
              <a:gd name="adj" fmla="val 27649"/>
            </a:avLst>
          </a:prstGeom>
          <a:noFill/>
          <a:ln w="19050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4" name="Google Shape;1444;p39"/>
          <p:cNvSpPr/>
          <p:nvPr/>
        </p:nvSpPr>
        <p:spPr>
          <a:xfrm>
            <a:off x="1604412" y="2053302"/>
            <a:ext cx="5935200" cy="118140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5" name="Google Shape;1445;p39"/>
          <p:cNvSpPr/>
          <p:nvPr/>
        </p:nvSpPr>
        <p:spPr>
          <a:xfrm>
            <a:off x="1604412" y="1908800"/>
            <a:ext cx="5935200" cy="11814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6" name="Google Shape;1446;p39"/>
          <p:cNvSpPr txBox="1">
            <a:spLocks noGrp="1"/>
          </p:cNvSpPr>
          <p:nvPr>
            <p:ph type="title"/>
          </p:nvPr>
        </p:nvSpPr>
        <p:spPr>
          <a:xfrm>
            <a:off x="2161975" y="2078600"/>
            <a:ext cx="48201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OVERVIEW</a:t>
            </a:r>
            <a:endParaRPr/>
          </a:p>
        </p:txBody>
      </p:sp>
      <p:sp>
        <p:nvSpPr>
          <p:cNvPr id="1447" name="Google Shape;1447;p39"/>
          <p:cNvSpPr/>
          <p:nvPr/>
        </p:nvSpPr>
        <p:spPr>
          <a:xfrm>
            <a:off x="3981325" y="871909"/>
            <a:ext cx="1181400" cy="11814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8" name="Google Shape;1448;p39"/>
          <p:cNvSpPr/>
          <p:nvPr/>
        </p:nvSpPr>
        <p:spPr>
          <a:xfrm>
            <a:off x="3981325" y="740575"/>
            <a:ext cx="1181400" cy="1181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9" name="Google Shape;1449;p39"/>
          <p:cNvSpPr txBox="1">
            <a:spLocks noGrp="1"/>
          </p:cNvSpPr>
          <p:nvPr>
            <p:ph type="title" idx="2"/>
          </p:nvPr>
        </p:nvSpPr>
        <p:spPr>
          <a:xfrm>
            <a:off x="4056463" y="882463"/>
            <a:ext cx="1031100" cy="89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700">
                <a:solidFill>
                  <a:schemeClr val="lt1"/>
                </a:solidFill>
              </a:rPr>
              <a:t>0</a:t>
            </a:r>
            <a:r>
              <a:rPr lang="en"/>
              <a:t>1</a:t>
            </a:r>
            <a:endParaRPr sz="4700">
              <a:solidFill>
                <a:schemeClr val="lt1"/>
              </a:solidFill>
            </a:endParaRPr>
          </a:p>
        </p:txBody>
      </p:sp>
      <p:sp>
        <p:nvSpPr>
          <p:cNvPr id="1450" name="Google Shape;1450;p39"/>
          <p:cNvSpPr/>
          <p:nvPr/>
        </p:nvSpPr>
        <p:spPr>
          <a:xfrm>
            <a:off x="2962071" y="1341600"/>
            <a:ext cx="153300" cy="153300"/>
          </a:xfrm>
          <a:prstGeom prst="rect">
            <a:avLst/>
          </a:prstGeom>
          <a:solidFill>
            <a:schemeClr val="accent6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1" name="Google Shape;1451;p39"/>
          <p:cNvSpPr txBox="1">
            <a:spLocks noGrp="1"/>
          </p:cNvSpPr>
          <p:nvPr>
            <p:ph type="subTitle" idx="1"/>
          </p:nvPr>
        </p:nvSpPr>
        <p:spPr>
          <a:xfrm>
            <a:off x="2532750" y="3402825"/>
            <a:ext cx="4078500" cy="66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Here you could describe the topic of the section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10936530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42" name="Google Shape;1442;p39"/>
          <p:cNvCxnSpPr/>
          <p:nvPr/>
        </p:nvCxnSpPr>
        <p:spPr>
          <a:xfrm>
            <a:off x="6871925" y="1355880"/>
            <a:ext cx="0" cy="9558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443" name="Google Shape;1443;p39"/>
          <p:cNvSpPr/>
          <p:nvPr/>
        </p:nvSpPr>
        <p:spPr>
          <a:xfrm>
            <a:off x="2531625" y="1552855"/>
            <a:ext cx="2947500" cy="1240200"/>
          </a:xfrm>
          <a:prstGeom prst="roundRect">
            <a:avLst>
              <a:gd name="adj" fmla="val 27649"/>
            </a:avLst>
          </a:prstGeom>
          <a:noFill/>
          <a:ln w="19050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4" name="Google Shape;1444;p39"/>
          <p:cNvSpPr/>
          <p:nvPr/>
        </p:nvSpPr>
        <p:spPr>
          <a:xfrm>
            <a:off x="1604412" y="2198082"/>
            <a:ext cx="5935200" cy="1879098"/>
          </a:xfrm>
          <a:prstGeom prst="roundRect">
            <a:avLst>
              <a:gd name="adj" fmla="val 16667"/>
            </a:avLst>
          </a:prstGeom>
          <a:solidFill>
            <a:srgbClr val="E40C7D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5" name="Google Shape;1445;p39"/>
          <p:cNvSpPr/>
          <p:nvPr/>
        </p:nvSpPr>
        <p:spPr>
          <a:xfrm>
            <a:off x="1604412" y="2053580"/>
            <a:ext cx="5935200" cy="1809760"/>
          </a:xfrm>
          <a:prstGeom prst="roundRect">
            <a:avLst>
              <a:gd name="adj" fmla="val 16667"/>
            </a:avLst>
          </a:prstGeom>
          <a:solidFill>
            <a:srgbClr val="AF0960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6" name="Google Shape;1446;p39"/>
          <p:cNvSpPr txBox="1">
            <a:spLocks noGrp="1"/>
          </p:cNvSpPr>
          <p:nvPr>
            <p:ph type="title"/>
          </p:nvPr>
        </p:nvSpPr>
        <p:spPr>
          <a:xfrm>
            <a:off x="1752599" y="2588480"/>
            <a:ext cx="5699759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>
                <a:latin typeface="Open Sans" panose="020B0604020202020204" pitchFamily="34" charset="0"/>
                <a:ea typeface="Open Sans" panose="020B0604020202020204" pitchFamily="34" charset="0"/>
                <a:cs typeface="Open Sans" panose="020B0604020202020204" pitchFamily="34" charset="0"/>
              </a:rPr>
              <a:t>PRODUCT API BASIC SETUP</a:t>
            </a:r>
            <a:endParaRPr sz="3600" dirty="0">
              <a:latin typeface="Open Sans" panose="020B0604020202020204" pitchFamily="34" charset="0"/>
              <a:ea typeface="Open Sans" panose="020B0604020202020204" pitchFamily="34" charset="0"/>
              <a:cs typeface="Open Sans" panose="020B0604020202020204" pitchFamily="34" charset="0"/>
            </a:endParaRPr>
          </a:p>
        </p:txBody>
      </p:sp>
      <p:sp>
        <p:nvSpPr>
          <p:cNvPr id="1447" name="Google Shape;1447;p39"/>
          <p:cNvSpPr/>
          <p:nvPr/>
        </p:nvSpPr>
        <p:spPr>
          <a:xfrm>
            <a:off x="3981325" y="1016689"/>
            <a:ext cx="1181400" cy="11814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8" name="Google Shape;1448;p39"/>
          <p:cNvSpPr/>
          <p:nvPr/>
        </p:nvSpPr>
        <p:spPr>
          <a:xfrm>
            <a:off x="3981325" y="885355"/>
            <a:ext cx="1181400" cy="1181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9" name="Google Shape;1449;p39"/>
          <p:cNvSpPr txBox="1">
            <a:spLocks noGrp="1"/>
          </p:cNvSpPr>
          <p:nvPr>
            <p:ph type="title" idx="2"/>
          </p:nvPr>
        </p:nvSpPr>
        <p:spPr>
          <a:xfrm>
            <a:off x="4056463" y="1027243"/>
            <a:ext cx="1031100" cy="89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700" dirty="0">
                <a:solidFill>
                  <a:schemeClr val="lt1"/>
                </a:solidFill>
              </a:rPr>
              <a:t>02</a:t>
            </a:r>
            <a:endParaRPr sz="4700" dirty="0">
              <a:solidFill>
                <a:schemeClr val="lt1"/>
              </a:solidFill>
            </a:endParaRPr>
          </a:p>
        </p:txBody>
      </p:sp>
      <p:sp>
        <p:nvSpPr>
          <p:cNvPr id="1450" name="Google Shape;1450;p39"/>
          <p:cNvSpPr/>
          <p:nvPr/>
        </p:nvSpPr>
        <p:spPr>
          <a:xfrm>
            <a:off x="2962071" y="1486380"/>
            <a:ext cx="153300" cy="153300"/>
          </a:xfrm>
          <a:prstGeom prst="rect">
            <a:avLst/>
          </a:prstGeom>
          <a:solidFill>
            <a:schemeClr val="accent6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8500374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0" name="Google Shape;1400;p38"/>
          <p:cNvSpPr/>
          <p:nvPr/>
        </p:nvSpPr>
        <p:spPr>
          <a:xfrm>
            <a:off x="6157484" y="815975"/>
            <a:ext cx="1802100" cy="3669600"/>
          </a:xfrm>
          <a:prstGeom prst="roundRect">
            <a:avLst>
              <a:gd name="adj" fmla="val 17414"/>
            </a:avLst>
          </a:prstGeom>
          <a:solidFill>
            <a:schemeClr val="accent6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1" name="Google Shape;1401;p38"/>
          <p:cNvSpPr/>
          <p:nvPr/>
        </p:nvSpPr>
        <p:spPr>
          <a:xfrm>
            <a:off x="6026275" y="663425"/>
            <a:ext cx="1802100" cy="3669600"/>
          </a:xfrm>
          <a:prstGeom prst="roundRect">
            <a:avLst>
              <a:gd name="adj" fmla="val 16667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2" name="Google Shape;1402;p38"/>
          <p:cNvSpPr/>
          <p:nvPr/>
        </p:nvSpPr>
        <p:spPr>
          <a:xfrm>
            <a:off x="6095875" y="739775"/>
            <a:ext cx="1662900" cy="3516900"/>
          </a:xfrm>
          <a:prstGeom prst="roundRect">
            <a:avLst>
              <a:gd name="adj" fmla="val 14242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3" name="Google Shape;1403;p38"/>
          <p:cNvSpPr txBox="1">
            <a:spLocks noGrp="1"/>
          </p:cNvSpPr>
          <p:nvPr>
            <p:ph type="title"/>
          </p:nvPr>
        </p:nvSpPr>
        <p:spPr>
          <a:xfrm>
            <a:off x="757175" y="853125"/>
            <a:ext cx="2657100" cy="895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BRIEF INTRODUCTION</a:t>
            </a:r>
            <a:endParaRPr/>
          </a:p>
        </p:txBody>
      </p:sp>
      <p:sp>
        <p:nvSpPr>
          <p:cNvPr id="1404" name="Google Shape;1404;p38"/>
          <p:cNvSpPr txBox="1">
            <a:spLocks noGrp="1"/>
          </p:cNvSpPr>
          <p:nvPr>
            <p:ph type="body" idx="1"/>
          </p:nvPr>
        </p:nvSpPr>
        <p:spPr>
          <a:xfrm>
            <a:off x="1428400" y="2337550"/>
            <a:ext cx="3189900" cy="163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Venus has a beautiful name and is the second planet from the Sun. It’s terribly hot—even hotter than Mercury—and its atmosphere is extremely poisonous</a:t>
            </a:r>
            <a:endParaRPr/>
          </a:p>
        </p:txBody>
      </p:sp>
      <p:sp>
        <p:nvSpPr>
          <p:cNvPr id="1405" name="Google Shape;1405;p38"/>
          <p:cNvSpPr/>
          <p:nvPr/>
        </p:nvSpPr>
        <p:spPr>
          <a:xfrm>
            <a:off x="6584425" y="663425"/>
            <a:ext cx="685800" cy="226200"/>
          </a:xfrm>
          <a:prstGeom prst="roundRect">
            <a:avLst>
              <a:gd name="adj" fmla="val 29023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6" name="Google Shape;1406;p38"/>
          <p:cNvSpPr/>
          <p:nvPr/>
        </p:nvSpPr>
        <p:spPr>
          <a:xfrm>
            <a:off x="4973025" y="1248775"/>
            <a:ext cx="4876187" cy="3725235"/>
          </a:xfrm>
          <a:custGeom>
            <a:avLst/>
            <a:gdLst/>
            <a:ahLst/>
            <a:cxnLst/>
            <a:rect l="l" t="t" r="r" b="b"/>
            <a:pathLst>
              <a:path w="45400" h="34684" fill="none" extrusionOk="0">
                <a:moveTo>
                  <a:pt x="24111" y="1"/>
                </a:moveTo>
                <a:lnTo>
                  <a:pt x="8633" y="1"/>
                </a:lnTo>
                <a:cubicBezTo>
                  <a:pt x="3870" y="1"/>
                  <a:pt x="1" y="3870"/>
                  <a:pt x="1" y="8633"/>
                </a:cubicBezTo>
                <a:lnTo>
                  <a:pt x="1" y="8633"/>
                </a:lnTo>
                <a:cubicBezTo>
                  <a:pt x="1" y="13395"/>
                  <a:pt x="3870" y="17265"/>
                  <a:pt x="8633" y="17265"/>
                </a:cubicBezTo>
                <a:lnTo>
                  <a:pt x="36767" y="17265"/>
                </a:lnTo>
                <a:cubicBezTo>
                  <a:pt x="41530" y="17265"/>
                  <a:pt x="45399" y="21134"/>
                  <a:pt x="45399" y="25897"/>
                </a:cubicBezTo>
                <a:lnTo>
                  <a:pt x="45399" y="26051"/>
                </a:lnTo>
                <a:cubicBezTo>
                  <a:pt x="45399" y="30814"/>
                  <a:pt x="41530" y="34683"/>
                  <a:pt x="36767" y="34683"/>
                </a:cubicBezTo>
                <a:lnTo>
                  <a:pt x="19051" y="34683"/>
                </a:lnTo>
              </a:path>
            </a:pathLst>
          </a:custGeom>
          <a:noFill/>
          <a:ln w="19050" cap="flat" cmpd="sng">
            <a:solidFill>
              <a:srgbClr val="000000"/>
            </a:solidFill>
            <a:prstDash val="dash"/>
            <a:miter lim="11906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7" name="Google Shape;1407;p38"/>
          <p:cNvSpPr/>
          <p:nvPr/>
        </p:nvSpPr>
        <p:spPr>
          <a:xfrm>
            <a:off x="5869991" y="1452095"/>
            <a:ext cx="1127090" cy="1127196"/>
          </a:xfrm>
          <a:custGeom>
            <a:avLst/>
            <a:gdLst/>
            <a:ahLst/>
            <a:cxnLst/>
            <a:rect l="l" t="t" r="r" b="b"/>
            <a:pathLst>
              <a:path w="19634" h="19635" extrusionOk="0">
                <a:moveTo>
                  <a:pt x="9811" y="5847"/>
                </a:moveTo>
                <a:cubicBezTo>
                  <a:pt x="12002" y="5847"/>
                  <a:pt x="13764" y="7621"/>
                  <a:pt x="13764" y="9811"/>
                </a:cubicBezTo>
                <a:cubicBezTo>
                  <a:pt x="13764" y="12002"/>
                  <a:pt x="12002" y="13764"/>
                  <a:pt x="9811" y="13764"/>
                </a:cubicBezTo>
                <a:cubicBezTo>
                  <a:pt x="7621" y="13764"/>
                  <a:pt x="5847" y="12002"/>
                  <a:pt x="5847" y="9811"/>
                </a:cubicBezTo>
                <a:cubicBezTo>
                  <a:pt x="5847" y="7621"/>
                  <a:pt x="7621" y="5847"/>
                  <a:pt x="9811" y="5847"/>
                </a:cubicBezTo>
                <a:close/>
                <a:moveTo>
                  <a:pt x="8704" y="1"/>
                </a:moveTo>
                <a:cubicBezTo>
                  <a:pt x="8275" y="1"/>
                  <a:pt x="7930" y="346"/>
                  <a:pt x="7930" y="775"/>
                </a:cubicBezTo>
                <a:lnTo>
                  <a:pt x="7930" y="1775"/>
                </a:lnTo>
                <a:cubicBezTo>
                  <a:pt x="7037" y="1977"/>
                  <a:pt x="6216" y="2322"/>
                  <a:pt x="5466" y="2799"/>
                </a:cubicBezTo>
                <a:lnTo>
                  <a:pt x="4763" y="2096"/>
                </a:lnTo>
                <a:cubicBezTo>
                  <a:pt x="4614" y="1947"/>
                  <a:pt x="4412" y="1873"/>
                  <a:pt x="4209" y="1873"/>
                </a:cubicBezTo>
                <a:cubicBezTo>
                  <a:pt x="4007" y="1873"/>
                  <a:pt x="3805" y="1947"/>
                  <a:pt x="3656" y="2096"/>
                </a:cubicBezTo>
                <a:lnTo>
                  <a:pt x="2096" y="3668"/>
                </a:lnTo>
                <a:cubicBezTo>
                  <a:pt x="1798" y="3966"/>
                  <a:pt x="1798" y="4466"/>
                  <a:pt x="2096" y="4763"/>
                </a:cubicBezTo>
                <a:lnTo>
                  <a:pt x="2799" y="5466"/>
                </a:lnTo>
                <a:cubicBezTo>
                  <a:pt x="2334" y="6204"/>
                  <a:pt x="1977" y="7037"/>
                  <a:pt x="1775" y="7930"/>
                </a:cubicBezTo>
                <a:lnTo>
                  <a:pt x="775" y="7930"/>
                </a:lnTo>
                <a:cubicBezTo>
                  <a:pt x="346" y="7930"/>
                  <a:pt x="1" y="8276"/>
                  <a:pt x="1" y="8704"/>
                </a:cubicBezTo>
                <a:lnTo>
                  <a:pt x="1" y="10931"/>
                </a:lnTo>
                <a:cubicBezTo>
                  <a:pt x="1" y="11359"/>
                  <a:pt x="346" y="11705"/>
                  <a:pt x="775" y="11705"/>
                </a:cubicBezTo>
                <a:lnTo>
                  <a:pt x="1775" y="11705"/>
                </a:lnTo>
                <a:cubicBezTo>
                  <a:pt x="1977" y="12598"/>
                  <a:pt x="2322" y="13407"/>
                  <a:pt x="2799" y="14169"/>
                </a:cubicBezTo>
                <a:lnTo>
                  <a:pt x="2096" y="14872"/>
                </a:lnTo>
                <a:cubicBezTo>
                  <a:pt x="1798" y="15169"/>
                  <a:pt x="1798" y="15669"/>
                  <a:pt x="2096" y="15967"/>
                </a:cubicBezTo>
                <a:lnTo>
                  <a:pt x="3656" y="17539"/>
                </a:lnTo>
                <a:cubicBezTo>
                  <a:pt x="3805" y="17687"/>
                  <a:pt x="4007" y="17762"/>
                  <a:pt x="4209" y="17762"/>
                </a:cubicBezTo>
                <a:cubicBezTo>
                  <a:pt x="4412" y="17762"/>
                  <a:pt x="4614" y="17687"/>
                  <a:pt x="4763" y="17539"/>
                </a:cubicBezTo>
                <a:lnTo>
                  <a:pt x="5466" y="16836"/>
                </a:lnTo>
                <a:cubicBezTo>
                  <a:pt x="6204" y="17300"/>
                  <a:pt x="7037" y="17658"/>
                  <a:pt x="7930" y="17860"/>
                </a:cubicBezTo>
                <a:lnTo>
                  <a:pt x="7930" y="18860"/>
                </a:lnTo>
                <a:cubicBezTo>
                  <a:pt x="7930" y="19289"/>
                  <a:pt x="8275" y="19634"/>
                  <a:pt x="8704" y="19634"/>
                </a:cubicBezTo>
                <a:lnTo>
                  <a:pt x="10919" y="19634"/>
                </a:lnTo>
                <a:cubicBezTo>
                  <a:pt x="11359" y="19634"/>
                  <a:pt x="11704" y="19289"/>
                  <a:pt x="11704" y="18860"/>
                </a:cubicBezTo>
                <a:lnTo>
                  <a:pt x="11704" y="17860"/>
                </a:lnTo>
                <a:cubicBezTo>
                  <a:pt x="12597" y="17658"/>
                  <a:pt x="13407" y="17312"/>
                  <a:pt x="14169" y="16836"/>
                </a:cubicBezTo>
                <a:lnTo>
                  <a:pt x="14872" y="17539"/>
                </a:lnTo>
                <a:cubicBezTo>
                  <a:pt x="15020" y="17687"/>
                  <a:pt x="15220" y="17762"/>
                  <a:pt x="15419" y="17762"/>
                </a:cubicBezTo>
                <a:cubicBezTo>
                  <a:pt x="15619" y="17762"/>
                  <a:pt x="15818" y="17687"/>
                  <a:pt x="15967" y="17539"/>
                </a:cubicBezTo>
                <a:lnTo>
                  <a:pt x="17539" y="15967"/>
                </a:lnTo>
                <a:cubicBezTo>
                  <a:pt x="17836" y="15669"/>
                  <a:pt x="17836" y="15169"/>
                  <a:pt x="17539" y="14872"/>
                </a:cubicBezTo>
                <a:lnTo>
                  <a:pt x="16836" y="14169"/>
                </a:lnTo>
                <a:cubicBezTo>
                  <a:pt x="17300" y="13431"/>
                  <a:pt x="17658" y="12598"/>
                  <a:pt x="17860" y="11705"/>
                </a:cubicBezTo>
                <a:lnTo>
                  <a:pt x="18860" y="11705"/>
                </a:lnTo>
                <a:cubicBezTo>
                  <a:pt x="19289" y="11705"/>
                  <a:pt x="19634" y="11359"/>
                  <a:pt x="19634" y="10931"/>
                </a:cubicBezTo>
                <a:lnTo>
                  <a:pt x="19634" y="8704"/>
                </a:lnTo>
                <a:cubicBezTo>
                  <a:pt x="19634" y="8276"/>
                  <a:pt x="19289" y="7930"/>
                  <a:pt x="18860" y="7930"/>
                </a:cubicBezTo>
                <a:lnTo>
                  <a:pt x="17860" y="7930"/>
                </a:lnTo>
                <a:cubicBezTo>
                  <a:pt x="17658" y="7037"/>
                  <a:pt x="17312" y="6228"/>
                  <a:pt x="16836" y="5466"/>
                </a:cubicBezTo>
                <a:lnTo>
                  <a:pt x="17539" y="4763"/>
                </a:lnTo>
                <a:cubicBezTo>
                  <a:pt x="17836" y="4466"/>
                  <a:pt x="17836" y="3966"/>
                  <a:pt x="17539" y="3668"/>
                </a:cubicBezTo>
                <a:lnTo>
                  <a:pt x="15967" y="2096"/>
                </a:lnTo>
                <a:cubicBezTo>
                  <a:pt x="15818" y="1947"/>
                  <a:pt x="15619" y="1873"/>
                  <a:pt x="15419" y="1873"/>
                </a:cubicBezTo>
                <a:cubicBezTo>
                  <a:pt x="15220" y="1873"/>
                  <a:pt x="15020" y="1947"/>
                  <a:pt x="14872" y="2096"/>
                </a:cubicBezTo>
                <a:lnTo>
                  <a:pt x="14169" y="2799"/>
                </a:lnTo>
                <a:cubicBezTo>
                  <a:pt x="13431" y="2334"/>
                  <a:pt x="12597" y="1977"/>
                  <a:pt x="11704" y="1775"/>
                </a:cubicBezTo>
                <a:lnTo>
                  <a:pt x="11704" y="775"/>
                </a:lnTo>
                <a:cubicBezTo>
                  <a:pt x="11704" y="346"/>
                  <a:pt x="11359" y="1"/>
                  <a:pt x="10919" y="1"/>
                </a:cubicBezTo>
                <a:close/>
              </a:path>
            </a:pathLst>
          </a:custGeom>
          <a:solidFill>
            <a:schemeClr val="accent5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08" name="Google Shape;1408;p38"/>
          <p:cNvGrpSpPr/>
          <p:nvPr/>
        </p:nvGrpSpPr>
        <p:grpSpPr>
          <a:xfrm>
            <a:off x="956403" y="1030814"/>
            <a:ext cx="2254488" cy="153301"/>
            <a:chOff x="925421" y="1030814"/>
            <a:chExt cx="2254488" cy="153301"/>
          </a:xfrm>
        </p:grpSpPr>
        <p:grpSp>
          <p:nvGrpSpPr>
            <p:cNvPr id="1409" name="Google Shape;1409;p38"/>
            <p:cNvGrpSpPr/>
            <p:nvPr/>
          </p:nvGrpSpPr>
          <p:grpSpPr>
            <a:xfrm>
              <a:off x="2698542" y="1030814"/>
              <a:ext cx="481367" cy="153301"/>
              <a:chOff x="2559150" y="3516550"/>
              <a:chExt cx="751667" cy="430500"/>
            </a:xfrm>
          </p:grpSpPr>
          <p:cxnSp>
            <p:nvCxnSpPr>
              <p:cNvPr id="1410" name="Google Shape;1410;p38"/>
              <p:cNvCxnSpPr/>
              <p:nvPr/>
            </p:nvCxnSpPr>
            <p:spPr>
              <a:xfrm>
                <a:off x="2559150" y="3516550"/>
                <a:ext cx="226200" cy="430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11" name="Google Shape;1411;p38"/>
              <p:cNvCxnSpPr/>
              <p:nvPr/>
            </p:nvCxnSpPr>
            <p:spPr>
              <a:xfrm>
                <a:off x="2821883" y="3516550"/>
                <a:ext cx="226200" cy="430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12" name="Google Shape;1412;p38"/>
              <p:cNvCxnSpPr/>
              <p:nvPr/>
            </p:nvCxnSpPr>
            <p:spPr>
              <a:xfrm>
                <a:off x="3084617" y="3516550"/>
                <a:ext cx="226200" cy="430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1413" name="Google Shape;1413;p38"/>
            <p:cNvGrpSpPr/>
            <p:nvPr/>
          </p:nvGrpSpPr>
          <p:grpSpPr>
            <a:xfrm>
              <a:off x="925421" y="1030814"/>
              <a:ext cx="481367" cy="153301"/>
              <a:chOff x="2821883" y="3516550"/>
              <a:chExt cx="751667" cy="430500"/>
            </a:xfrm>
          </p:grpSpPr>
          <p:cxnSp>
            <p:nvCxnSpPr>
              <p:cNvPr id="1414" name="Google Shape;1414;p38"/>
              <p:cNvCxnSpPr/>
              <p:nvPr/>
            </p:nvCxnSpPr>
            <p:spPr>
              <a:xfrm>
                <a:off x="2821883" y="3516550"/>
                <a:ext cx="226200" cy="430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15" name="Google Shape;1415;p38"/>
              <p:cNvCxnSpPr/>
              <p:nvPr/>
            </p:nvCxnSpPr>
            <p:spPr>
              <a:xfrm>
                <a:off x="3084617" y="3516550"/>
                <a:ext cx="226200" cy="430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416" name="Google Shape;1416;p38"/>
              <p:cNvCxnSpPr/>
              <p:nvPr/>
            </p:nvCxnSpPr>
            <p:spPr>
              <a:xfrm>
                <a:off x="3347350" y="3516550"/>
                <a:ext cx="226200" cy="4305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sp>
        <p:nvSpPr>
          <p:cNvPr id="1417" name="Google Shape;1417;p38"/>
          <p:cNvSpPr/>
          <p:nvPr/>
        </p:nvSpPr>
        <p:spPr>
          <a:xfrm>
            <a:off x="5788095" y="1364345"/>
            <a:ext cx="1127090" cy="1127196"/>
          </a:xfrm>
          <a:custGeom>
            <a:avLst/>
            <a:gdLst/>
            <a:ahLst/>
            <a:cxnLst/>
            <a:rect l="l" t="t" r="r" b="b"/>
            <a:pathLst>
              <a:path w="19634" h="19635" extrusionOk="0">
                <a:moveTo>
                  <a:pt x="9811" y="5847"/>
                </a:moveTo>
                <a:cubicBezTo>
                  <a:pt x="12002" y="5847"/>
                  <a:pt x="13764" y="7621"/>
                  <a:pt x="13764" y="9811"/>
                </a:cubicBezTo>
                <a:cubicBezTo>
                  <a:pt x="13764" y="12002"/>
                  <a:pt x="12002" y="13764"/>
                  <a:pt x="9811" y="13764"/>
                </a:cubicBezTo>
                <a:cubicBezTo>
                  <a:pt x="7621" y="13764"/>
                  <a:pt x="5847" y="12002"/>
                  <a:pt x="5847" y="9811"/>
                </a:cubicBezTo>
                <a:cubicBezTo>
                  <a:pt x="5847" y="7621"/>
                  <a:pt x="7621" y="5847"/>
                  <a:pt x="9811" y="5847"/>
                </a:cubicBezTo>
                <a:close/>
                <a:moveTo>
                  <a:pt x="8704" y="1"/>
                </a:moveTo>
                <a:cubicBezTo>
                  <a:pt x="8275" y="1"/>
                  <a:pt x="7930" y="346"/>
                  <a:pt x="7930" y="775"/>
                </a:cubicBezTo>
                <a:lnTo>
                  <a:pt x="7930" y="1775"/>
                </a:lnTo>
                <a:cubicBezTo>
                  <a:pt x="7037" y="1977"/>
                  <a:pt x="6216" y="2322"/>
                  <a:pt x="5466" y="2799"/>
                </a:cubicBezTo>
                <a:lnTo>
                  <a:pt x="4763" y="2096"/>
                </a:lnTo>
                <a:cubicBezTo>
                  <a:pt x="4614" y="1947"/>
                  <a:pt x="4412" y="1873"/>
                  <a:pt x="4209" y="1873"/>
                </a:cubicBezTo>
                <a:cubicBezTo>
                  <a:pt x="4007" y="1873"/>
                  <a:pt x="3805" y="1947"/>
                  <a:pt x="3656" y="2096"/>
                </a:cubicBezTo>
                <a:lnTo>
                  <a:pt x="2096" y="3668"/>
                </a:lnTo>
                <a:cubicBezTo>
                  <a:pt x="1798" y="3966"/>
                  <a:pt x="1798" y="4466"/>
                  <a:pt x="2096" y="4763"/>
                </a:cubicBezTo>
                <a:lnTo>
                  <a:pt x="2799" y="5466"/>
                </a:lnTo>
                <a:cubicBezTo>
                  <a:pt x="2334" y="6204"/>
                  <a:pt x="1977" y="7037"/>
                  <a:pt x="1775" y="7930"/>
                </a:cubicBezTo>
                <a:lnTo>
                  <a:pt x="775" y="7930"/>
                </a:lnTo>
                <a:cubicBezTo>
                  <a:pt x="346" y="7930"/>
                  <a:pt x="1" y="8276"/>
                  <a:pt x="1" y="8704"/>
                </a:cubicBezTo>
                <a:lnTo>
                  <a:pt x="1" y="10931"/>
                </a:lnTo>
                <a:cubicBezTo>
                  <a:pt x="1" y="11359"/>
                  <a:pt x="346" y="11705"/>
                  <a:pt x="775" y="11705"/>
                </a:cubicBezTo>
                <a:lnTo>
                  <a:pt x="1775" y="11705"/>
                </a:lnTo>
                <a:cubicBezTo>
                  <a:pt x="1977" y="12598"/>
                  <a:pt x="2322" y="13407"/>
                  <a:pt x="2799" y="14169"/>
                </a:cubicBezTo>
                <a:lnTo>
                  <a:pt x="2096" y="14872"/>
                </a:lnTo>
                <a:cubicBezTo>
                  <a:pt x="1798" y="15169"/>
                  <a:pt x="1798" y="15669"/>
                  <a:pt x="2096" y="15967"/>
                </a:cubicBezTo>
                <a:lnTo>
                  <a:pt x="3656" y="17539"/>
                </a:lnTo>
                <a:cubicBezTo>
                  <a:pt x="3805" y="17687"/>
                  <a:pt x="4007" y="17762"/>
                  <a:pt x="4209" y="17762"/>
                </a:cubicBezTo>
                <a:cubicBezTo>
                  <a:pt x="4412" y="17762"/>
                  <a:pt x="4614" y="17687"/>
                  <a:pt x="4763" y="17539"/>
                </a:cubicBezTo>
                <a:lnTo>
                  <a:pt x="5466" y="16836"/>
                </a:lnTo>
                <a:cubicBezTo>
                  <a:pt x="6204" y="17300"/>
                  <a:pt x="7037" y="17658"/>
                  <a:pt x="7930" y="17860"/>
                </a:cubicBezTo>
                <a:lnTo>
                  <a:pt x="7930" y="18860"/>
                </a:lnTo>
                <a:cubicBezTo>
                  <a:pt x="7930" y="19289"/>
                  <a:pt x="8275" y="19634"/>
                  <a:pt x="8704" y="19634"/>
                </a:cubicBezTo>
                <a:lnTo>
                  <a:pt x="10919" y="19634"/>
                </a:lnTo>
                <a:cubicBezTo>
                  <a:pt x="11359" y="19634"/>
                  <a:pt x="11704" y="19289"/>
                  <a:pt x="11704" y="18860"/>
                </a:cubicBezTo>
                <a:lnTo>
                  <a:pt x="11704" y="17860"/>
                </a:lnTo>
                <a:cubicBezTo>
                  <a:pt x="12597" y="17658"/>
                  <a:pt x="13407" y="17312"/>
                  <a:pt x="14169" y="16836"/>
                </a:cubicBezTo>
                <a:lnTo>
                  <a:pt x="14872" y="17539"/>
                </a:lnTo>
                <a:cubicBezTo>
                  <a:pt x="15020" y="17687"/>
                  <a:pt x="15220" y="17762"/>
                  <a:pt x="15419" y="17762"/>
                </a:cubicBezTo>
                <a:cubicBezTo>
                  <a:pt x="15619" y="17762"/>
                  <a:pt x="15818" y="17687"/>
                  <a:pt x="15967" y="17539"/>
                </a:cubicBezTo>
                <a:lnTo>
                  <a:pt x="17539" y="15967"/>
                </a:lnTo>
                <a:cubicBezTo>
                  <a:pt x="17836" y="15669"/>
                  <a:pt x="17836" y="15169"/>
                  <a:pt x="17539" y="14872"/>
                </a:cubicBezTo>
                <a:lnTo>
                  <a:pt x="16836" y="14169"/>
                </a:lnTo>
                <a:cubicBezTo>
                  <a:pt x="17300" y="13431"/>
                  <a:pt x="17658" y="12598"/>
                  <a:pt x="17860" y="11705"/>
                </a:cubicBezTo>
                <a:lnTo>
                  <a:pt x="18860" y="11705"/>
                </a:lnTo>
                <a:cubicBezTo>
                  <a:pt x="19289" y="11705"/>
                  <a:pt x="19634" y="11359"/>
                  <a:pt x="19634" y="10931"/>
                </a:cubicBezTo>
                <a:lnTo>
                  <a:pt x="19634" y="8704"/>
                </a:lnTo>
                <a:cubicBezTo>
                  <a:pt x="19634" y="8276"/>
                  <a:pt x="19289" y="7930"/>
                  <a:pt x="18860" y="7930"/>
                </a:cubicBezTo>
                <a:lnTo>
                  <a:pt x="17860" y="7930"/>
                </a:lnTo>
                <a:cubicBezTo>
                  <a:pt x="17658" y="7037"/>
                  <a:pt x="17312" y="6228"/>
                  <a:pt x="16836" y="5466"/>
                </a:cubicBezTo>
                <a:lnTo>
                  <a:pt x="17539" y="4763"/>
                </a:lnTo>
                <a:cubicBezTo>
                  <a:pt x="17836" y="4466"/>
                  <a:pt x="17836" y="3966"/>
                  <a:pt x="17539" y="3668"/>
                </a:cubicBezTo>
                <a:lnTo>
                  <a:pt x="15967" y="2096"/>
                </a:lnTo>
                <a:cubicBezTo>
                  <a:pt x="15818" y="1947"/>
                  <a:pt x="15619" y="1873"/>
                  <a:pt x="15419" y="1873"/>
                </a:cubicBezTo>
                <a:cubicBezTo>
                  <a:pt x="15220" y="1873"/>
                  <a:pt x="15020" y="1947"/>
                  <a:pt x="14872" y="2096"/>
                </a:cubicBezTo>
                <a:lnTo>
                  <a:pt x="14169" y="2799"/>
                </a:lnTo>
                <a:cubicBezTo>
                  <a:pt x="13431" y="2334"/>
                  <a:pt x="12597" y="1977"/>
                  <a:pt x="11704" y="1775"/>
                </a:cubicBezTo>
                <a:lnTo>
                  <a:pt x="11704" y="775"/>
                </a:lnTo>
                <a:cubicBezTo>
                  <a:pt x="11704" y="346"/>
                  <a:pt x="11359" y="1"/>
                  <a:pt x="10919" y="1"/>
                </a:cubicBezTo>
                <a:close/>
              </a:path>
            </a:pathLst>
          </a:custGeom>
          <a:solidFill>
            <a:schemeClr val="accent4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8" name="Google Shape;1418;p38"/>
          <p:cNvSpPr/>
          <p:nvPr/>
        </p:nvSpPr>
        <p:spPr>
          <a:xfrm>
            <a:off x="6939486" y="2342653"/>
            <a:ext cx="1127090" cy="1127196"/>
          </a:xfrm>
          <a:custGeom>
            <a:avLst/>
            <a:gdLst/>
            <a:ahLst/>
            <a:cxnLst/>
            <a:rect l="l" t="t" r="r" b="b"/>
            <a:pathLst>
              <a:path w="19634" h="19635" extrusionOk="0">
                <a:moveTo>
                  <a:pt x="9811" y="5847"/>
                </a:moveTo>
                <a:cubicBezTo>
                  <a:pt x="12002" y="5847"/>
                  <a:pt x="13764" y="7621"/>
                  <a:pt x="13764" y="9811"/>
                </a:cubicBezTo>
                <a:cubicBezTo>
                  <a:pt x="13764" y="12002"/>
                  <a:pt x="12002" y="13764"/>
                  <a:pt x="9811" y="13764"/>
                </a:cubicBezTo>
                <a:cubicBezTo>
                  <a:pt x="7621" y="13764"/>
                  <a:pt x="5847" y="12002"/>
                  <a:pt x="5847" y="9811"/>
                </a:cubicBezTo>
                <a:cubicBezTo>
                  <a:pt x="5847" y="7621"/>
                  <a:pt x="7621" y="5847"/>
                  <a:pt x="9811" y="5847"/>
                </a:cubicBezTo>
                <a:close/>
                <a:moveTo>
                  <a:pt x="8704" y="1"/>
                </a:moveTo>
                <a:cubicBezTo>
                  <a:pt x="8275" y="1"/>
                  <a:pt x="7930" y="346"/>
                  <a:pt x="7930" y="775"/>
                </a:cubicBezTo>
                <a:lnTo>
                  <a:pt x="7930" y="1775"/>
                </a:lnTo>
                <a:cubicBezTo>
                  <a:pt x="7037" y="1977"/>
                  <a:pt x="6216" y="2322"/>
                  <a:pt x="5466" y="2799"/>
                </a:cubicBezTo>
                <a:lnTo>
                  <a:pt x="4763" y="2096"/>
                </a:lnTo>
                <a:cubicBezTo>
                  <a:pt x="4614" y="1947"/>
                  <a:pt x="4412" y="1873"/>
                  <a:pt x="4209" y="1873"/>
                </a:cubicBezTo>
                <a:cubicBezTo>
                  <a:pt x="4007" y="1873"/>
                  <a:pt x="3805" y="1947"/>
                  <a:pt x="3656" y="2096"/>
                </a:cubicBezTo>
                <a:lnTo>
                  <a:pt x="2096" y="3668"/>
                </a:lnTo>
                <a:cubicBezTo>
                  <a:pt x="1798" y="3966"/>
                  <a:pt x="1798" y="4466"/>
                  <a:pt x="2096" y="4763"/>
                </a:cubicBezTo>
                <a:lnTo>
                  <a:pt x="2799" y="5466"/>
                </a:lnTo>
                <a:cubicBezTo>
                  <a:pt x="2334" y="6204"/>
                  <a:pt x="1977" y="7037"/>
                  <a:pt x="1775" y="7930"/>
                </a:cubicBezTo>
                <a:lnTo>
                  <a:pt x="775" y="7930"/>
                </a:lnTo>
                <a:cubicBezTo>
                  <a:pt x="346" y="7930"/>
                  <a:pt x="1" y="8276"/>
                  <a:pt x="1" y="8704"/>
                </a:cubicBezTo>
                <a:lnTo>
                  <a:pt x="1" y="10931"/>
                </a:lnTo>
                <a:cubicBezTo>
                  <a:pt x="1" y="11359"/>
                  <a:pt x="346" y="11705"/>
                  <a:pt x="775" y="11705"/>
                </a:cubicBezTo>
                <a:lnTo>
                  <a:pt x="1775" y="11705"/>
                </a:lnTo>
                <a:cubicBezTo>
                  <a:pt x="1977" y="12598"/>
                  <a:pt x="2322" y="13407"/>
                  <a:pt x="2799" y="14169"/>
                </a:cubicBezTo>
                <a:lnTo>
                  <a:pt x="2096" y="14872"/>
                </a:lnTo>
                <a:cubicBezTo>
                  <a:pt x="1798" y="15169"/>
                  <a:pt x="1798" y="15669"/>
                  <a:pt x="2096" y="15967"/>
                </a:cubicBezTo>
                <a:lnTo>
                  <a:pt x="3656" y="17539"/>
                </a:lnTo>
                <a:cubicBezTo>
                  <a:pt x="3805" y="17687"/>
                  <a:pt x="4007" y="17762"/>
                  <a:pt x="4209" y="17762"/>
                </a:cubicBezTo>
                <a:cubicBezTo>
                  <a:pt x="4412" y="17762"/>
                  <a:pt x="4614" y="17687"/>
                  <a:pt x="4763" y="17539"/>
                </a:cubicBezTo>
                <a:lnTo>
                  <a:pt x="5466" y="16836"/>
                </a:lnTo>
                <a:cubicBezTo>
                  <a:pt x="6204" y="17300"/>
                  <a:pt x="7037" y="17658"/>
                  <a:pt x="7930" y="17860"/>
                </a:cubicBezTo>
                <a:lnTo>
                  <a:pt x="7930" y="18860"/>
                </a:lnTo>
                <a:cubicBezTo>
                  <a:pt x="7930" y="19289"/>
                  <a:pt x="8275" y="19634"/>
                  <a:pt x="8704" y="19634"/>
                </a:cubicBezTo>
                <a:lnTo>
                  <a:pt x="10919" y="19634"/>
                </a:lnTo>
                <a:cubicBezTo>
                  <a:pt x="11359" y="19634"/>
                  <a:pt x="11704" y="19289"/>
                  <a:pt x="11704" y="18860"/>
                </a:cubicBezTo>
                <a:lnTo>
                  <a:pt x="11704" y="17860"/>
                </a:lnTo>
                <a:cubicBezTo>
                  <a:pt x="12597" y="17658"/>
                  <a:pt x="13407" y="17312"/>
                  <a:pt x="14169" y="16836"/>
                </a:cubicBezTo>
                <a:lnTo>
                  <a:pt x="14872" y="17539"/>
                </a:lnTo>
                <a:cubicBezTo>
                  <a:pt x="15020" y="17687"/>
                  <a:pt x="15220" y="17762"/>
                  <a:pt x="15419" y="17762"/>
                </a:cubicBezTo>
                <a:cubicBezTo>
                  <a:pt x="15619" y="17762"/>
                  <a:pt x="15818" y="17687"/>
                  <a:pt x="15967" y="17539"/>
                </a:cubicBezTo>
                <a:lnTo>
                  <a:pt x="17539" y="15967"/>
                </a:lnTo>
                <a:cubicBezTo>
                  <a:pt x="17836" y="15669"/>
                  <a:pt x="17836" y="15169"/>
                  <a:pt x="17539" y="14872"/>
                </a:cubicBezTo>
                <a:lnTo>
                  <a:pt x="16836" y="14169"/>
                </a:lnTo>
                <a:cubicBezTo>
                  <a:pt x="17300" y="13431"/>
                  <a:pt x="17658" y="12598"/>
                  <a:pt x="17860" y="11705"/>
                </a:cubicBezTo>
                <a:lnTo>
                  <a:pt x="18860" y="11705"/>
                </a:lnTo>
                <a:cubicBezTo>
                  <a:pt x="19289" y="11705"/>
                  <a:pt x="19634" y="11359"/>
                  <a:pt x="19634" y="10931"/>
                </a:cubicBezTo>
                <a:lnTo>
                  <a:pt x="19634" y="8704"/>
                </a:lnTo>
                <a:cubicBezTo>
                  <a:pt x="19634" y="8276"/>
                  <a:pt x="19289" y="7930"/>
                  <a:pt x="18860" y="7930"/>
                </a:cubicBezTo>
                <a:lnTo>
                  <a:pt x="17860" y="7930"/>
                </a:lnTo>
                <a:cubicBezTo>
                  <a:pt x="17658" y="7037"/>
                  <a:pt x="17312" y="6228"/>
                  <a:pt x="16836" y="5466"/>
                </a:cubicBezTo>
                <a:lnTo>
                  <a:pt x="17539" y="4763"/>
                </a:lnTo>
                <a:cubicBezTo>
                  <a:pt x="17836" y="4466"/>
                  <a:pt x="17836" y="3966"/>
                  <a:pt x="17539" y="3668"/>
                </a:cubicBezTo>
                <a:lnTo>
                  <a:pt x="15967" y="2096"/>
                </a:lnTo>
                <a:cubicBezTo>
                  <a:pt x="15818" y="1947"/>
                  <a:pt x="15619" y="1873"/>
                  <a:pt x="15419" y="1873"/>
                </a:cubicBezTo>
                <a:cubicBezTo>
                  <a:pt x="15220" y="1873"/>
                  <a:pt x="15020" y="1947"/>
                  <a:pt x="14872" y="2096"/>
                </a:cubicBezTo>
                <a:lnTo>
                  <a:pt x="14169" y="2799"/>
                </a:lnTo>
                <a:cubicBezTo>
                  <a:pt x="13431" y="2334"/>
                  <a:pt x="12597" y="1977"/>
                  <a:pt x="11704" y="1775"/>
                </a:cubicBezTo>
                <a:lnTo>
                  <a:pt x="11704" y="775"/>
                </a:lnTo>
                <a:cubicBezTo>
                  <a:pt x="11704" y="346"/>
                  <a:pt x="11359" y="1"/>
                  <a:pt x="10919" y="1"/>
                </a:cubicBezTo>
                <a:close/>
              </a:path>
            </a:pathLst>
          </a:custGeom>
          <a:solidFill>
            <a:schemeClr val="accent5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9" name="Google Shape;1419;p38"/>
          <p:cNvSpPr/>
          <p:nvPr/>
        </p:nvSpPr>
        <p:spPr>
          <a:xfrm>
            <a:off x="6857590" y="2254903"/>
            <a:ext cx="1127090" cy="1127196"/>
          </a:xfrm>
          <a:custGeom>
            <a:avLst/>
            <a:gdLst/>
            <a:ahLst/>
            <a:cxnLst/>
            <a:rect l="l" t="t" r="r" b="b"/>
            <a:pathLst>
              <a:path w="19634" h="19635" extrusionOk="0">
                <a:moveTo>
                  <a:pt x="9811" y="5847"/>
                </a:moveTo>
                <a:cubicBezTo>
                  <a:pt x="12002" y="5847"/>
                  <a:pt x="13764" y="7621"/>
                  <a:pt x="13764" y="9811"/>
                </a:cubicBezTo>
                <a:cubicBezTo>
                  <a:pt x="13764" y="12002"/>
                  <a:pt x="12002" y="13764"/>
                  <a:pt x="9811" y="13764"/>
                </a:cubicBezTo>
                <a:cubicBezTo>
                  <a:pt x="7621" y="13764"/>
                  <a:pt x="5847" y="12002"/>
                  <a:pt x="5847" y="9811"/>
                </a:cubicBezTo>
                <a:cubicBezTo>
                  <a:pt x="5847" y="7621"/>
                  <a:pt x="7621" y="5847"/>
                  <a:pt x="9811" y="5847"/>
                </a:cubicBezTo>
                <a:close/>
                <a:moveTo>
                  <a:pt x="8704" y="1"/>
                </a:moveTo>
                <a:cubicBezTo>
                  <a:pt x="8275" y="1"/>
                  <a:pt x="7930" y="346"/>
                  <a:pt x="7930" y="775"/>
                </a:cubicBezTo>
                <a:lnTo>
                  <a:pt x="7930" y="1775"/>
                </a:lnTo>
                <a:cubicBezTo>
                  <a:pt x="7037" y="1977"/>
                  <a:pt x="6216" y="2322"/>
                  <a:pt x="5466" y="2799"/>
                </a:cubicBezTo>
                <a:lnTo>
                  <a:pt x="4763" y="2096"/>
                </a:lnTo>
                <a:cubicBezTo>
                  <a:pt x="4614" y="1947"/>
                  <a:pt x="4412" y="1873"/>
                  <a:pt x="4209" y="1873"/>
                </a:cubicBezTo>
                <a:cubicBezTo>
                  <a:pt x="4007" y="1873"/>
                  <a:pt x="3805" y="1947"/>
                  <a:pt x="3656" y="2096"/>
                </a:cubicBezTo>
                <a:lnTo>
                  <a:pt x="2096" y="3668"/>
                </a:lnTo>
                <a:cubicBezTo>
                  <a:pt x="1798" y="3966"/>
                  <a:pt x="1798" y="4466"/>
                  <a:pt x="2096" y="4763"/>
                </a:cubicBezTo>
                <a:lnTo>
                  <a:pt x="2799" y="5466"/>
                </a:lnTo>
                <a:cubicBezTo>
                  <a:pt x="2334" y="6204"/>
                  <a:pt x="1977" y="7037"/>
                  <a:pt x="1775" y="7930"/>
                </a:cubicBezTo>
                <a:lnTo>
                  <a:pt x="775" y="7930"/>
                </a:lnTo>
                <a:cubicBezTo>
                  <a:pt x="346" y="7930"/>
                  <a:pt x="1" y="8276"/>
                  <a:pt x="1" y="8704"/>
                </a:cubicBezTo>
                <a:lnTo>
                  <a:pt x="1" y="10931"/>
                </a:lnTo>
                <a:cubicBezTo>
                  <a:pt x="1" y="11359"/>
                  <a:pt x="346" y="11705"/>
                  <a:pt x="775" y="11705"/>
                </a:cubicBezTo>
                <a:lnTo>
                  <a:pt x="1775" y="11705"/>
                </a:lnTo>
                <a:cubicBezTo>
                  <a:pt x="1977" y="12598"/>
                  <a:pt x="2322" y="13407"/>
                  <a:pt x="2799" y="14169"/>
                </a:cubicBezTo>
                <a:lnTo>
                  <a:pt x="2096" y="14872"/>
                </a:lnTo>
                <a:cubicBezTo>
                  <a:pt x="1798" y="15169"/>
                  <a:pt x="1798" y="15669"/>
                  <a:pt x="2096" y="15967"/>
                </a:cubicBezTo>
                <a:lnTo>
                  <a:pt x="3656" y="17539"/>
                </a:lnTo>
                <a:cubicBezTo>
                  <a:pt x="3805" y="17687"/>
                  <a:pt x="4007" y="17762"/>
                  <a:pt x="4209" y="17762"/>
                </a:cubicBezTo>
                <a:cubicBezTo>
                  <a:pt x="4412" y="17762"/>
                  <a:pt x="4614" y="17687"/>
                  <a:pt x="4763" y="17539"/>
                </a:cubicBezTo>
                <a:lnTo>
                  <a:pt x="5466" y="16836"/>
                </a:lnTo>
                <a:cubicBezTo>
                  <a:pt x="6204" y="17300"/>
                  <a:pt x="7037" y="17658"/>
                  <a:pt x="7930" y="17860"/>
                </a:cubicBezTo>
                <a:lnTo>
                  <a:pt x="7930" y="18860"/>
                </a:lnTo>
                <a:cubicBezTo>
                  <a:pt x="7930" y="19289"/>
                  <a:pt x="8275" y="19634"/>
                  <a:pt x="8704" y="19634"/>
                </a:cubicBezTo>
                <a:lnTo>
                  <a:pt x="10919" y="19634"/>
                </a:lnTo>
                <a:cubicBezTo>
                  <a:pt x="11359" y="19634"/>
                  <a:pt x="11704" y="19289"/>
                  <a:pt x="11704" y="18860"/>
                </a:cubicBezTo>
                <a:lnTo>
                  <a:pt x="11704" y="17860"/>
                </a:lnTo>
                <a:cubicBezTo>
                  <a:pt x="12597" y="17658"/>
                  <a:pt x="13407" y="17312"/>
                  <a:pt x="14169" y="16836"/>
                </a:cubicBezTo>
                <a:lnTo>
                  <a:pt x="14872" y="17539"/>
                </a:lnTo>
                <a:cubicBezTo>
                  <a:pt x="15020" y="17687"/>
                  <a:pt x="15220" y="17762"/>
                  <a:pt x="15419" y="17762"/>
                </a:cubicBezTo>
                <a:cubicBezTo>
                  <a:pt x="15619" y="17762"/>
                  <a:pt x="15818" y="17687"/>
                  <a:pt x="15967" y="17539"/>
                </a:cubicBezTo>
                <a:lnTo>
                  <a:pt x="17539" y="15967"/>
                </a:lnTo>
                <a:cubicBezTo>
                  <a:pt x="17836" y="15669"/>
                  <a:pt x="17836" y="15169"/>
                  <a:pt x="17539" y="14872"/>
                </a:cubicBezTo>
                <a:lnTo>
                  <a:pt x="16836" y="14169"/>
                </a:lnTo>
                <a:cubicBezTo>
                  <a:pt x="17300" y="13431"/>
                  <a:pt x="17658" y="12598"/>
                  <a:pt x="17860" y="11705"/>
                </a:cubicBezTo>
                <a:lnTo>
                  <a:pt x="18860" y="11705"/>
                </a:lnTo>
                <a:cubicBezTo>
                  <a:pt x="19289" y="11705"/>
                  <a:pt x="19634" y="11359"/>
                  <a:pt x="19634" y="10931"/>
                </a:cubicBezTo>
                <a:lnTo>
                  <a:pt x="19634" y="8704"/>
                </a:lnTo>
                <a:cubicBezTo>
                  <a:pt x="19634" y="8276"/>
                  <a:pt x="19289" y="7930"/>
                  <a:pt x="18860" y="7930"/>
                </a:cubicBezTo>
                <a:lnTo>
                  <a:pt x="17860" y="7930"/>
                </a:lnTo>
                <a:cubicBezTo>
                  <a:pt x="17658" y="7037"/>
                  <a:pt x="17312" y="6228"/>
                  <a:pt x="16836" y="5466"/>
                </a:cubicBezTo>
                <a:lnTo>
                  <a:pt x="17539" y="4763"/>
                </a:lnTo>
                <a:cubicBezTo>
                  <a:pt x="17836" y="4466"/>
                  <a:pt x="17836" y="3966"/>
                  <a:pt x="17539" y="3668"/>
                </a:cubicBezTo>
                <a:lnTo>
                  <a:pt x="15967" y="2096"/>
                </a:lnTo>
                <a:cubicBezTo>
                  <a:pt x="15818" y="1947"/>
                  <a:pt x="15619" y="1873"/>
                  <a:pt x="15419" y="1873"/>
                </a:cubicBezTo>
                <a:cubicBezTo>
                  <a:pt x="15220" y="1873"/>
                  <a:pt x="15020" y="1947"/>
                  <a:pt x="14872" y="2096"/>
                </a:cubicBezTo>
                <a:lnTo>
                  <a:pt x="14169" y="2799"/>
                </a:lnTo>
                <a:cubicBezTo>
                  <a:pt x="13431" y="2334"/>
                  <a:pt x="12597" y="1977"/>
                  <a:pt x="11704" y="1775"/>
                </a:cubicBezTo>
                <a:lnTo>
                  <a:pt x="11704" y="775"/>
                </a:lnTo>
                <a:cubicBezTo>
                  <a:pt x="11704" y="346"/>
                  <a:pt x="11359" y="1"/>
                  <a:pt x="10919" y="1"/>
                </a:cubicBezTo>
                <a:close/>
              </a:path>
            </a:pathLst>
          </a:custGeom>
          <a:solidFill>
            <a:schemeClr val="accent4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0" name="Google Shape;1420;p38"/>
          <p:cNvSpPr/>
          <p:nvPr/>
        </p:nvSpPr>
        <p:spPr>
          <a:xfrm>
            <a:off x="4895446" y="2012800"/>
            <a:ext cx="153300" cy="153300"/>
          </a:xfrm>
          <a:prstGeom prst="rect">
            <a:avLst/>
          </a:prstGeom>
          <a:solidFill>
            <a:schemeClr val="accent2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1" name="Google Shape;1421;p38"/>
          <p:cNvSpPr/>
          <p:nvPr/>
        </p:nvSpPr>
        <p:spPr>
          <a:xfrm>
            <a:off x="7422950" y="1089366"/>
            <a:ext cx="773400" cy="7734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22" name="Google Shape;1422;p38"/>
          <p:cNvGrpSpPr/>
          <p:nvPr/>
        </p:nvGrpSpPr>
        <p:grpSpPr>
          <a:xfrm>
            <a:off x="7328100" y="987025"/>
            <a:ext cx="773400" cy="773400"/>
            <a:chOff x="8430600" y="503400"/>
            <a:chExt cx="773400" cy="773400"/>
          </a:xfrm>
        </p:grpSpPr>
        <p:sp>
          <p:nvSpPr>
            <p:cNvPr id="1423" name="Google Shape;1423;p38"/>
            <p:cNvSpPr/>
            <p:nvPr/>
          </p:nvSpPr>
          <p:spPr>
            <a:xfrm>
              <a:off x="8430600" y="503400"/>
              <a:ext cx="773400" cy="77340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24" name="Google Shape;1424;p38"/>
            <p:cNvGrpSpPr/>
            <p:nvPr/>
          </p:nvGrpSpPr>
          <p:grpSpPr>
            <a:xfrm>
              <a:off x="8572674" y="645476"/>
              <a:ext cx="489254" cy="489254"/>
              <a:chOff x="4457700" y="2655225"/>
              <a:chExt cx="113125" cy="113125"/>
            </a:xfrm>
          </p:grpSpPr>
          <p:sp>
            <p:nvSpPr>
              <p:cNvPr id="1425" name="Google Shape;1425;p38"/>
              <p:cNvSpPr/>
              <p:nvPr/>
            </p:nvSpPr>
            <p:spPr>
              <a:xfrm>
                <a:off x="4457700" y="2655225"/>
                <a:ext cx="113125" cy="113125"/>
              </a:xfrm>
              <a:custGeom>
                <a:avLst/>
                <a:gdLst/>
                <a:ahLst/>
                <a:cxnLst/>
                <a:rect l="l" t="t" r="r" b="b"/>
                <a:pathLst>
                  <a:path w="4525" h="4525" extrusionOk="0">
                    <a:moveTo>
                      <a:pt x="2262" y="1108"/>
                    </a:moveTo>
                    <a:cubicBezTo>
                      <a:pt x="2917" y="1108"/>
                      <a:pt x="3441" y="1631"/>
                      <a:pt x="3441" y="2286"/>
                    </a:cubicBezTo>
                    <a:cubicBezTo>
                      <a:pt x="3453" y="2917"/>
                      <a:pt x="2917" y="3453"/>
                      <a:pt x="2262" y="3453"/>
                    </a:cubicBezTo>
                    <a:cubicBezTo>
                      <a:pt x="1607" y="3453"/>
                      <a:pt x="1083" y="2941"/>
                      <a:pt x="1083" y="2286"/>
                    </a:cubicBezTo>
                    <a:cubicBezTo>
                      <a:pt x="1083" y="1631"/>
                      <a:pt x="1607" y="1108"/>
                      <a:pt x="2262" y="1108"/>
                    </a:cubicBezTo>
                    <a:close/>
                    <a:moveTo>
                      <a:pt x="2262" y="0"/>
                    </a:moveTo>
                    <a:cubicBezTo>
                      <a:pt x="1012" y="0"/>
                      <a:pt x="0" y="1012"/>
                      <a:pt x="0" y="2262"/>
                    </a:cubicBezTo>
                    <a:cubicBezTo>
                      <a:pt x="0" y="3513"/>
                      <a:pt x="1012" y="4525"/>
                      <a:pt x="2262" y="4525"/>
                    </a:cubicBezTo>
                    <a:cubicBezTo>
                      <a:pt x="3512" y="4525"/>
                      <a:pt x="4524" y="3513"/>
                      <a:pt x="4524" y="2262"/>
                    </a:cubicBezTo>
                    <a:cubicBezTo>
                      <a:pt x="4524" y="1012"/>
                      <a:pt x="3512" y="0"/>
                      <a:pt x="226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6" name="Google Shape;1426;p38"/>
              <p:cNvSpPr/>
              <p:nvPr/>
            </p:nvSpPr>
            <p:spPr>
              <a:xfrm>
                <a:off x="4459175" y="2655225"/>
                <a:ext cx="111050" cy="51225"/>
              </a:xfrm>
              <a:custGeom>
                <a:avLst/>
                <a:gdLst/>
                <a:ahLst/>
                <a:cxnLst/>
                <a:rect l="l" t="t" r="r" b="b"/>
                <a:pathLst>
                  <a:path w="4442" h="2049" extrusionOk="0">
                    <a:moveTo>
                      <a:pt x="2215" y="0"/>
                    </a:moveTo>
                    <a:cubicBezTo>
                      <a:pt x="1322" y="0"/>
                      <a:pt x="548" y="524"/>
                      <a:pt x="179" y="1274"/>
                    </a:cubicBezTo>
                    <a:cubicBezTo>
                      <a:pt x="1" y="1643"/>
                      <a:pt x="274" y="2048"/>
                      <a:pt x="679" y="2048"/>
                    </a:cubicBezTo>
                    <a:cubicBezTo>
                      <a:pt x="882" y="2048"/>
                      <a:pt x="1072" y="1929"/>
                      <a:pt x="1167" y="1727"/>
                    </a:cubicBezTo>
                    <a:cubicBezTo>
                      <a:pt x="1358" y="1346"/>
                      <a:pt x="1763" y="1096"/>
                      <a:pt x="2215" y="1096"/>
                    </a:cubicBezTo>
                    <a:cubicBezTo>
                      <a:pt x="2679" y="1096"/>
                      <a:pt x="3072" y="1358"/>
                      <a:pt x="3275" y="1727"/>
                    </a:cubicBezTo>
                    <a:cubicBezTo>
                      <a:pt x="3370" y="1929"/>
                      <a:pt x="3561" y="2048"/>
                      <a:pt x="3763" y="2048"/>
                    </a:cubicBezTo>
                    <a:cubicBezTo>
                      <a:pt x="4168" y="2048"/>
                      <a:pt x="4442" y="1631"/>
                      <a:pt x="4263" y="1274"/>
                    </a:cubicBezTo>
                    <a:cubicBezTo>
                      <a:pt x="3882" y="512"/>
                      <a:pt x="3108" y="0"/>
                      <a:pt x="221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427" name="Google Shape;1427;p38"/>
          <p:cNvSpPr/>
          <p:nvPr/>
        </p:nvSpPr>
        <p:spPr>
          <a:xfrm>
            <a:off x="5738050" y="3319566"/>
            <a:ext cx="773400" cy="7734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8" name="Google Shape;1428;p38"/>
          <p:cNvSpPr/>
          <p:nvPr/>
        </p:nvSpPr>
        <p:spPr>
          <a:xfrm>
            <a:off x="5643200" y="3217225"/>
            <a:ext cx="773400" cy="773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29" name="Google Shape;1429;p38"/>
          <p:cNvGrpSpPr/>
          <p:nvPr/>
        </p:nvGrpSpPr>
        <p:grpSpPr>
          <a:xfrm rot="-5400000">
            <a:off x="5785399" y="3359436"/>
            <a:ext cx="489254" cy="489254"/>
            <a:chOff x="4457700" y="2655225"/>
            <a:chExt cx="113125" cy="113125"/>
          </a:xfrm>
        </p:grpSpPr>
        <p:sp>
          <p:nvSpPr>
            <p:cNvPr id="1430" name="Google Shape;1430;p38"/>
            <p:cNvSpPr/>
            <p:nvPr/>
          </p:nvSpPr>
          <p:spPr>
            <a:xfrm>
              <a:off x="4457700" y="2655225"/>
              <a:ext cx="113125" cy="113125"/>
            </a:xfrm>
            <a:custGeom>
              <a:avLst/>
              <a:gdLst/>
              <a:ahLst/>
              <a:cxnLst/>
              <a:rect l="l" t="t" r="r" b="b"/>
              <a:pathLst>
                <a:path w="4525" h="4525" extrusionOk="0">
                  <a:moveTo>
                    <a:pt x="2262" y="1108"/>
                  </a:moveTo>
                  <a:cubicBezTo>
                    <a:pt x="2917" y="1108"/>
                    <a:pt x="3441" y="1631"/>
                    <a:pt x="3441" y="2286"/>
                  </a:cubicBezTo>
                  <a:cubicBezTo>
                    <a:pt x="3453" y="2917"/>
                    <a:pt x="2917" y="3453"/>
                    <a:pt x="2262" y="3453"/>
                  </a:cubicBezTo>
                  <a:cubicBezTo>
                    <a:pt x="1607" y="3453"/>
                    <a:pt x="1083" y="2941"/>
                    <a:pt x="1083" y="2286"/>
                  </a:cubicBezTo>
                  <a:cubicBezTo>
                    <a:pt x="1083" y="1631"/>
                    <a:pt x="1607" y="1108"/>
                    <a:pt x="2262" y="1108"/>
                  </a:cubicBezTo>
                  <a:close/>
                  <a:moveTo>
                    <a:pt x="2262" y="0"/>
                  </a:moveTo>
                  <a:cubicBezTo>
                    <a:pt x="1012" y="0"/>
                    <a:pt x="0" y="1012"/>
                    <a:pt x="0" y="2262"/>
                  </a:cubicBezTo>
                  <a:cubicBezTo>
                    <a:pt x="0" y="3513"/>
                    <a:pt x="1012" y="4525"/>
                    <a:pt x="2262" y="4525"/>
                  </a:cubicBezTo>
                  <a:cubicBezTo>
                    <a:pt x="3512" y="4525"/>
                    <a:pt x="4524" y="3513"/>
                    <a:pt x="4524" y="2262"/>
                  </a:cubicBezTo>
                  <a:cubicBezTo>
                    <a:pt x="4524" y="1012"/>
                    <a:pt x="3512" y="0"/>
                    <a:pt x="2262" y="0"/>
                  </a:cubicBezTo>
                  <a:close/>
                </a:path>
              </a:pathLst>
            </a:custGeom>
            <a:solidFill>
              <a:schemeClr val="dk2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1" name="Google Shape;1431;p38"/>
            <p:cNvSpPr/>
            <p:nvPr/>
          </p:nvSpPr>
          <p:spPr>
            <a:xfrm>
              <a:off x="4459175" y="2655225"/>
              <a:ext cx="111050" cy="51225"/>
            </a:xfrm>
            <a:custGeom>
              <a:avLst/>
              <a:gdLst/>
              <a:ahLst/>
              <a:cxnLst/>
              <a:rect l="l" t="t" r="r" b="b"/>
              <a:pathLst>
                <a:path w="4442" h="2049" extrusionOk="0">
                  <a:moveTo>
                    <a:pt x="2215" y="0"/>
                  </a:moveTo>
                  <a:cubicBezTo>
                    <a:pt x="1322" y="0"/>
                    <a:pt x="548" y="524"/>
                    <a:pt x="179" y="1274"/>
                  </a:cubicBezTo>
                  <a:cubicBezTo>
                    <a:pt x="1" y="1643"/>
                    <a:pt x="274" y="2048"/>
                    <a:pt x="679" y="2048"/>
                  </a:cubicBezTo>
                  <a:cubicBezTo>
                    <a:pt x="882" y="2048"/>
                    <a:pt x="1072" y="1929"/>
                    <a:pt x="1167" y="1727"/>
                  </a:cubicBezTo>
                  <a:cubicBezTo>
                    <a:pt x="1358" y="1346"/>
                    <a:pt x="1763" y="1096"/>
                    <a:pt x="2215" y="1096"/>
                  </a:cubicBezTo>
                  <a:cubicBezTo>
                    <a:pt x="2679" y="1096"/>
                    <a:pt x="3072" y="1358"/>
                    <a:pt x="3275" y="1727"/>
                  </a:cubicBezTo>
                  <a:cubicBezTo>
                    <a:pt x="3370" y="1929"/>
                    <a:pt x="3561" y="2048"/>
                    <a:pt x="3763" y="2048"/>
                  </a:cubicBezTo>
                  <a:cubicBezTo>
                    <a:pt x="4168" y="2048"/>
                    <a:pt x="4442" y="1631"/>
                    <a:pt x="4263" y="1274"/>
                  </a:cubicBezTo>
                  <a:cubicBezTo>
                    <a:pt x="3882" y="512"/>
                    <a:pt x="3108" y="0"/>
                    <a:pt x="2215" y="0"/>
                  </a:cubicBezTo>
                  <a:close/>
                </a:path>
              </a:pathLst>
            </a:custGeom>
            <a:solidFill>
              <a:schemeClr val="accent6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32" name="Google Shape;1432;p38"/>
          <p:cNvGrpSpPr/>
          <p:nvPr/>
        </p:nvGrpSpPr>
        <p:grpSpPr>
          <a:xfrm>
            <a:off x="6677663" y="3544647"/>
            <a:ext cx="761713" cy="323262"/>
            <a:chOff x="2559150" y="3516550"/>
            <a:chExt cx="1014400" cy="430500"/>
          </a:xfrm>
        </p:grpSpPr>
        <p:cxnSp>
          <p:nvCxnSpPr>
            <p:cNvPr id="1433" name="Google Shape;1433;p38"/>
            <p:cNvCxnSpPr/>
            <p:nvPr/>
          </p:nvCxnSpPr>
          <p:spPr>
            <a:xfrm>
              <a:off x="2559150" y="3516550"/>
              <a:ext cx="226200" cy="430500"/>
            </a:xfrm>
            <a:prstGeom prst="straightConnector1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34" name="Google Shape;1434;p38"/>
            <p:cNvCxnSpPr/>
            <p:nvPr/>
          </p:nvCxnSpPr>
          <p:spPr>
            <a:xfrm>
              <a:off x="2821883" y="3516550"/>
              <a:ext cx="226200" cy="430500"/>
            </a:xfrm>
            <a:prstGeom prst="straightConnector1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35" name="Google Shape;1435;p38"/>
            <p:cNvCxnSpPr/>
            <p:nvPr/>
          </p:nvCxnSpPr>
          <p:spPr>
            <a:xfrm>
              <a:off x="3084617" y="3516550"/>
              <a:ext cx="226200" cy="430500"/>
            </a:xfrm>
            <a:prstGeom prst="straightConnector1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436" name="Google Shape;1436;p38"/>
            <p:cNvCxnSpPr/>
            <p:nvPr/>
          </p:nvCxnSpPr>
          <p:spPr>
            <a:xfrm>
              <a:off x="3347350" y="3516550"/>
              <a:ext cx="226200" cy="430500"/>
            </a:xfrm>
            <a:prstGeom prst="straightConnector1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1437" name="Google Shape;1437;p38"/>
          <p:cNvSpPr/>
          <p:nvPr/>
        </p:nvSpPr>
        <p:spPr>
          <a:xfrm>
            <a:off x="6915174" y="4878725"/>
            <a:ext cx="204300" cy="204300"/>
          </a:xfrm>
          <a:prstGeom prst="ellipse">
            <a:avLst/>
          </a:prstGeom>
          <a:solidFill>
            <a:schemeClr val="accent3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42" name="Google Shape;1442;p39"/>
          <p:cNvCxnSpPr/>
          <p:nvPr/>
        </p:nvCxnSpPr>
        <p:spPr>
          <a:xfrm>
            <a:off x="6871925" y="1211100"/>
            <a:ext cx="0" cy="955800"/>
          </a:xfrm>
          <a:prstGeom prst="straightConnector1">
            <a:avLst/>
          </a:prstGeom>
          <a:noFill/>
          <a:ln w="19050" cap="flat" cmpd="sng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443" name="Google Shape;1443;p39"/>
          <p:cNvSpPr/>
          <p:nvPr/>
        </p:nvSpPr>
        <p:spPr>
          <a:xfrm>
            <a:off x="2531625" y="1408075"/>
            <a:ext cx="2947500" cy="1240200"/>
          </a:xfrm>
          <a:prstGeom prst="roundRect">
            <a:avLst>
              <a:gd name="adj" fmla="val 27649"/>
            </a:avLst>
          </a:prstGeom>
          <a:noFill/>
          <a:ln w="19050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4" name="Google Shape;1444;p39"/>
          <p:cNvSpPr/>
          <p:nvPr/>
        </p:nvSpPr>
        <p:spPr>
          <a:xfrm>
            <a:off x="1604412" y="2053302"/>
            <a:ext cx="5935200" cy="1181400"/>
          </a:xfrm>
          <a:prstGeom prst="roundRect">
            <a:avLst>
              <a:gd name="adj" fmla="val 16667"/>
            </a:avLst>
          </a:prstGeom>
          <a:solidFill>
            <a:schemeClr val="accent5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5" name="Google Shape;1445;p39"/>
          <p:cNvSpPr/>
          <p:nvPr/>
        </p:nvSpPr>
        <p:spPr>
          <a:xfrm>
            <a:off x="1604412" y="1908800"/>
            <a:ext cx="5935200" cy="11814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6" name="Google Shape;1446;p39"/>
          <p:cNvSpPr txBox="1">
            <a:spLocks noGrp="1"/>
          </p:cNvSpPr>
          <p:nvPr>
            <p:ph type="title"/>
          </p:nvPr>
        </p:nvSpPr>
        <p:spPr>
          <a:xfrm>
            <a:off x="2161975" y="2078600"/>
            <a:ext cx="48201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OVERVIEW</a:t>
            </a:r>
            <a:endParaRPr/>
          </a:p>
        </p:txBody>
      </p:sp>
      <p:sp>
        <p:nvSpPr>
          <p:cNvPr id="1447" name="Google Shape;1447;p39"/>
          <p:cNvSpPr/>
          <p:nvPr/>
        </p:nvSpPr>
        <p:spPr>
          <a:xfrm>
            <a:off x="3981325" y="871909"/>
            <a:ext cx="1181400" cy="11814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8" name="Google Shape;1448;p39"/>
          <p:cNvSpPr/>
          <p:nvPr/>
        </p:nvSpPr>
        <p:spPr>
          <a:xfrm>
            <a:off x="3981325" y="740575"/>
            <a:ext cx="1181400" cy="1181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9" name="Google Shape;1449;p39"/>
          <p:cNvSpPr txBox="1">
            <a:spLocks noGrp="1"/>
          </p:cNvSpPr>
          <p:nvPr>
            <p:ph type="title" idx="2"/>
          </p:nvPr>
        </p:nvSpPr>
        <p:spPr>
          <a:xfrm>
            <a:off x="4056463" y="882463"/>
            <a:ext cx="1031100" cy="89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700">
                <a:solidFill>
                  <a:schemeClr val="lt1"/>
                </a:solidFill>
              </a:rPr>
              <a:t>0</a:t>
            </a:r>
            <a:r>
              <a:rPr lang="en"/>
              <a:t>1</a:t>
            </a:r>
            <a:endParaRPr sz="4700">
              <a:solidFill>
                <a:schemeClr val="lt1"/>
              </a:solidFill>
            </a:endParaRPr>
          </a:p>
        </p:txBody>
      </p:sp>
      <p:sp>
        <p:nvSpPr>
          <p:cNvPr id="1450" name="Google Shape;1450;p39"/>
          <p:cNvSpPr/>
          <p:nvPr/>
        </p:nvSpPr>
        <p:spPr>
          <a:xfrm>
            <a:off x="2962071" y="1341600"/>
            <a:ext cx="153300" cy="153300"/>
          </a:xfrm>
          <a:prstGeom prst="rect">
            <a:avLst/>
          </a:prstGeom>
          <a:solidFill>
            <a:schemeClr val="accent6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1" name="Google Shape;1451;p39"/>
          <p:cNvSpPr txBox="1">
            <a:spLocks noGrp="1"/>
          </p:cNvSpPr>
          <p:nvPr>
            <p:ph type="subTitle" idx="1"/>
          </p:nvPr>
        </p:nvSpPr>
        <p:spPr>
          <a:xfrm>
            <a:off x="2532750" y="3402825"/>
            <a:ext cx="4078500" cy="66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Here you could describe the topic of the section</a:t>
            </a:r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6" name="Google Shape;1456;p40"/>
          <p:cNvSpPr txBox="1">
            <a:spLocks noGrp="1"/>
          </p:cNvSpPr>
          <p:nvPr>
            <p:ph type="subTitle" idx="1"/>
          </p:nvPr>
        </p:nvSpPr>
        <p:spPr>
          <a:xfrm>
            <a:off x="1820400" y="1329933"/>
            <a:ext cx="5503200" cy="172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“This is a quote. Words full of wisdom that someone important said and can make the reader get inspired.”</a:t>
            </a:r>
            <a:endParaRPr/>
          </a:p>
        </p:txBody>
      </p:sp>
      <p:grpSp>
        <p:nvGrpSpPr>
          <p:cNvPr id="1457" name="Google Shape;1457;p40"/>
          <p:cNvGrpSpPr/>
          <p:nvPr/>
        </p:nvGrpSpPr>
        <p:grpSpPr>
          <a:xfrm>
            <a:off x="3198643" y="3225225"/>
            <a:ext cx="2746716" cy="622550"/>
            <a:chOff x="6176076" y="2770675"/>
            <a:chExt cx="1918500" cy="622550"/>
          </a:xfrm>
        </p:grpSpPr>
        <p:sp>
          <p:nvSpPr>
            <p:cNvPr id="1458" name="Google Shape;1458;p40"/>
            <p:cNvSpPr/>
            <p:nvPr/>
          </p:nvSpPr>
          <p:spPr>
            <a:xfrm>
              <a:off x="6176076" y="2895225"/>
              <a:ext cx="1918500" cy="498000"/>
            </a:xfrm>
            <a:prstGeom prst="roundRect">
              <a:avLst>
                <a:gd name="adj" fmla="val 16667"/>
              </a:avLst>
            </a:prstGeom>
            <a:solidFill>
              <a:schemeClr val="accent5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9" name="Google Shape;1459;p40"/>
            <p:cNvSpPr/>
            <p:nvPr/>
          </p:nvSpPr>
          <p:spPr>
            <a:xfrm>
              <a:off x="6176076" y="2770675"/>
              <a:ext cx="1918500" cy="498000"/>
            </a:xfrm>
            <a:prstGeom prst="roundRect">
              <a:avLst>
                <a:gd name="adj" fmla="val 16667"/>
              </a:avLst>
            </a:prstGeom>
            <a:solidFill>
              <a:schemeClr val="accent4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60" name="Google Shape;1460;p40"/>
          <p:cNvSpPr txBox="1">
            <a:spLocks noGrp="1"/>
          </p:cNvSpPr>
          <p:nvPr>
            <p:ph type="subTitle" idx="2"/>
          </p:nvPr>
        </p:nvSpPr>
        <p:spPr>
          <a:xfrm>
            <a:off x="3247200" y="3315558"/>
            <a:ext cx="2649600" cy="371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—SOMEONE FAMOUS</a:t>
            </a:r>
            <a:endParaRPr/>
          </a:p>
        </p:txBody>
      </p:sp>
      <p:sp>
        <p:nvSpPr>
          <p:cNvPr id="1461" name="Google Shape;1461;p40"/>
          <p:cNvSpPr/>
          <p:nvPr/>
        </p:nvSpPr>
        <p:spPr>
          <a:xfrm>
            <a:off x="1148600" y="718616"/>
            <a:ext cx="773400" cy="7734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2" name="Google Shape;1462;p40"/>
          <p:cNvSpPr/>
          <p:nvPr/>
        </p:nvSpPr>
        <p:spPr>
          <a:xfrm>
            <a:off x="1053750" y="616275"/>
            <a:ext cx="773400" cy="773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3" name="Google Shape;1463;p40"/>
          <p:cNvSpPr/>
          <p:nvPr/>
        </p:nvSpPr>
        <p:spPr>
          <a:xfrm>
            <a:off x="1148600" y="817274"/>
            <a:ext cx="516475" cy="371413"/>
          </a:xfrm>
          <a:custGeom>
            <a:avLst/>
            <a:gdLst/>
            <a:ahLst/>
            <a:cxnLst/>
            <a:rect l="l" t="t" r="r" b="b"/>
            <a:pathLst>
              <a:path w="15353" h="11040" extrusionOk="0">
                <a:moveTo>
                  <a:pt x="4069" y="1"/>
                </a:moveTo>
                <a:lnTo>
                  <a:pt x="976" y="4693"/>
                </a:lnTo>
                <a:cubicBezTo>
                  <a:pt x="380" y="5561"/>
                  <a:pt x="0" y="6483"/>
                  <a:pt x="0" y="7568"/>
                </a:cubicBezTo>
                <a:cubicBezTo>
                  <a:pt x="0" y="9738"/>
                  <a:pt x="1600" y="11013"/>
                  <a:pt x="3336" y="11013"/>
                </a:cubicBezTo>
                <a:cubicBezTo>
                  <a:pt x="5262" y="11013"/>
                  <a:pt x="6673" y="9575"/>
                  <a:pt x="6673" y="7568"/>
                </a:cubicBezTo>
                <a:cubicBezTo>
                  <a:pt x="6673" y="6456"/>
                  <a:pt x="6211" y="5398"/>
                  <a:pt x="5235" y="4747"/>
                </a:cubicBezTo>
                <a:lnTo>
                  <a:pt x="7296" y="28"/>
                </a:lnTo>
                <a:lnTo>
                  <a:pt x="7296" y="1"/>
                </a:lnTo>
                <a:close/>
                <a:moveTo>
                  <a:pt x="12179" y="1"/>
                </a:moveTo>
                <a:lnTo>
                  <a:pt x="9087" y="4693"/>
                </a:lnTo>
                <a:cubicBezTo>
                  <a:pt x="8490" y="5561"/>
                  <a:pt x="8110" y="6483"/>
                  <a:pt x="8110" y="7568"/>
                </a:cubicBezTo>
                <a:cubicBezTo>
                  <a:pt x="8110" y="9738"/>
                  <a:pt x="9710" y="11040"/>
                  <a:pt x="11419" y="11040"/>
                </a:cubicBezTo>
                <a:cubicBezTo>
                  <a:pt x="13372" y="11040"/>
                  <a:pt x="14783" y="9575"/>
                  <a:pt x="14783" y="7568"/>
                </a:cubicBezTo>
                <a:cubicBezTo>
                  <a:pt x="14783" y="6456"/>
                  <a:pt x="14321" y="5398"/>
                  <a:pt x="13291" y="4720"/>
                </a:cubicBezTo>
                <a:lnTo>
                  <a:pt x="15352" y="1"/>
                </a:lnTo>
                <a:close/>
              </a:path>
            </a:pathLst>
          </a:custGeom>
          <a:solidFill>
            <a:schemeClr val="accent3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" name="Google Shape;1377;p36"/>
          <p:cNvSpPr txBox="1">
            <a:spLocks noGrp="1"/>
          </p:cNvSpPr>
          <p:nvPr>
            <p:ph type="title"/>
          </p:nvPr>
        </p:nvSpPr>
        <p:spPr>
          <a:xfrm>
            <a:off x="446700" y="365969"/>
            <a:ext cx="7717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solidFill>
                  <a:srgbClr val="AF0960"/>
                </a:solidFill>
              </a:rPr>
              <a:t>RabbitMQ</a:t>
            </a:r>
            <a:endParaRPr sz="2800" dirty="0">
              <a:solidFill>
                <a:srgbClr val="AF0960"/>
              </a:solidFill>
            </a:endParaRPr>
          </a:p>
        </p:txBody>
      </p:sp>
      <p:sp>
        <p:nvSpPr>
          <p:cNvPr id="1378" name="Google Shape;1378;p36"/>
          <p:cNvSpPr txBox="1">
            <a:spLocks noGrp="1"/>
          </p:cNvSpPr>
          <p:nvPr>
            <p:ph type="body" idx="1"/>
          </p:nvPr>
        </p:nvSpPr>
        <p:spPr>
          <a:xfrm>
            <a:off x="713400" y="968184"/>
            <a:ext cx="7717200" cy="387275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endParaRPr lang="en-US" sz="2000" dirty="0"/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n-US" sz="2000" dirty="0"/>
              <a:t>Open-source messaging system</a:t>
            </a:r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n-US" sz="2000" dirty="0"/>
              <a:t>RabbitMQ implements the AMQP protocol</a:t>
            </a:r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n-US" sz="2000" dirty="0"/>
              <a:t>RabbitMQ Includes</a:t>
            </a:r>
          </a:p>
          <a:p>
            <a:pPr marL="742950" lvl="1" indent="-28575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n-US" sz="2000" dirty="0"/>
              <a:t>Reliability</a:t>
            </a:r>
          </a:p>
          <a:p>
            <a:pPr marL="742950" lvl="1" indent="-28575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n-US" sz="2000" dirty="0"/>
              <a:t>Routing</a:t>
            </a:r>
          </a:p>
          <a:p>
            <a:pPr marL="742950" lvl="1" indent="-28575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n-US" sz="2000" dirty="0"/>
              <a:t>Browser based UI</a:t>
            </a:r>
          </a:p>
          <a:p>
            <a:pPr marL="742950" lvl="1" indent="-28575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n-US" sz="2000" dirty="0"/>
              <a:t>Cross-platform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en-US" sz="2000" dirty="0"/>
          </a:p>
        </p:txBody>
      </p:sp>
      <p:pic>
        <p:nvPicPr>
          <p:cNvPr id="1026" name="Picture 2" descr="Hervé Beraud | FOSS Hacker at Red Hat / Science Lover">
            <a:extLst>
              <a:ext uri="{FF2B5EF4-FFF2-40B4-BE49-F238E27FC236}">
                <a16:creationId xmlns:a16="http://schemas.microsoft.com/office/drawing/2014/main" id="{7BADD3D0-3AAF-48E3-9E02-F183B2EABC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4858" y="3321789"/>
            <a:ext cx="1455742" cy="1455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6457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3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3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3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3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" name="Google Shape;1377;p36"/>
          <p:cNvSpPr txBox="1">
            <a:spLocks noGrp="1"/>
          </p:cNvSpPr>
          <p:nvPr>
            <p:ph type="title"/>
          </p:nvPr>
        </p:nvSpPr>
        <p:spPr>
          <a:xfrm>
            <a:off x="446700" y="365969"/>
            <a:ext cx="7717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solidFill>
                  <a:srgbClr val="AF0960"/>
                </a:solidFill>
              </a:rPr>
              <a:t>ASSIGNMENT – PRODUCT API</a:t>
            </a:r>
            <a:endParaRPr sz="2800" dirty="0">
              <a:solidFill>
                <a:srgbClr val="AF0960"/>
              </a:solidFill>
            </a:endParaRPr>
          </a:p>
        </p:txBody>
      </p:sp>
      <p:sp>
        <p:nvSpPr>
          <p:cNvPr id="1378" name="Google Shape;1378;p36"/>
          <p:cNvSpPr txBox="1">
            <a:spLocks noGrp="1"/>
          </p:cNvSpPr>
          <p:nvPr>
            <p:ph type="body" idx="1"/>
          </p:nvPr>
        </p:nvSpPr>
        <p:spPr>
          <a:xfrm>
            <a:off x="713400" y="968184"/>
            <a:ext cx="7717200" cy="387275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endParaRPr lang="en-US" sz="1800" dirty="0"/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n-US" sz="1800" dirty="0"/>
              <a:t>Setup Product API Database / Tables</a:t>
            </a:r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n-US" sz="1800" dirty="0"/>
              <a:t>Setup </a:t>
            </a:r>
            <a:r>
              <a:rPr lang="en-US" sz="1800" dirty="0" err="1"/>
              <a:t>DbContext</a:t>
            </a:r>
            <a:r>
              <a:rPr lang="en-US" sz="1800" dirty="0"/>
              <a:t> and Seed Product Table</a:t>
            </a:r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n-US" sz="1800" dirty="0"/>
              <a:t>Setup </a:t>
            </a:r>
            <a:r>
              <a:rPr lang="en-US" sz="1800" dirty="0" err="1"/>
              <a:t>AutoMapper</a:t>
            </a:r>
            <a:endParaRPr lang="en-US" sz="1800" dirty="0"/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n-US" sz="1800" dirty="0"/>
              <a:t>CRUD functionality Product API</a:t>
            </a:r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n-US" sz="1800" dirty="0"/>
              <a:t>Setup Authentication &amp; Authorization in API</a:t>
            </a:r>
          </a:p>
          <a:p>
            <a:pPr marL="742950" lvl="1" indent="-28575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n-US" sz="1800" dirty="0"/>
              <a:t>Create/Edit/Delete – ADMIN Role</a:t>
            </a:r>
          </a:p>
          <a:p>
            <a:pPr marL="742950" lvl="1" indent="-28575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n-US" sz="1800" dirty="0"/>
              <a:t>Read – Any Authorized User</a:t>
            </a:r>
          </a:p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n-US" sz="1800" dirty="0"/>
              <a:t>Web Project to Consume API (Product API Port – 7000)</a:t>
            </a:r>
          </a:p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n-US" sz="1800" dirty="0"/>
              <a:t>Implement Product Service and Controller in Web Project</a:t>
            </a:r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n-US" sz="1800" dirty="0"/>
              <a:t>Views for Product CRUD Operations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652D324-A5B7-E0F0-2C51-F6FB664AF3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4033" y="3945756"/>
            <a:ext cx="1807394" cy="852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076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3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37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37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" name="Google Shape;1468;p41"/>
          <p:cNvSpPr txBox="1">
            <a:spLocks noGrp="1"/>
          </p:cNvSpPr>
          <p:nvPr>
            <p:ph type="title"/>
          </p:nvPr>
        </p:nvSpPr>
        <p:spPr>
          <a:xfrm>
            <a:off x="0" y="381209"/>
            <a:ext cx="914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rgbClr val="AF0960"/>
                </a:solidFill>
              </a:rPr>
              <a:t>EXCHANGE</a:t>
            </a:r>
            <a:endParaRPr sz="2800" dirty="0">
              <a:solidFill>
                <a:srgbClr val="AF0960"/>
              </a:solidFill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A326AF5-490B-438B-9E37-5BFA22E4AADC}"/>
              </a:ext>
            </a:extLst>
          </p:cNvPr>
          <p:cNvSpPr/>
          <p:nvPr/>
        </p:nvSpPr>
        <p:spPr>
          <a:xfrm>
            <a:off x="2516878" y="1465994"/>
            <a:ext cx="3896751" cy="2975317"/>
          </a:xfrm>
          <a:prstGeom prst="round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47840C4-E33F-41E4-BBB7-59327DB44E92}"/>
              </a:ext>
            </a:extLst>
          </p:cNvPr>
          <p:cNvSpPr/>
          <p:nvPr/>
        </p:nvSpPr>
        <p:spPr>
          <a:xfrm>
            <a:off x="2733823" y="2711879"/>
            <a:ext cx="1004187" cy="495006"/>
          </a:xfrm>
          <a:prstGeom prst="roundRect">
            <a:avLst>
              <a:gd name="adj" fmla="val 0"/>
            </a:avLst>
          </a:prstGeom>
          <a:solidFill>
            <a:srgbClr val="AF0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Exchange</a:t>
            </a:r>
          </a:p>
        </p:txBody>
      </p:sp>
      <p:sp>
        <p:nvSpPr>
          <p:cNvPr id="13" name="Rectangle: Diagonal Corners Rounded 12">
            <a:extLst>
              <a:ext uri="{FF2B5EF4-FFF2-40B4-BE49-F238E27FC236}">
                <a16:creationId xmlns:a16="http://schemas.microsoft.com/office/drawing/2014/main" id="{076248E7-979B-4278-A7E5-58516E91D8F9}"/>
              </a:ext>
            </a:extLst>
          </p:cNvPr>
          <p:cNvSpPr/>
          <p:nvPr/>
        </p:nvSpPr>
        <p:spPr>
          <a:xfrm>
            <a:off x="5192498" y="2664775"/>
            <a:ext cx="1062111" cy="577756"/>
          </a:xfrm>
          <a:prstGeom prst="round2DiagRect">
            <a:avLst>
              <a:gd name="adj1" fmla="val 30059"/>
              <a:gd name="adj2" fmla="val 0"/>
            </a:avLst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Queue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BC8235A-1C4B-464D-9F19-E01F64649448}"/>
              </a:ext>
            </a:extLst>
          </p:cNvPr>
          <p:cNvCxnSpPr>
            <a:cxnSpLocks/>
            <a:stCxn id="10" idx="3"/>
            <a:endCxn id="13" idx="2"/>
          </p:cNvCxnSpPr>
          <p:nvPr/>
        </p:nvCxnSpPr>
        <p:spPr>
          <a:xfrm flipV="1">
            <a:off x="3738010" y="2953653"/>
            <a:ext cx="1454488" cy="5729"/>
          </a:xfrm>
          <a:prstGeom prst="straightConnector1">
            <a:avLst/>
          </a:prstGeom>
          <a:ln>
            <a:solidFill>
              <a:srgbClr val="AF09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F11B0F4B-65D3-4359-BD30-C5C47DD61375}"/>
              </a:ext>
            </a:extLst>
          </p:cNvPr>
          <p:cNvSpPr txBox="1"/>
          <p:nvPr/>
        </p:nvSpPr>
        <p:spPr>
          <a:xfrm>
            <a:off x="3231231" y="4109174"/>
            <a:ext cx="23439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AF0960"/>
                </a:solidFill>
              </a:rPr>
              <a:t>RabbitMQ Message Broker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87A1661-F1D9-4C30-9AC9-52935F363D66}"/>
              </a:ext>
            </a:extLst>
          </p:cNvPr>
          <p:cNvSpPr txBox="1"/>
          <p:nvPr/>
        </p:nvSpPr>
        <p:spPr>
          <a:xfrm>
            <a:off x="4123353" y="2936848"/>
            <a:ext cx="6944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</a:rPr>
              <a:t>Routes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272385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74" name="Google Shape;1474;p42"/>
          <p:cNvGrpSpPr/>
          <p:nvPr/>
        </p:nvGrpSpPr>
        <p:grpSpPr>
          <a:xfrm>
            <a:off x="713426" y="2931601"/>
            <a:ext cx="3683400" cy="1668640"/>
            <a:chOff x="713426" y="2931601"/>
            <a:chExt cx="3683400" cy="1668640"/>
          </a:xfrm>
        </p:grpSpPr>
        <p:grpSp>
          <p:nvGrpSpPr>
            <p:cNvPr id="1475" name="Google Shape;1475;p42"/>
            <p:cNvGrpSpPr/>
            <p:nvPr/>
          </p:nvGrpSpPr>
          <p:grpSpPr>
            <a:xfrm>
              <a:off x="713426" y="2931601"/>
              <a:ext cx="3683400" cy="1668640"/>
              <a:chOff x="713426" y="2931601"/>
              <a:chExt cx="3683400" cy="1668640"/>
            </a:xfrm>
          </p:grpSpPr>
          <p:sp>
            <p:nvSpPr>
              <p:cNvPr id="1476" name="Google Shape;1476;p42"/>
              <p:cNvSpPr/>
              <p:nvPr/>
            </p:nvSpPr>
            <p:spPr>
              <a:xfrm>
                <a:off x="713426" y="3086441"/>
                <a:ext cx="3683400" cy="1513800"/>
              </a:xfrm>
              <a:prstGeom prst="roundRect">
                <a:avLst>
                  <a:gd name="adj" fmla="val 16667"/>
                </a:avLst>
              </a:prstGeom>
              <a:solidFill>
                <a:schemeClr val="dk2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7" name="Google Shape;1477;p42"/>
              <p:cNvSpPr/>
              <p:nvPr/>
            </p:nvSpPr>
            <p:spPr>
              <a:xfrm>
                <a:off x="713426" y="2931601"/>
                <a:ext cx="3683400" cy="1513800"/>
              </a:xfrm>
              <a:prstGeom prst="roundRect">
                <a:avLst>
                  <a:gd name="adj" fmla="val 16667"/>
                </a:avLst>
              </a:prstGeom>
              <a:solidFill>
                <a:schemeClr val="lt1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478" name="Google Shape;1478;p42"/>
            <p:cNvSpPr/>
            <p:nvPr/>
          </p:nvSpPr>
          <p:spPr>
            <a:xfrm>
              <a:off x="3251775" y="4363379"/>
              <a:ext cx="563100" cy="153000"/>
            </a:xfrm>
            <a:prstGeom prst="roundRect">
              <a:avLst>
                <a:gd name="adj" fmla="val 16667"/>
              </a:avLst>
            </a:prstGeom>
            <a:solidFill>
              <a:schemeClr val="accent4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79" name="Google Shape;1479;p42"/>
          <p:cNvGrpSpPr/>
          <p:nvPr/>
        </p:nvGrpSpPr>
        <p:grpSpPr>
          <a:xfrm>
            <a:off x="713426" y="979254"/>
            <a:ext cx="3683400" cy="1749810"/>
            <a:chOff x="713426" y="979254"/>
            <a:chExt cx="3683400" cy="1749810"/>
          </a:xfrm>
        </p:grpSpPr>
        <p:grpSp>
          <p:nvGrpSpPr>
            <p:cNvPr id="1480" name="Google Shape;1480;p42"/>
            <p:cNvGrpSpPr/>
            <p:nvPr/>
          </p:nvGrpSpPr>
          <p:grpSpPr>
            <a:xfrm>
              <a:off x="713426" y="1060424"/>
              <a:ext cx="3683400" cy="1668640"/>
              <a:chOff x="713426" y="1060424"/>
              <a:chExt cx="3683400" cy="1668640"/>
            </a:xfrm>
          </p:grpSpPr>
          <p:sp>
            <p:nvSpPr>
              <p:cNvPr id="1481" name="Google Shape;1481;p42"/>
              <p:cNvSpPr/>
              <p:nvPr/>
            </p:nvSpPr>
            <p:spPr>
              <a:xfrm>
                <a:off x="713426" y="1215264"/>
                <a:ext cx="3683400" cy="1513800"/>
              </a:xfrm>
              <a:prstGeom prst="roundRect">
                <a:avLst>
                  <a:gd name="adj" fmla="val 16667"/>
                </a:avLst>
              </a:prstGeom>
              <a:solidFill>
                <a:schemeClr val="dk2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2" name="Google Shape;1482;p42"/>
              <p:cNvSpPr/>
              <p:nvPr/>
            </p:nvSpPr>
            <p:spPr>
              <a:xfrm>
                <a:off x="713426" y="1060424"/>
                <a:ext cx="3683400" cy="1513800"/>
              </a:xfrm>
              <a:prstGeom prst="roundRect">
                <a:avLst>
                  <a:gd name="adj" fmla="val 16667"/>
                </a:avLst>
              </a:prstGeom>
              <a:solidFill>
                <a:schemeClr val="lt1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483" name="Google Shape;1483;p42"/>
            <p:cNvSpPr/>
            <p:nvPr/>
          </p:nvSpPr>
          <p:spPr>
            <a:xfrm>
              <a:off x="1357000" y="979254"/>
              <a:ext cx="563100" cy="153000"/>
            </a:xfrm>
            <a:prstGeom prst="roundRect">
              <a:avLst>
                <a:gd name="adj" fmla="val 16667"/>
              </a:avLst>
            </a:prstGeom>
            <a:solidFill>
              <a:schemeClr val="accent3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84" name="Google Shape;1484;p42"/>
          <p:cNvGrpSpPr/>
          <p:nvPr/>
        </p:nvGrpSpPr>
        <p:grpSpPr>
          <a:xfrm>
            <a:off x="4747494" y="1060424"/>
            <a:ext cx="3683400" cy="1668640"/>
            <a:chOff x="4747494" y="1060424"/>
            <a:chExt cx="3683400" cy="1668640"/>
          </a:xfrm>
        </p:grpSpPr>
        <p:grpSp>
          <p:nvGrpSpPr>
            <p:cNvPr id="1485" name="Google Shape;1485;p42"/>
            <p:cNvGrpSpPr/>
            <p:nvPr/>
          </p:nvGrpSpPr>
          <p:grpSpPr>
            <a:xfrm>
              <a:off x="4747494" y="1060424"/>
              <a:ext cx="3683400" cy="1668640"/>
              <a:chOff x="4747494" y="1060424"/>
              <a:chExt cx="3683400" cy="1668640"/>
            </a:xfrm>
          </p:grpSpPr>
          <p:sp>
            <p:nvSpPr>
              <p:cNvPr id="1486" name="Google Shape;1486;p42"/>
              <p:cNvSpPr/>
              <p:nvPr/>
            </p:nvSpPr>
            <p:spPr>
              <a:xfrm>
                <a:off x="4747494" y="1215264"/>
                <a:ext cx="3683400" cy="1513800"/>
              </a:xfrm>
              <a:prstGeom prst="roundRect">
                <a:avLst>
                  <a:gd name="adj" fmla="val 16667"/>
                </a:avLst>
              </a:prstGeom>
              <a:solidFill>
                <a:schemeClr val="dk2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7" name="Google Shape;1487;p42"/>
              <p:cNvSpPr/>
              <p:nvPr/>
            </p:nvSpPr>
            <p:spPr>
              <a:xfrm>
                <a:off x="4747494" y="1060424"/>
                <a:ext cx="3683400" cy="1513800"/>
              </a:xfrm>
              <a:prstGeom prst="roundRect">
                <a:avLst>
                  <a:gd name="adj" fmla="val 16667"/>
                </a:avLst>
              </a:prstGeom>
              <a:solidFill>
                <a:schemeClr val="lt1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</p:grpSp>
        <p:sp>
          <p:nvSpPr>
            <p:cNvPr id="1488" name="Google Shape;1488;p42"/>
            <p:cNvSpPr/>
            <p:nvPr/>
          </p:nvSpPr>
          <p:spPr>
            <a:xfrm>
              <a:off x="5170550" y="2500004"/>
              <a:ext cx="563100" cy="153000"/>
            </a:xfrm>
            <a:prstGeom prst="roundRect">
              <a:avLst>
                <a:gd name="adj" fmla="val 16667"/>
              </a:avLst>
            </a:prstGeom>
            <a:solidFill>
              <a:schemeClr val="accent6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89" name="Google Shape;1489;p42"/>
          <p:cNvGrpSpPr/>
          <p:nvPr/>
        </p:nvGrpSpPr>
        <p:grpSpPr>
          <a:xfrm>
            <a:off x="4747494" y="2931601"/>
            <a:ext cx="3683400" cy="1668640"/>
            <a:chOff x="4747494" y="2931601"/>
            <a:chExt cx="3683400" cy="1668640"/>
          </a:xfrm>
        </p:grpSpPr>
        <p:grpSp>
          <p:nvGrpSpPr>
            <p:cNvPr id="1490" name="Google Shape;1490;p42"/>
            <p:cNvGrpSpPr/>
            <p:nvPr/>
          </p:nvGrpSpPr>
          <p:grpSpPr>
            <a:xfrm>
              <a:off x="4747494" y="2931601"/>
              <a:ext cx="3683400" cy="1668640"/>
              <a:chOff x="4747494" y="2931601"/>
              <a:chExt cx="3683400" cy="1668640"/>
            </a:xfrm>
          </p:grpSpPr>
          <p:sp>
            <p:nvSpPr>
              <p:cNvPr id="1491" name="Google Shape;1491;p42"/>
              <p:cNvSpPr/>
              <p:nvPr/>
            </p:nvSpPr>
            <p:spPr>
              <a:xfrm>
                <a:off x="4747494" y="3086441"/>
                <a:ext cx="3683400" cy="1513800"/>
              </a:xfrm>
              <a:prstGeom prst="roundRect">
                <a:avLst>
                  <a:gd name="adj" fmla="val 16667"/>
                </a:avLst>
              </a:prstGeom>
              <a:solidFill>
                <a:schemeClr val="dk2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2" name="Google Shape;1492;p42"/>
              <p:cNvSpPr/>
              <p:nvPr/>
            </p:nvSpPr>
            <p:spPr>
              <a:xfrm>
                <a:off x="4747494" y="2931601"/>
                <a:ext cx="3683400" cy="1513800"/>
              </a:xfrm>
              <a:prstGeom prst="roundRect">
                <a:avLst>
                  <a:gd name="adj" fmla="val 16667"/>
                </a:avLst>
              </a:prstGeom>
              <a:solidFill>
                <a:schemeClr val="lt1"/>
              </a:solidFill>
              <a:ln w="1905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493" name="Google Shape;1493;p42"/>
            <p:cNvSpPr/>
            <p:nvPr/>
          </p:nvSpPr>
          <p:spPr>
            <a:xfrm>
              <a:off x="6950700" y="4363379"/>
              <a:ext cx="563100" cy="15300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94" name="Google Shape;1494;p42"/>
          <p:cNvSpPr txBox="1">
            <a:spLocks noGrp="1"/>
          </p:cNvSpPr>
          <p:nvPr>
            <p:ph type="title"/>
          </p:nvPr>
        </p:nvSpPr>
        <p:spPr>
          <a:xfrm>
            <a:off x="713400" y="381209"/>
            <a:ext cx="7717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/>
              <a:t>EXCHANGE TYPES</a:t>
            </a:r>
            <a:endParaRPr sz="2800" dirty="0"/>
          </a:p>
        </p:txBody>
      </p:sp>
      <p:sp>
        <p:nvSpPr>
          <p:cNvPr id="1495" name="Google Shape;1495;p42"/>
          <p:cNvSpPr txBox="1">
            <a:spLocks noGrp="1"/>
          </p:cNvSpPr>
          <p:nvPr>
            <p:ph type="subTitle" idx="1"/>
          </p:nvPr>
        </p:nvSpPr>
        <p:spPr>
          <a:xfrm>
            <a:off x="1697553" y="1393923"/>
            <a:ext cx="2442000" cy="43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AF0960"/>
                </a:solidFill>
              </a:rPr>
              <a:t>DIRECT EXCHANGE</a:t>
            </a:r>
            <a:endParaRPr sz="2400" dirty="0">
              <a:solidFill>
                <a:srgbClr val="AF0960"/>
              </a:solidFill>
            </a:endParaRPr>
          </a:p>
        </p:txBody>
      </p:sp>
      <p:sp>
        <p:nvSpPr>
          <p:cNvPr id="1497" name="Google Shape;1497;p42"/>
          <p:cNvSpPr txBox="1">
            <a:spLocks noGrp="1"/>
          </p:cNvSpPr>
          <p:nvPr>
            <p:ph type="subTitle" idx="3"/>
          </p:nvPr>
        </p:nvSpPr>
        <p:spPr>
          <a:xfrm>
            <a:off x="5703655" y="1342317"/>
            <a:ext cx="2441400" cy="109568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AF0960"/>
                </a:solidFill>
              </a:rPr>
              <a:t>FANOUT EXCHANGE	</a:t>
            </a:r>
            <a:endParaRPr sz="2400" dirty="0">
              <a:solidFill>
                <a:srgbClr val="AF0960"/>
              </a:solidFill>
            </a:endParaRPr>
          </a:p>
        </p:txBody>
      </p:sp>
      <p:sp>
        <p:nvSpPr>
          <p:cNvPr id="1499" name="Google Shape;1499;p42"/>
          <p:cNvSpPr txBox="1">
            <a:spLocks noGrp="1"/>
          </p:cNvSpPr>
          <p:nvPr>
            <p:ph type="subTitle" idx="5"/>
          </p:nvPr>
        </p:nvSpPr>
        <p:spPr>
          <a:xfrm>
            <a:off x="1707004" y="3258799"/>
            <a:ext cx="2441400" cy="43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AF0960"/>
                </a:solidFill>
              </a:rPr>
              <a:t>TOPIC EXCHANGE</a:t>
            </a:r>
            <a:endParaRPr sz="2400" dirty="0">
              <a:solidFill>
                <a:srgbClr val="AF0960"/>
              </a:solidFill>
            </a:endParaRPr>
          </a:p>
        </p:txBody>
      </p:sp>
      <p:sp>
        <p:nvSpPr>
          <p:cNvPr id="1501" name="Google Shape;1501;p42"/>
          <p:cNvSpPr txBox="1">
            <a:spLocks noGrp="1"/>
          </p:cNvSpPr>
          <p:nvPr>
            <p:ph type="subTitle" idx="7"/>
          </p:nvPr>
        </p:nvSpPr>
        <p:spPr>
          <a:xfrm>
            <a:off x="5778300" y="3258799"/>
            <a:ext cx="2441400" cy="43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AF0960"/>
                </a:solidFill>
              </a:rPr>
              <a:t>HEADER EXCHANGE</a:t>
            </a:r>
            <a:endParaRPr sz="2400" dirty="0">
              <a:solidFill>
                <a:srgbClr val="AF0960"/>
              </a:solidFill>
            </a:endParaRPr>
          </a:p>
        </p:txBody>
      </p:sp>
      <p:grpSp>
        <p:nvGrpSpPr>
          <p:cNvPr id="1503" name="Google Shape;1503;p42"/>
          <p:cNvGrpSpPr/>
          <p:nvPr/>
        </p:nvGrpSpPr>
        <p:grpSpPr>
          <a:xfrm>
            <a:off x="998945" y="1491638"/>
            <a:ext cx="563060" cy="651372"/>
            <a:chOff x="998945" y="1840209"/>
            <a:chExt cx="563060" cy="651372"/>
          </a:xfrm>
        </p:grpSpPr>
        <p:sp>
          <p:nvSpPr>
            <p:cNvPr id="1504" name="Google Shape;1504;p42"/>
            <p:cNvSpPr/>
            <p:nvPr/>
          </p:nvSpPr>
          <p:spPr>
            <a:xfrm>
              <a:off x="998945" y="1927751"/>
              <a:ext cx="563060" cy="563830"/>
            </a:xfrm>
            <a:custGeom>
              <a:avLst/>
              <a:gdLst/>
              <a:ahLst/>
              <a:cxnLst/>
              <a:rect l="l" t="t" r="r" b="b"/>
              <a:pathLst>
                <a:path w="8538" h="8550" extrusionOk="0">
                  <a:moveTo>
                    <a:pt x="1370" y="1"/>
                  </a:moveTo>
                  <a:cubicBezTo>
                    <a:pt x="608" y="1"/>
                    <a:pt x="1" y="620"/>
                    <a:pt x="1" y="1370"/>
                  </a:cubicBezTo>
                  <a:lnTo>
                    <a:pt x="1" y="7180"/>
                  </a:lnTo>
                  <a:cubicBezTo>
                    <a:pt x="1" y="7942"/>
                    <a:pt x="608" y="8550"/>
                    <a:pt x="1370" y="8550"/>
                  </a:cubicBezTo>
                  <a:lnTo>
                    <a:pt x="7168" y="8550"/>
                  </a:lnTo>
                  <a:cubicBezTo>
                    <a:pt x="7930" y="8550"/>
                    <a:pt x="8537" y="7942"/>
                    <a:pt x="8537" y="7180"/>
                  </a:cubicBezTo>
                  <a:lnTo>
                    <a:pt x="8537" y="1370"/>
                  </a:lnTo>
                  <a:cubicBezTo>
                    <a:pt x="8537" y="620"/>
                    <a:pt x="7930" y="1"/>
                    <a:pt x="7168" y="1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505" name="Google Shape;1505;p42"/>
            <p:cNvGrpSpPr/>
            <p:nvPr/>
          </p:nvGrpSpPr>
          <p:grpSpPr>
            <a:xfrm>
              <a:off x="998945" y="1840209"/>
              <a:ext cx="563060" cy="563830"/>
              <a:chOff x="7166950" y="4240225"/>
              <a:chExt cx="213450" cy="213750"/>
            </a:xfrm>
          </p:grpSpPr>
          <p:sp>
            <p:nvSpPr>
              <p:cNvPr id="1506" name="Google Shape;1506;p42"/>
              <p:cNvSpPr/>
              <p:nvPr/>
            </p:nvSpPr>
            <p:spPr>
              <a:xfrm>
                <a:off x="7166950" y="4240225"/>
                <a:ext cx="213450" cy="213750"/>
              </a:xfrm>
              <a:custGeom>
                <a:avLst/>
                <a:gdLst/>
                <a:ahLst/>
                <a:cxnLst/>
                <a:rect l="l" t="t" r="r" b="b"/>
                <a:pathLst>
                  <a:path w="8538" h="8550" extrusionOk="0">
                    <a:moveTo>
                      <a:pt x="1370" y="1"/>
                    </a:moveTo>
                    <a:cubicBezTo>
                      <a:pt x="608" y="1"/>
                      <a:pt x="1" y="620"/>
                      <a:pt x="1" y="1370"/>
                    </a:cubicBezTo>
                    <a:lnTo>
                      <a:pt x="1" y="7180"/>
                    </a:lnTo>
                    <a:cubicBezTo>
                      <a:pt x="1" y="7942"/>
                      <a:pt x="608" y="8550"/>
                      <a:pt x="1370" y="8550"/>
                    </a:cubicBezTo>
                    <a:lnTo>
                      <a:pt x="7168" y="8550"/>
                    </a:lnTo>
                    <a:cubicBezTo>
                      <a:pt x="7930" y="8550"/>
                      <a:pt x="8537" y="7942"/>
                      <a:pt x="8537" y="7180"/>
                    </a:cubicBezTo>
                    <a:lnTo>
                      <a:pt x="8537" y="1370"/>
                    </a:lnTo>
                    <a:cubicBezTo>
                      <a:pt x="8537" y="620"/>
                      <a:pt x="7930" y="1"/>
                      <a:pt x="716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7" name="Google Shape;1507;p42"/>
              <p:cNvSpPr/>
              <p:nvPr/>
            </p:nvSpPr>
            <p:spPr>
              <a:xfrm>
                <a:off x="7248525" y="4286375"/>
                <a:ext cx="85725" cy="85750"/>
              </a:xfrm>
              <a:custGeom>
                <a:avLst/>
                <a:gdLst/>
                <a:ahLst/>
                <a:cxnLst/>
                <a:rect l="l" t="t" r="r" b="b"/>
                <a:pathLst>
                  <a:path w="3429" h="3430" extrusionOk="0">
                    <a:moveTo>
                      <a:pt x="1715" y="0"/>
                    </a:moveTo>
                    <a:cubicBezTo>
                      <a:pt x="774" y="0"/>
                      <a:pt x="0" y="774"/>
                      <a:pt x="0" y="1715"/>
                    </a:cubicBezTo>
                    <a:cubicBezTo>
                      <a:pt x="0" y="2655"/>
                      <a:pt x="774" y="3429"/>
                      <a:pt x="1715" y="3429"/>
                    </a:cubicBezTo>
                    <a:cubicBezTo>
                      <a:pt x="2667" y="3429"/>
                      <a:pt x="3429" y="2655"/>
                      <a:pt x="3429" y="1715"/>
                    </a:cubicBezTo>
                    <a:cubicBezTo>
                      <a:pt x="3429" y="774"/>
                      <a:pt x="2667" y="0"/>
                      <a:pt x="171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8" name="Google Shape;1508;p42"/>
              <p:cNvSpPr/>
              <p:nvPr/>
            </p:nvSpPr>
            <p:spPr>
              <a:xfrm>
                <a:off x="7213400" y="4322675"/>
                <a:ext cx="85450" cy="85450"/>
              </a:xfrm>
              <a:custGeom>
                <a:avLst/>
                <a:gdLst/>
                <a:ahLst/>
                <a:cxnLst/>
                <a:rect l="l" t="t" r="r" b="b"/>
                <a:pathLst>
                  <a:path w="3418" h="3418" extrusionOk="0">
                    <a:moveTo>
                      <a:pt x="1703" y="1"/>
                    </a:moveTo>
                    <a:cubicBezTo>
                      <a:pt x="762" y="1"/>
                      <a:pt x="0" y="763"/>
                      <a:pt x="0" y="1703"/>
                    </a:cubicBezTo>
                    <a:cubicBezTo>
                      <a:pt x="0" y="2656"/>
                      <a:pt x="762" y="3418"/>
                      <a:pt x="1703" y="3418"/>
                    </a:cubicBezTo>
                    <a:cubicBezTo>
                      <a:pt x="2655" y="3418"/>
                      <a:pt x="3417" y="2656"/>
                      <a:pt x="3417" y="1703"/>
                    </a:cubicBezTo>
                    <a:cubicBezTo>
                      <a:pt x="3417" y="763"/>
                      <a:pt x="2655" y="1"/>
                      <a:pt x="170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509" name="Google Shape;1509;p42"/>
          <p:cNvSpPr/>
          <p:nvPr/>
        </p:nvSpPr>
        <p:spPr>
          <a:xfrm>
            <a:off x="998945" y="3450355"/>
            <a:ext cx="563060" cy="563830"/>
          </a:xfrm>
          <a:custGeom>
            <a:avLst/>
            <a:gdLst/>
            <a:ahLst/>
            <a:cxnLst/>
            <a:rect l="l" t="t" r="r" b="b"/>
            <a:pathLst>
              <a:path w="8538" h="8550" extrusionOk="0">
                <a:moveTo>
                  <a:pt x="1370" y="1"/>
                </a:moveTo>
                <a:cubicBezTo>
                  <a:pt x="608" y="1"/>
                  <a:pt x="1" y="620"/>
                  <a:pt x="1" y="1370"/>
                </a:cubicBezTo>
                <a:lnTo>
                  <a:pt x="1" y="7180"/>
                </a:lnTo>
                <a:cubicBezTo>
                  <a:pt x="1" y="7942"/>
                  <a:pt x="608" y="8550"/>
                  <a:pt x="1370" y="8550"/>
                </a:cubicBezTo>
                <a:lnTo>
                  <a:pt x="7168" y="8550"/>
                </a:lnTo>
                <a:cubicBezTo>
                  <a:pt x="7930" y="8550"/>
                  <a:pt x="8537" y="7942"/>
                  <a:pt x="8537" y="7180"/>
                </a:cubicBezTo>
                <a:lnTo>
                  <a:pt x="8537" y="1370"/>
                </a:lnTo>
                <a:cubicBezTo>
                  <a:pt x="8537" y="620"/>
                  <a:pt x="7930" y="1"/>
                  <a:pt x="7168" y="1"/>
                </a:cubicBezTo>
                <a:close/>
              </a:path>
            </a:pathLst>
          </a:custGeom>
          <a:solidFill>
            <a:schemeClr val="accent2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0" name="Google Shape;1510;p42"/>
          <p:cNvSpPr/>
          <p:nvPr/>
        </p:nvSpPr>
        <p:spPr>
          <a:xfrm>
            <a:off x="998945" y="3362813"/>
            <a:ext cx="563060" cy="563830"/>
          </a:xfrm>
          <a:custGeom>
            <a:avLst/>
            <a:gdLst/>
            <a:ahLst/>
            <a:cxnLst/>
            <a:rect l="l" t="t" r="r" b="b"/>
            <a:pathLst>
              <a:path w="8538" h="8550" extrusionOk="0">
                <a:moveTo>
                  <a:pt x="1370" y="1"/>
                </a:moveTo>
                <a:cubicBezTo>
                  <a:pt x="608" y="1"/>
                  <a:pt x="1" y="620"/>
                  <a:pt x="1" y="1370"/>
                </a:cubicBezTo>
                <a:lnTo>
                  <a:pt x="1" y="7180"/>
                </a:lnTo>
                <a:cubicBezTo>
                  <a:pt x="1" y="7942"/>
                  <a:pt x="608" y="8550"/>
                  <a:pt x="1370" y="8550"/>
                </a:cubicBezTo>
                <a:lnTo>
                  <a:pt x="7168" y="8550"/>
                </a:lnTo>
                <a:cubicBezTo>
                  <a:pt x="7930" y="8550"/>
                  <a:pt x="8537" y="7942"/>
                  <a:pt x="8537" y="7180"/>
                </a:cubicBezTo>
                <a:lnTo>
                  <a:pt x="8537" y="1370"/>
                </a:lnTo>
                <a:cubicBezTo>
                  <a:pt x="8537" y="620"/>
                  <a:pt x="7930" y="1"/>
                  <a:pt x="7168" y="1"/>
                </a:cubicBez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511" name="Google Shape;1511;p42"/>
          <p:cNvGrpSpPr/>
          <p:nvPr/>
        </p:nvGrpSpPr>
        <p:grpSpPr>
          <a:xfrm>
            <a:off x="5048095" y="1491638"/>
            <a:ext cx="563060" cy="651372"/>
            <a:chOff x="5048095" y="1491638"/>
            <a:chExt cx="563060" cy="651372"/>
          </a:xfrm>
        </p:grpSpPr>
        <p:sp>
          <p:nvSpPr>
            <p:cNvPr id="1512" name="Google Shape;1512;p42"/>
            <p:cNvSpPr/>
            <p:nvPr/>
          </p:nvSpPr>
          <p:spPr>
            <a:xfrm>
              <a:off x="5048095" y="1579180"/>
              <a:ext cx="563060" cy="563830"/>
            </a:xfrm>
            <a:custGeom>
              <a:avLst/>
              <a:gdLst/>
              <a:ahLst/>
              <a:cxnLst/>
              <a:rect l="l" t="t" r="r" b="b"/>
              <a:pathLst>
                <a:path w="8538" h="8550" extrusionOk="0">
                  <a:moveTo>
                    <a:pt x="1370" y="1"/>
                  </a:moveTo>
                  <a:cubicBezTo>
                    <a:pt x="608" y="1"/>
                    <a:pt x="1" y="620"/>
                    <a:pt x="1" y="1370"/>
                  </a:cubicBezTo>
                  <a:lnTo>
                    <a:pt x="1" y="7180"/>
                  </a:lnTo>
                  <a:cubicBezTo>
                    <a:pt x="1" y="7942"/>
                    <a:pt x="608" y="8550"/>
                    <a:pt x="1370" y="8550"/>
                  </a:cubicBezTo>
                  <a:lnTo>
                    <a:pt x="7168" y="8550"/>
                  </a:lnTo>
                  <a:cubicBezTo>
                    <a:pt x="7930" y="8550"/>
                    <a:pt x="8537" y="7942"/>
                    <a:pt x="8537" y="7180"/>
                  </a:cubicBezTo>
                  <a:lnTo>
                    <a:pt x="8537" y="1370"/>
                  </a:lnTo>
                  <a:cubicBezTo>
                    <a:pt x="8537" y="620"/>
                    <a:pt x="7930" y="1"/>
                    <a:pt x="7168" y="1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3" name="Google Shape;1513;p42"/>
            <p:cNvSpPr/>
            <p:nvPr/>
          </p:nvSpPr>
          <p:spPr>
            <a:xfrm>
              <a:off x="5048095" y="1491638"/>
              <a:ext cx="563060" cy="563830"/>
            </a:xfrm>
            <a:custGeom>
              <a:avLst/>
              <a:gdLst/>
              <a:ahLst/>
              <a:cxnLst/>
              <a:rect l="l" t="t" r="r" b="b"/>
              <a:pathLst>
                <a:path w="8538" h="8550" extrusionOk="0">
                  <a:moveTo>
                    <a:pt x="1370" y="1"/>
                  </a:moveTo>
                  <a:cubicBezTo>
                    <a:pt x="608" y="1"/>
                    <a:pt x="1" y="620"/>
                    <a:pt x="1" y="1370"/>
                  </a:cubicBezTo>
                  <a:lnTo>
                    <a:pt x="1" y="7180"/>
                  </a:lnTo>
                  <a:cubicBezTo>
                    <a:pt x="1" y="7942"/>
                    <a:pt x="608" y="8550"/>
                    <a:pt x="1370" y="8550"/>
                  </a:cubicBezTo>
                  <a:lnTo>
                    <a:pt x="7168" y="8550"/>
                  </a:lnTo>
                  <a:cubicBezTo>
                    <a:pt x="7930" y="8550"/>
                    <a:pt x="8537" y="7942"/>
                    <a:pt x="8537" y="7180"/>
                  </a:cubicBezTo>
                  <a:lnTo>
                    <a:pt x="8537" y="1370"/>
                  </a:lnTo>
                  <a:cubicBezTo>
                    <a:pt x="8537" y="620"/>
                    <a:pt x="7930" y="1"/>
                    <a:pt x="7168" y="1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514" name="Google Shape;1514;p42"/>
            <p:cNvGrpSpPr/>
            <p:nvPr/>
          </p:nvGrpSpPr>
          <p:grpSpPr>
            <a:xfrm rot="-5400000">
              <a:off x="5170545" y="1614551"/>
              <a:ext cx="317926" cy="317904"/>
              <a:chOff x="4457700" y="2655225"/>
              <a:chExt cx="113125" cy="113125"/>
            </a:xfrm>
          </p:grpSpPr>
          <p:sp>
            <p:nvSpPr>
              <p:cNvPr id="1515" name="Google Shape;1515;p42"/>
              <p:cNvSpPr/>
              <p:nvPr/>
            </p:nvSpPr>
            <p:spPr>
              <a:xfrm>
                <a:off x="4457700" y="2655225"/>
                <a:ext cx="113125" cy="113125"/>
              </a:xfrm>
              <a:custGeom>
                <a:avLst/>
                <a:gdLst/>
                <a:ahLst/>
                <a:cxnLst/>
                <a:rect l="l" t="t" r="r" b="b"/>
                <a:pathLst>
                  <a:path w="4525" h="4525" extrusionOk="0">
                    <a:moveTo>
                      <a:pt x="2262" y="1108"/>
                    </a:moveTo>
                    <a:cubicBezTo>
                      <a:pt x="2917" y="1108"/>
                      <a:pt x="3441" y="1631"/>
                      <a:pt x="3441" y="2286"/>
                    </a:cubicBezTo>
                    <a:cubicBezTo>
                      <a:pt x="3453" y="2917"/>
                      <a:pt x="2917" y="3453"/>
                      <a:pt x="2262" y="3453"/>
                    </a:cubicBezTo>
                    <a:cubicBezTo>
                      <a:pt x="1607" y="3453"/>
                      <a:pt x="1083" y="2941"/>
                      <a:pt x="1083" y="2286"/>
                    </a:cubicBezTo>
                    <a:cubicBezTo>
                      <a:pt x="1083" y="1631"/>
                      <a:pt x="1607" y="1108"/>
                      <a:pt x="2262" y="1108"/>
                    </a:cubicBezTo>
                    <a:close/>
                    <a:moveTo>
                      <a:pt x="2262" y="0"/>
                    </a:moveTo>
                    <a:cubicBezTo>
                      <a:pt x="1012" y="0"/>
                      <a:pt x="0" y="1012"/>
                      <a:pt x="0" y="2262"/>
                    </a:cubicBezTo>
                    <a:cubicBezTo>
                      <a:pt x="0" y="3513"/>
                      <a:pt x="1012" y="4525"/>
                      <a:pt x="2262" y="4525"/>
                    </a:cubicBezTo>
                    <a:cubicBezTo>
                      <a:pt x="3512" y="4525"/>
                      <a:pt x="4524" y="3513"/>
                      <a:pt x="4524" y="2262"/>
                    </a:cubicBezTo>
                    <a:cubicBezTo>
                      <a:pt x="4524" y="1012"/>
                      <a:pt x="3512" y="0"/>
                      <a:pt x="226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6" name="Google Shape;1516;p42"/>
              <p:cNvSpPr/>
              <p:nvPr/>
            </p:nvSpPr>
            <p:spPr>
              <a:xfrm>
                <a:off x="4459175" y="2655225"/>
                <a:ext cx="111050" cy="51225"/>
              </a:xfrm>
              <a:custGeom>
                <a:avLst/>
                <a:gdLst/>
                <a:ahLst/>
                <a:cxnLst/>
                <a:rect l="l" t="t" r="r" b="b"/>
                <a:pathLst>
                  <a:path w="4442" h="2049" extrusionOk="0">
                    <a:moveTo>
                      <a:pt x="2215" y="0"/>
                    </a:moveTo>
                    <a:cubicBezTo>
                      <a:pt x="1322" y="0"/>
                      <a:pt x="548" y="524"/>
                      <a:pt x="179" y="1274"/>
                    </a:cubicBezTo>
                    <a:cubicBezTo>
                      <a:pt x="1" y="1643"/>
                      <a:pt x="274" y="2048"/>
                      <a:pt x="679" y="2048"/>
                    </a:cubicBezTo>
                    <a:cubicBezTo>
                      <a:pt x="882" y="2048"/>
                      <a:pt x="1072" y="1929"/>
                      <a:pt x="1167" y="1727"/>
                    </a:cubicBezTo>
                    <a:cubicBezTo>
                      <a:pt x="1358" y="1346"/>
                      <a:pt x="1763" y="1096"/>
                      <a:pt x="2215" y="1096"/>
                    </a:cubicBezTo>
                    <a:cubicBezTo>
                      <a:pt x="2679" y="1096"/>
                      <a:pt x="3072" y="1358"/>
                      <a:pt x="3275" y="1727"/>
                    </a:cubicBezTo>
                    <a:cubicBezTo>
                      <a:pt x="3370" y="1929"/>
                      <a:pt x="3561" y="2048"/>
                      <a:pt x="3763" y="2048"/>
                    </a:cubicBezTo>
                    <a:cubicBezTo>
                      <a:pt x="4168" y="2048"/>
                      <a:pt x="4442" y="1631"/>
                      <a:pt x="4263" y="1274"/>
                    </a:cubicBezTo>
                    <a:cubicBezTo>
                      <a:pt x="3882" y="512"/>
                      <a:pt x="3108" y="0"/>
                      <a:pt x="221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9050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17" name="Google Shape;1517;p42"/>
          <p:cNvGrpSpPr/>
          <p:nvPr/>
        </p:nvGrpSpPr>
        <p:grpSpPr>
          <a:xfrm>
            <a:off x="1072672" y="3434504"/>
            <a:ext cx="415606" cy="420447"/>
            <a:chOff x="-816351" y="-880297"/>
            <a:chExt cx="1857872" cy="1879514"/>
          </a:xfrm>
        </p:grpSpPr>
        <p:sp>
          <p:nvSpPr>
            <p:cNvPr id="1518" name="Google Shape;1518;p42"/>
            <p:cNvSpPr/>
            <p:nvPr/>
          </p:nvSpPr>
          <p:spPr>
            <a:xfrm>
              <a:off x="-364323" y="-406697"/>
              <a:ext cx="1405843" cy="1405915"/>
            </a:xfrm>
            <a:custGeom>
              <a:avLst/>
              <a:gdLst/>
              <a:ahLst/>
              <a:cxnLst/>
              <a:rect l="l" t="t" r="r" b="b"/>
              <a:pathLst>
                <a:path w="19634" h="19635" extrusionOk="0">
                  <a:moveTo>
                    <a:pt x="9811" y="5847"/>
                  </a:moveTo>
                  <a:cubicBezTo>
                    <a:pt x="12002" y="5847"/>
                    <a:pt x="13764" y="7621"/>
                    <a:pt x="13764" y="9811"/>
                  </a:cubicBezTo>
                  <a:cubicBezTo>
                    <a:pt x="13764" y="12002"/>
                    <a:pt x="12002" y="13764"/>
                    <a:pt x="9811" y="13764"/>
                  </a:cubicBezTo>
                  <a:cubicBezTo>
                    <a:pt x="7621" y="13764"/>
                    <a:pt x="5847" y="12002"/>
                    <a:pt x="5847" y="9811"/>
                  </a:cubicBezTo>
                  <a:cubicBezTo>
                    <a:pt x="5847" y="7621"/>
                    <a:pt x="7621" y="5847"/>
                    <a:pt x="9811" y="5847"/>
                  </a:cubicBezTo>
                  <a:close/>
                  <a:moveTo>
                    <a:pt x="8704" y="1"/>
                  </a:moveTo>
                  <a:cubicBezTo>
                    <a:pt x="8275" y="1"/>
                    <a:pt x="7930" y="346"/>
                    <a:pt x="7930" y="775"/>
                  </a:cubicBezTo>
                  <a:lnTo>
                    <a:pt x="7930" y="1775"/>
                  </a:lnTo>
                  <a:cubicBezTo>
                    <a:pt x="7037" y="1977"/>
                    <a:pt x="6216" y="2322"/>
                    <a:pt x="5466" y="2799"/>
                  </a:cubicBezTo>
                  <a:lnTo>
                    <a:pt x="4763" y="2096"/>
                  </a:lnTo>
                  <a:cubicBezTo>
                    <a:pt x="4614" y="1947"/>
                    <a:pt x="4412" y="1873"/>
                    <a:pt x="4209" y="1873"/>
                  </a:cubicBezTo>
                  <a:cubicBezTo>
                    <a:pt x="4007" y="1873"/>
                    <a:pt x="3805" y="1947"/>
                    <a:pt x="3656" y="2096"/>
                  </a:cubicBezTo>
                  <a:lnTo>
                    <a:pt x="2096" y="3668"/>
                  </a:lnTo>
                  <a:cubicBezTo>
                    <a:pt x="1798" y="3966"/>
                    <a:pt x="1798" y="4466"/>
                    <a:pt x="2096" y="4763"/>
                  </a:cubicBezTo>
                  <a:lnTo>
                    <a:pt x="2799" y="5466"/>
                  </a:lnTo>
                  <a:cubicBezTo>
                    <a:pt x="2334" y="6204"/>
                    <a:pt x="1977" y="7037"/>
                    <a:pt x="1775" y="7930"/>
                  </a:cubicBezTo>
                  <a:lnTo>
                    <a:pt x="775" y="7930"/>
                  </a:lnTo>
                  <a:cubicBezTo>
                    <a:pt x="346" y="7930"/>
                    <a:pt x="1" y="8276"/>
                    <a:pt x="1" y="8704"/>
                  </a:cubicBezTo>
                  <a:lnTo>
                    <a:pt x="1" y="10931"/>
                  </a:lnTo>
                  <a:cubicBezTo>
                    <a:pt x="1" y="11359"/>
                    <a:pt x="346" y="11705"/>
                    <a:pt x="775" y="11705"/>
                  </a:cubicBezTo>
                  <a:lnTo>
                    <a:pt x="1775" y="11705"/>
                  </a:lnTo>
                  <a:cubicBezTo>
                    <a:pt x="1977" y="12598"/>
                    <a:pt x="2322" y="13407"/>
                    <a:pt x="2799" y="14169"/>
                  </a:cubicBezTo>
                  <a:lnTo>
                    <a:pt x="2096" y="14872"/>
                  </a:lnTo>
                  <a:cubicBezTo>
                    <a:pt x="1798" y="15169"/>
                    <a:pt x="1798" y="15669"/>
                    <a:pt x="2096" y="15967"/>
                  </a:cubicBezTo>
                  <a:lnTo>
                    <a:pt x="3656" y="17539"/>
                  </a:lnTo>
                  <a:cubicBezTo>
                    <a:pt x="3805" y="17687"/>
                    <a:pt x="4007" y="17762"/>
                    <a:pt x="4209" y="17762"/>
                  </a:cubicBezTo>
                  <a:cubicBezTo>
                    <a:pt x="4412" y="17762"/>
                    <a:pt x="4614" y="17687"/>
                    <a:pt x="4763" y="17539"/>
                  </a:cubicBezTo>
                  <a:lnTo>
                    <a:pt x="5466" y="16836"/>
                  </a:lnTo>
                  <a:cubicBezTo>
                    <a:pt x="6204" y="17300"/>
                    <a:pt x="7037" y="17658"/>
                    <a:pt x="7930" y="17860"/>
                  </a:cubicBezTo>
                  <a:lnTo>
                    <a:pt x="7930" y="18860"/>
                  </a:lnTo>
                  <a:cubicBezTo>
                    <a:pt x="7930" y="19289"/>
                    <a:pt x="8275" y="19634"/>
                    <a:pt x="8704" y="19634"/>
                  </a:cubicBezTo>
                  <a:lnTo>
                    <a:pt x="10919" y="19634"/>
                  </a:lnTo>
                  <a:cubicBezTo>
                    <a:pt x="11359" y="19634"/>
                    <a:pt x="11704" y="19289"/>
                    <a:pt x="11704" y="18860"/>
                  </a:cubicBezTo>
                  <a:lnTo>
                    <a:pt x="11704" y="17860"/>
                  </a:lnTo>
                  <a:cubicBezTo>
                    <a:pt x="12597" y="17658"/>
                    <a:pt x="13407" y="17312"/>
                    <a:pt x="14169" y="16836"/>
                  </a:cubicBezTo>
                  <a:lnTo>
                    <a:pt x="14872" y="17539"/>
                  </a:lnTo>
                  <a:cubicBezTo>
                    <a:pt x="15020" y="17687"/>
                    <a:pt x="15220" y="17762"/>
                    <a:pt x="15419" y="17762"/>
                  </a:cubicBezTo>
                  <a:cubicBezTo>
                    <a:pt x="15619" y="17762"/>
                    <a:pt x="15818" y="17687"/>
                    <a:pt x="15967" y="17539"/>
                  </a:cubicBezTo>
                  <a:lnTo>
                    <a:pt x="17539" y="15967"/>
                  </a:lnTo>
                  <a:cubicBezTo>
                    <a:pt x="17836" y="15669"/>
                    <a:pt x="17836" y="15169"/>
                    <a:pt x="17539" y="14872"/>
                  </a:cubicBezTo>
                  <a:lnTo>
                    <a:pt x="16836" y="14169"/>
                  </a:lnTo>
                  <a:cubicBezTo>
                    <a:pt x="17300" y="13431"/>
                    <a:pt x="17658" y="12598"/>
                    <a:pt x="17860" y="11705"/>
                  </a:cubicBezTo>
                  <a:lnTo>
                    <a:pt x="18860" y="11705"/>
                  </a:lnTo>
                  <a:cubicBezTo>
                    <a:pt x="19289" y="11705"/>
                    <a:pt x="19634" y="11359"/>
                    <a:pt x="19634" y="10931"/>
                  </a:cubicBezTo>
                  <a:lnTo>
                    <a:pt x="19634" y="8704"/>
                  </a:lnTo>
                  <a:cubicBezTo>
                    <a:pt x="19634" y="8276"/>
                    <a:pt x="19289" y="7930"/>
                    <a:pt x="18860" y="7930"/>
                  </a:cubicBezTo>
                  <a:lnTo>
                    <a:pt x="17860" y="7930"/>
                  </a:lnTo>
                  <a:cubicBezTo>
                    <a:pt x="17658" y="7037"/>
                    <a:pt x="17312" y="6228"/>
                    <a:pt x="16836" y="5466"/>
                  </a:cubicBezTo>
                  <a:lnTo>
                    <a:pt x="17539" y="4763"/>
                  </a:lnTo>
                  <a:cubicBezTo>
                    <a:pt x="17836" y="4466"/>
                    <a:pt x="17836" y="3966"/>
                    <a:pt x="17539" y="3668"/>
                  </a:cubicBezTo>
                  <a:lnTo>
                    <a:pt x="15967" y="2096"/>
                  </a:lnTo>
                  <a:cubicBezTo>
                    <a:pt x="15818" y="1947"/>
                    <a:pt x="15619" y="1873"/>
                    <a:pt x="15419" y="1873"/>
                  </a:cubicBezTo>
                  <a:cubicBezTo>
                    <a:pt x="15220" y="1873"/>
                    <a:pt x="15020" y="1947"/>
                    <a:pt x="14872" y="2096"/>
                  </a:cubicBezTo>
                  <a:lnTo>
                    <a:pt x="14169" y="2799"/>
                  </a:lnTo>
                  <a:cubicBezTo>
                    <a:pt x="13431" y="2334"/>
                    <a:pt x="12597" y="1977"/>
                    <a:pt x="11704" y="1775"/>
                  </a:cubicBezTo>
                  <a:lnTo>
                    <a:pt x="11704" y="775"/>
                  </a:lnTo>
                  <a:cubicBezTo>
                    <a:pt x="11704" y="346"/>
                    <a:pt x="11359" y="1"/>
                    <a:pt x="10919" y="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9" name="Google Shape;1519;p42"/>
            <p:cNvSpPr/>
            <p:nvPr/>
          </p:nvSpPr>
          <p:spPr>
            <a:xfrm>
              <a:off x="-816351" y="-880297"/>
              <a:ext cx="1405843" cy="1405915"/>
            </a:xfrm>
            <a:custGeom>
              <a:avLst/>
              <a:gdLst/>
              <a:ahLst/>
              <a:cxnLst/>
              <a:rect l="l" t="t" r="r" b="b"/>
              <a:pathLst>
                <a:path w="19634" h="19635" extrusionOk="0">
                  <a:moveTo>
                    <a:pt x="9811" y="5847"/>
                  </a:moveTo>
                  <a:cubicBezTo>
                    <a:pt x="12002" y="5847"/>
                    <a:pt x="13764" y="7621"/>
                    <a:pt x="13764" y="9811"/>
                  </a:cubicBezTo>
                  <a:cubicBezTo>
                    <a:pt x="13764" y="12002"/>
                    <a:pt x="12002" y="13764"/>
                    <a:pt x="9811" y="13764"/>
                  </a:cubicBezTo>
                  <a:cubicBezTo>
                    <a:pt x="7621" y="13764"/>
                    <a:pt x="5847" y="12002"/>
                    <a:pt x="5847" y="9811"/>
                  </a:cubicBezTo>
                  <a:cubicBezTo>
                    <a:pt x="5847" y="7621"/>
                    <a:pt x="7621" y="5847"/>
                    <a:pt x="9811" y="5847"/>
                  </a:cubicBezTo>
                  <a:close/>
                  <a:moveTo>
                    <a:pt x="8704" y="1"/>
                  </a:moveTo>
                  <a:cubicBezTo>
                    <a:pt x="8275" y="1"/>
                    <a:pt x="7930" y="346"/>
                    <a:pt x="7930" y="775"/>
                  </a:cubicBezTo>
                  <a:lnTo>
                    <a:pt x="7930" y="1775"/>
                  </a:lnTo>
                  <a:cubicBezTo>
                    <a:pt x="7037" y="1977"/>
                    <a:pt x="6216" y="2322"/>
                    <a:pt x="5466" y="2799"/>
                  </a:cubicBezTo>
                  <a:lnTo>
                    <a:pt x="4763" y="2096"/>
                  </a:lnTo>
                  <a:cubicBezTo>
                    <a:pt x="4614" y="1947"/>
                    <a:pt x="4412" y="1873"/>
                    <a:pt x="4209" y="1873"/>
                  </a:cubicBezTo>
                  <a:cubicBezTo>
                    <a:pt x="4007" y="1873"/>
                    <a:pt x="3805" y="1947"/>
                    <a:pt x="3656" y="2096"/>
                  </a:cubicBezTo>
                  <a:lnTo>
                    <a:pt x="2096" y="3668"/>
                  </a:lnTo>
                  <a:cubicBezTo>
                    <a:pt x="1798" y="3966"/>
                    <a:pt x="1798" y="4466"/>
                    <a:pt x="2096" y="4763"/>
                  </a:cubicBezTo>
                  <a:lnTo>
                    <a:pt x="2799" y="5466"/>
                  </a:lnTo>
                  <a:cubicBezTo>
                    <a:pt x="2334" y="6204"/>
                    <a:pt x="1977" y="7037"/>
                    <a:pt x="1775" y="7930"/>
                  </a:cubicBezTo>
                  <a:lnTo>
                    <a:pt x="775" y="7930"/>
                  </a:lnTo>
                  <a:cubicBezTo>
                    <a:pt x="346" y="7930"/>
                    <a:pt x="1" y="8276"/>
                    <a:pt x="1" y="8704"/>
                  </a:cubicBezTo>
                  <a:lnTo>
                    <a:pt x="1" y="10931"/>
                  </a:lnTo>
                  <a:cubicBezTo>
                    <a:pt x="1" y="11359"/>
                    <a:pt x="346" y="11705"/>
                    <a:pt x="775" y="11705"/>
                  </a:cubicBezTo>
                  <a:lnTo>
                    <a:pt x="1775" y="11705"/>
                  </a:lnTo>
                  <a:cubicBezTo>
                    <a:pt x="1977" y="12598"/>
                    <a:pt x="2322" y="13407"/>
                    <a:pt x="2799" y="14169"/>
                  </a:cubicBezTo>
                  <a:lnTo>
                    <a:pt x="2096" y="14872"/>
                  </a:lnTo>
                  <a:cubicBezTo>
                    <a:pt x="1798" y="15169"/>
                    <a:pt x="1798" y="15669"/>
                    <a:pt x="2096" y="15967"/>
                  </a:cubicBezTo>
                  <a:lnTo>
                    <a:pt x="3656" y="17539"/>
                  </a:lnTo>
                  <a:cubicBezTo>
                    <a:pt x="3805" y="17687"/>
                    <a:pt x="4007" y="17762"/>
                    <a:pt x="4209" y="17762"/>
                  </a:cubicBezTo>
                  <a:cubicBezTo>
                    <a:pt x="4412" y="17762"/>
                    <a:pt x="4614" y="17687"/>
                    <a:pt x="4763" y="17539"/>
                  </a:cubicBezTo>
                  <a:lnTo>
                    <a:pt x="5466" y="16836"/>
                  </a:lnTo>
                  <a:cubicBezTo>
                    <a:pt x="6204" y="17300"/>
                    <a:pt x="7037" y="17658"/>
                    <a:pt x="7930" y="17860"/>
                  </a:cubicBezTo>
                  <a:lnTo>
                    <a:pt x="7930" y="18860"/>
                  </a:lnTo>
                  <a:cubicBezTo>
                    <a:pt x="7930" y="19289"/>
                    <a:pt x="8275" y="19634"/>
                    <a:pt x="8704" y="19634"/>
                  </a:cubicBezTo>
                  <a:lnTo>
                    <a:pt x="10919" y="19634"/>
                  </a:lnTo>
                  <a:cubicBezTo>
                    <a:pt x="11359" y="19634"/>
                    <a:pt x="11704" y="19289"/>
                    <a:pt x="11704" y="18860"/>
                  </a:cubicBezTo>
                  <a:lnTo>
                    <a:pt x="11704" y="17860"/>
                  </a:lnTo>
                  <a:cubicBezTo>
                    <a:pt x="12597" y="17658"/>
                    <a:pt x="13407" y="17312"/>
                    <a:pt x="14169" y="16836"/>
                  </a:cubicBezTo>
                  <a:lnTo>
                    <a:pt x="14872" y="17539"/>
                  </a:lnTo>
                  <a:cubicBezTo>
                    <a:pt x="15020" y="17687"/>
                    <a:pt x="15220" y="17762"/>
                    <a:pt x="15419" y="17762"/>
                  </a:cubicBezTo>
                  <a:cubicBezTo>
                    <a:pt x="15619" y="17762"/>
                    <a:pt x="15818" y="17687"/>
                    <a:pt x="15967" y="17539"/>
                  </a:cubicBezTo>
                  <a:lnTo>
                    <a:pt x="17539" y="15967"/>
                  </a:lnTo>
                  <a:cubicBezTo>
                    <a:pt x="17836" y="15669"/>
                    <a:pt x="17836" y="15169"/>
                    <a:pt x="17539" y="14872"/>
                  </a:cubicBezTo>
                  <a:lnTo>
                    <a:pt x="16836" y="14169"/>
                  </a:lnTo>
                  <a:cubicBezTo>
                    <a:pt x="17300" y="13431"/>
                    <a:pt x="17658" y="12598"/>
                    <a:pt x="17860" y="11705"/>
                  </a:cubicBezTo>
                  <a:lnTo>
                    <a:pt x="18860" y="11705"/>
                  </a:lnTo>
                  <a:cubicBezTo>
                    <a:pt x="19289" y="11705"/>
                    <a:pt x="19634" y="11359"/>
                    <a:pt x="19634" y="10931"/>
                  </a:cubicBezTo>
                  <a:lnTo>
                    <a:pt x="19634" y="8704"/>
                  </a:lnTo>
                  <a:cubicBezTo>
                    <a:pt x="19634" y="8276"/>
                    <a:pt x="19289" y="7930"/>
                    <a:pt x="18860" y="7930"/>
                  </a:cubicBezTo>
                  <a:lnTo>
                    <a:pt x="17860" y="7930"/>
                  </a:lnTo>
                  <a:cubicBezTo>
                    <a:pt x="17658" y="7037"/>
                    <a:pt x="17312" y="6228"/>
                    <a:pt x="16836" y="5466"/>
                  </a:cubicBezTo>
                  <a:lnTo>
                    <a:pt x="17539" y="4763"/>
                  </a:lnTo>
                  <a:cubicBezTo>
                    <a:pt x="17836" y="4466"/>
                    <a:pt x="17836" y="3966"/>
                    <a:pt x="17539" y="3668"/>
                  </a:cubicBezTo>
                  <a:lnTo>
                    <a:pt x="15967" y="2096"/>
                  </a:lnTo>
                  <a:cubicBezTo>
                    <a:pt x="15818" y="1947"/>
                    <a:pt x="15619" y="1873"/>
                    <a:pt x="15419" y="1873"/>
                  </a:cubicBezTo>
                  <a:cubicBezTo>
                    <a:pt x="15220" y="1873"/>
                    <a:pt x="15020" y="1947"/>
                    <a:pt x="14872" y="2096"/>
                  </a:cubicBezTo>
                  <a:lnTo>
                    <a:pt x="14169" y="2799"/>
                  </a:lnTo>
                  <a:cubicBezTo>
                    <a:pt x="13431" y="2334"/>
                    <a:pt x="12597" y="1977"/>
                    <a:pt x="11704" y="1775"/>
                  </a:cubicBezTo>
                  <a:lnTo>
                    <a:pt x="11704" y="775"/>
                  </a:lnTo>
                  <a:cubicBezTo>
                    <a:pt x="11704" y="346"/>
                    <a:pt x="11359" y="1"/>
                    <a:pt x="10919" y="1"/>
                  </a:cubicBezTo>
                  <a:close/>
                </a:path>
              </a:pathLst>
            </a:custGeom>
            <a:solidFill>
              <a:schemeClr val="accent4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20" name="Google Shape;1520;p42"/>
          <p:cNvGrpSpPr/>
          <p:nvPr/>
        </p:nvGrpSpPr>
        <p:grpSpPr>
          <a:xfrm>
            <a:off x="5048095" y="3362813"/>
            <a:ext cx="563060" cy="651372"/>
            <a:chOff x="5048095" y="3362813"/>
            <a:chExt cx="563060" cy="651372"/>
          </a:xfrm>
        </p:grpSpPr>
        <p:sp>
          <p:nvSpPr>
            <p:cNvPr id="1521" name="Google Shape;1521;p42"/>
            <p:cNvSpPr/>
            <p:nvPr/>
          </p:nvSpPr>
          <p:spPr>
            <a:xfrm>
              <a:off x="5048095" y="3450355"/>
              <a:ext cx="563060" cy="563830"/>
            </a:xfrm>
            <a:custGeom>
              <a:avLst/>
              <a:gdLst/>
              <a:ahLst/>
              <a:cxnLst/>
              <a:rect l="l" t="t" r="r" b="b"/>
              <a:pathLst>
                <a:path w="8538" h="8550" extrusionOk="0">
                  <a:moveTo>
                    <a:pt x="1370" y="1"/>
                  </a:moveTo>
                  <a:cubicBezTo>
                    <a:pt x="608" y="1"/>
                    <a:pt x="1" y="620"/>
                    <a:pt x="1" y="1370"/>
                  </a:cubicBezTo>
                  <a:lnTo>
                    <a:pt x="1" y="7180"/>
                  </a:lnTo>
                  <a:cubicBezTo>
                    <a:pt x="1" y="7942"/>
                    <a:pt x="608" y="8550"/>
                    <a:pt x="1370" y="8550"/>
                  </a:cubicBezTo>
                  <a:lnTo>
                    <a:pt x="7168" y="8550"/>
                  </a:lnTo>
                  <a:cubicBezTo>
                    <a:pt x="7930" y="8550"/>
                    <a:pt x="8537" y="7942"/>
                    <a:pt x="8537" y="7180"/>
                  </a:cubicBezTo>
                  <a:lnTo>
                    <a:pt x="8537" y="1370"/>
                  </a:lnTo>
                  <a:cubicBezTo>
                    <a:pt x="8537" y="620"/>
                    <a:pt x="7930" y="1"/>
                    <a:pt x="7168" y="1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2" name="Google Shape;1522;p42"/>
            <p:cNvSpPr/>
            <p:nvPr/>
          </p:nvSpPr>
          <p:spPr>
            <a:xfrm>
              <a:off x="5048095" y="3362813"/>
              <a:ext cx="563060" cy="563830"/>
            </a:xfrm>
            <a:custGeom>
              <a:avLst/>
              <a:gdLst/>
              <a:ahLst/>
              <a:cxnLst/>
              <a:rect l="l" t="t" r="r" b="b"/>
              <a:pathLst>
                <a:path w="8538" h="8550" extrusionOk="0">
                  <a:moveTo>
                    <a:pt x="1370" y="1"/>
                  </a:moveTo>
                  <a:cubicBezTo>
                    <a:pt x="608" y="1"/>
                    <a:pt x="1" y="620"/>
                    <a:pt x="1" y="1370"/>
                  </a:cubicBezTo>
                  <a:lnTo>
                    <a:pt x="1" y="7180"/>
                  </a:lnTo>
                  <a:cubicBezTo>
                    <a:pt x="1" y="7942"/>
                    <a:pt x="608" y="8550"/>
                    <a:pt x="1370" y="8550"/>
                  </a:cubicBezTo>
                  <a:lnTo>
                    <a:pt x="7168" y="8550"/>
                  </a:lnTo>
                  <a:cubicBezTo>
                    <a:pt x="7930" y="8550"/>
                    <a:pt x="8537" y="7942"/>
                    <a:pt x="8537" y="7180"/>
                  </a:cubicBezTo>
                  <a:lnTo>
                    <a:pt x="8537" y="1370"/>
                  </a:lnTo>
                  <a:cubicBezTo>
                    <a:pt x="8537" y="620"/>
                    <a:pt x="7930" y="1"/>
                    <a:pt x="7168" y="1"/>
                  </a:cubicBez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3" name="Google Shape;1523;p42"/>
            <p:cNvSpPr/>
            <p:nvPr/>
          </p:nvSpPr>
          <p:spPr>
            <a:xfrm rot="10800000">
              <a:off x="5235991" y="3533363"/>
              <a:ext cx="216200" cy="222749"/>
            </a:xfrm>
            <a:custGeom>
              <a:avLst/>
              <a:gdLst/>
              <a:ahLst/>
              <a:cxnLst/>
              <a:rect l="l" t="t" r="r" b="b"/>
              <a:pathLst>
                <a:path w="2740" h="2823" extrusionOk="0">
                  <a:moveTo>
                    <a:pt x="2414" y="0"/>
                  </a:moveTo>
                  <a:cubicBezTo>
                    <a:pt x="2360" y="0"/>
                    <a:pt x="2305" y="13"/>
                    <a:pt x="2251" y="41"/>
                  </a:cubicBezTo>
                  <a:lnTo>
                    <a:pt x="1239" y="589"/>
                  </a:lnTo>
                  <a:lnTo>
                    <a:pt x="227" y="1148"/>
                  </a:lnTo>
                  <a:cubicBezTo>
                    <a:pt x="1" y="1267"/>
                    <a:pt x="1" y="1565"/>
                    <a:pt x="227" y="1684"/>
                  </a:cubicBezTo>
                  <a:lnTo>
                    <a:pt x="1239" y="2232"/>
                  </a:lnTo>
                  <a:lnTo>
                    <a:pt x="2251" y="2780"/>
                  </a:lnTo>
                  <a:cubicBezTo>
                    <a:pt x="2301" y="2809"/>
                    <a:pt x="2356" y="2822"/>
                    <a:pt x="2410" y="2822"/>
                  </a:cubicBezTo>
                  <a:cubicBezTo>
                    <a:pt x="2577" y="2822"/>
                    <a:pt x="2739" y="2697"/>
                    <a:pt x="2739" y="2518"/>
                  </a:cubicBezTo>
                  <a:lnTo>
                    <a:pt x="2739" y="1434"/>
                  </a:lnTo>
                  <a:lnTo>
                    <a:pt x="2739" y="315"/>
                  </a:lnTo>
                  <a:cubicBezTo>
                    <a:pt x="2739" y="133"/>
                    <a:pt x="2587" y="0"/>
                    <a:pt x="2414" y="0"/>
                  </a:cubicBezTo>
                  <a:close/>
                </a:path>
              </a:pathLst>
            </a:custGeom>
            <a:solidFill>
              <a:schemeClr val="accent3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798731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" grpId="0" build="p"/>
      <p:bldP spid="1497" grpId="0" build="p"/>
      <p:bldP spid="1499" grpId="0" build="p"/>
      <p:bldP spid="150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5" name="Google Shape;1635;p44"/>
          <p:cNvSpPr txBox="1">
            <a:spLocks noGrp="1"/>
          </p:cNvSpPr>
          <p:nvPr>
            <p:ph type="title" idx="4"/>
          </p:nvPr>
        </p:nvSpPr>
        <p:spPr>
          <a:xfrm>
            <a:off x="1309637" y="3257150"/>
            <a:ext cx="2758500" cy="44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/>
              <a:t>EF Core</a:t>
            </a:r>
            <a:endParaRPr sz="4000" dirty="0"/>
          </a:p>
        </p:txBody>
      </p:sp>
      <p:sp>
        <p:nvSpPr>
          <p:cNvPr id="1638" name="Google Shape;1638;p44"/>
          <p:cNvSpPr txBox="1">
            <a:spLocks noGrp="1"/>
          </p:cNvSpPr>
          <p:nvPr>
            <p:ph type="title" idx="2"/>
          </p:nvPr>
        </p:nvSpPr>
        <p:spPr>
          <a:xfrm>
            <a:off x="3190650" y="1310843"/>
            <a:ext cx="2762700" cy="44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/>
              <a:t>.NET Core</a:t>
            </a:r>
            <a:endParaRPr sz="4000" dirty="0"/>
          </a:p>
        </p:txBody>
      </p:sp>
      <p:sp>
        <p:nvSpPr>
          <p:cNvPr id="1639" name="Google Shape;1639;p44"/>
          <p:cNvSpPr txBox="1">
            <a:spLocks noGrp="1"/>
          </p:cNvSpPr>
          <p:nvPr>
            <p:ph type="title"/>
          </p:nvPr>
        </p:nvSpPr>
        <p:spPr>
          <a:xfrm>
            <a:off x="4955059" y="3257150"/>
            <a:ext cx="3052298" cy="44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/>
              <a:t>API</a:t>
            </a:r>
            <a:endParaRPr sz="4000" dirty="0"/>
          </a:p>
        </p:txBody>
      </p:sp>
      <p:grpSp>
        <p:nvGrpSpPr>
          <p:cNvPr id="1641" name="Google Shape;1641;p44"/>
          <p:cNvGrpSpPr/>
          <p:nvPr/>
        </p:nvGrpSpPr>
        <p:grpSpPr>
          <a:xfrm>
            <a:off x="163272" y="4002519"/>
            <a:ext cx="1031166" cy="1036207"/>
            <a:chOff x="-546937" y="-581525"/>
            <a:chExt cx="1507993" cy="1515365"/>
          </a:xfrm>
        </p:grpSpPr>
        <p:sp>
          <p:nvSpPr>
            <p:cNvPr id="1642" name="Google Shape;1642;p44"/>
            <p:cNvSpPr/>
            <p:nvPr/>
          </p:nvSpPr>
          <p:spPr>
            <a:xfrm>
              <a:off x="-444787" y="-472075"/>
              <a:ext cx="1405843" cy="1405915"/>
            </a:xfrm>
            <a:custGeom>
              <a:avLst/>
              <a:gdLst/>
              <a:ahLst/>
              <a:cxnLst/>
              <a:rect l="l" t="t" r="r" b="b"/>
              <a:pathLst>
                <a:path w="19634" h="19635" extrusionOk="0">
                  <a:moveTo>
                    <a:pt x="9811" y="5847"/>
                  </a:moveTo>
                  <a:cubicBezTo>
                    <a:pt x="12002" y="5847"/>
                    <a:pt x="13764" y="7621"/>
                    <a:pt x="13764" y="9811"/>
                  </a:cubicBezTo>
                  <a:cubicBezTo>
                    <a:pt x="13764" y="12002"/>
                    <a:pt x="12002" y="13764"/>
                    <a:pt x="9811" y="13764"/>
                  </a:cubicBezTo>
                  <a:cubicBezTo>
                    <a:pt x="7621" y="13764"/>
                    <a:pt x="5847" y="12002"/>
                    <a:pt x="5847" y="9811"/>
                  </a:cubicBezTo>
                  <a:cubicBezTo>
                    <a:pt x="5847" y="7621"/>
                    <a:pt x="7621" y="5847"/>
                    <a:pt x="9811" y="5847"/>
                  </a:cubicBezTo>
                  <a:close/>
                  <a:moveTo>
                    <a:pt x="8704" y="1"/>
                  </a:moveTo>
                  <a:cubicBezTo>
                    <a:pt x="8275" y="1"/>
                    <a:pt x="7930" y="346"/>
                    <a:pt x="7930" y="775"/>
                  </a:cubicBezTo>
                  <a:lnTo>
                    <a:pt x="7930" y="1775"/>
                  </a:lnTo>
                  <a:cubicBezTo>
                    <a:pt x="7037" y="1977"/>
                    <a:pt x="6216" y="2322"/>
                    <a:pt x="5466" y="2799"/>
                  </a:cubicBezTo>
                  <a:lnTo>
                    <a:pt x="4763" y="2096"/>
                  </a:lnTo>
                  <a:cubicBezTo>
                    <a:pt x="4614" y="1947"/>
                    <a:pt x="4412" y="1873"/>
                    <a:pt x="4209" y="1873"/>
                  </a:cubicBezTo>
                  <a:cubicBezTo>
                    <a:pt x="4007" y="1873"/>
                    <a:pt x="3805" y="1947"/>
                    <a:pt x="3656" y="2096"/>
                  </a:cubicBezTo>
                  <a:lnTo>
                    <a:pt x="2096" y="3668"/>
                  </a:lnTo>
                  <a:cubicBezTo>
                    <a:pt x="1798" y="3966"/>
                    <a:pt x="1798" y="4466"/>
                    <a:pt x="2096" y="4763"/>
                  </a:cubicBezTo>
                  <a:lnTo>
                    <a:pt x="2799" y="5466"/>
                  </a:lnTo>
                  <a:cubicBezTo>
                    <a:pt x="2334" y="6204"/>
                    <a:pt x="1977" y="7037"/>
                    <a:pt x="1775" y="7930"/>
                  </a:cubicBezTo>
                  <a:lnTo>
                    <a:pt x="775" y="7930"/>
                  </a:lnTo>
                  <a:cubicBezTo>
                    <a:pt x="346" y="7930"/>
                    <a:pt x="1" y="8276"/>
                    <a:pt x="1" y="8704"/>
                  </a:cubicBezTo>
                  <a:lnTo>
                    <a:pt x="1" y="10931"/>
                  </a:lnTo>
                  <a:cubicBezTo>
                    <a:pt x="1" y="11359"/>
                    <a:pt x="346" y="11705"/>
                    <a:pt x="775" y="11705"/>
                  </a:cubicBezTo>
                  <a:lnTo>
                    <a:pt x="1775" y="11705"/>
                  </a:lnTo>
                  <a:cubicBezTo>
                    <a:pt x="1977" y="12598"/>
                    <a:pt x="2322" y="13407"/>
                    <a:pt x="2799" y="14169"/>
                  </a:cubicBezTo>
                  <a:lnTo>
                    <a:pt x="2096" y="14872"/>
                  </a:lnTo>
                  <a:cubicBezTo>
                    <a:pt x="1798" y="15169"/>
                    <a:pt x="1798" y="15669"/>
                    <a:pt x="2096" y="15967"/>
                  </a:cubicBezTo>
                  <a:lnTo>
                    <a:pt x="3656" y="17539"/>
                  </a:lnTo>
                  <a:cubicBezTo>
                    <a:pt x="3805" y="17687"/>
                    <a:pt x="4007" y="17762"/>
                    <a:pt x="4209" y="17762"/>
                  </a:cubicBezTo>
                  <a:cubicBezTo>
                    <a:pt x="4412" y="17762"/>
                    <a:pt x="4614" y="17687"/>
                    <a:pt x="4763" y="17539"/>
                  </a:cubicBezTo>
                  <a:lnTo>
                    <a:pt x="5466" y="16836"/>
                  </a:lnTo>
                  <a:cubicBezTo>
                    <a:pt x="6204" y="17300"/>
                    <a:pt x="7037" y="17658"/>
                    <a:pt x="7930" y="17860"/>
                  </a:cubicBezTo>
                  <a:lnTo>
                    <a:pt x="7930" y="18860"/>
                  </a:lnTo>
                  <a:cubicBezTo>
                    <a:pt x="7930" y="19289"/>
                    <a:pt x="8275" y="19634"/>
                    <a:pt x="8704" y="19634"/>
                  </a:cubicBezTo>
                  <a:lnTo>
                    <a:pt x="10919" y="19634"/>
                  </a:lnTo>
                  <a:cubicBezTo>
                    <a:pt x="11359" y="19634"/>
                    <a:pt x="11704" y="19289"/>
                    <a:pt x="11704" y="18860"/>
                  </a:cubicBezTo>
                  <a:lnTo>
                    <a:pt x="11704" y="17860"/>
                  </a:lnTo>
                  <a:cubicBezTo>
                    <a:pt x="12597" y="17658"/>
                    <a:pt x="13407" y="17312"/>
                    <a:pt x="14169" y="16836"/>
                  </a:cubicBezTo>
                  <a:lnTo>
                    <a:pt x="14872" y="17539"/>
                  </a:lnTo>
                  <a:cubicBezTo>
                    <a:pt x="15020" y="17687"/>
                    <a:pt x="15220" y="17762"/>
                    <a:pt x="15419" y="17762"/>
                  </a:cubicBezTo>
                  <a:cubicBezTo>
                    <a:pt x="15619" y="17762"/>
                    <a:pt x="15818" y="17687"/>
                    <a:pt x="15967" y="17539"/>
                  </a:cubicBezTo>
                  <a:lnTo>
                    <a:pt x="17539" y="15967"/>
                  </a:lnTo>
                  <a:cubicBezTo>
                    <a:pt x="17836" y="15669"/>
                    <a:pt x="17836" y="15169"/>
                    <a:pt x="17539" y="14872"/>
                  </a:cubicBezTo>
                  <a:lnTo>
                    <a:pt x="16836" y="14169"/>
                  </a:lnTo>
                  <a:cubicBezTo>
                    <a:pt x="17300" y="13431"/>
                    <a:pt x="17658" y="12598"/>
                    <a:pt x="17860" y="11705"/>
                  </a:cubicBezTo>
                  <a:lnTo>
                    <a:pt x="18860" y="11705"/>
                  </a:lnTo>
                  <a:cubicBezTo>
                    <a:pt x="19289" y="11705"/>
                    <a:pt x="19634" y="11359"/>
                    <a:pt x="19634" y="10931"/>
                  </a:cubicBezTo>
                  <a:lnTo>
                    <a:pt x="19634" y="8704"/>
                  </a:lnTo>
                  <a:cubicBezTo>
                    <a:pt x="19634" y="8276"/>
                    <a:pt x="19289" y="7930"/>
                    <a:pt x="18860" y="7930"/>
                  </a:cubicBezTo>
                  <a:lnTo>
                    <a:pt x="17860" y="7930"/>
                  </a:lnTo>
                  <a:cubicBezTo>
                    <a:pt x="17658" y="7037"/>
                    <a:pt x="17312" y="6228"/>
                    <a:pt x="16836" y="5466"/>
                  </a:cubicBezTo>
                  <a:lnTo>
                    <a:pt x="17539" y="4763"/>
                  </a:lnTo>
                  <a:cubicBezTo>
                    <a:pt x="17836" y="4466"/>
                    <a:pt x="17836" y="3966"/>
                    <a:pt x="17539" y="3668"/>
                  </a:cubicBezTo>
                  <a:lnTo>
                    <a:pt x="15967" y="2096"/>
                  </a:lnTo>
                  <a:cubicBezTo>
                    <a:pt x="15818" y="1947"/>
                    <a:pt x="15619" y="1873"/>
                    <a:pt x="15419" y="1873"/>
                  </a:cubicBezTo>
                  <a:cubicBezTo>
                    <a:pt x="15220" y="1873"/>
                    <a:pt x="15020" y="1947"/>
                    <a:pt x="14872" y="2096"/>
                  </a:cubicBezTo>
                  <a:lnTo>
                    <a:pt x="14169" y="2799"/>
                  </a:lnTo>
                  <a:cubicBezTo>
                    <a:pt x="13431" y="2334"/>
                    <a:pt x="12597" y="1977"/>
                    <a:pt x="11704" y="1775"/>
                  </a:cubicBezTo>
                  <a:lnTo>
                    <a:pt x="11704" y="775"/>
                  </a:lnTo>
                  <a:cubicBezTo>
                    <a:pt x="11704" y="346"/>
                    <a:pt x="11359" y="1"/>
                    <a:pt x="10919" y="1"/>
                  </a:cubicBezTo>
                  <a:close/>
                </a:path>
              </a:pathLst>
            </a:custGeom>
            <a:solidFill>
              <a:schemeClr val="accent5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3" name="Google Shape;1643;p44"/>
            <p:cNvSpPr/>
            <p:nvPr/>
          </p:nvSpPr>
          <p:spPr>
            <a:xfrm>
              <a:off x="-546937" y="-581525"/>
              <a:ext cx="1405843" cy="1405915"/>
            </a:xfrm>
            <a:custGeom>
              <a:avLst/>
              <a:gdLst/>
              <a:ahLst/>
              <a:cxnLst/>
              <a:rect l="l" t="t" r="r" b="b"/>
              <a:pathLst>
                <a:path w="19634" h="19635" extrusionOk="0">
                  <a:moveTo>
                    <a:pt x="9811" y="5847"/>
                  </a:moveTo>
                  <a:cubicBezTo>
                    <a:pt x="12002" y="5847"/>
                    <a:pt x="13764" y="7621"/>
                    <a:pt x="13764" y="9811"/>
                  </a:cubicBezTo>
                  <a:cubicBezTo>
                    <a:pt x="13764" y="12002"/>
                    <a:pt x="12002" y="13764"/>
                    <a:pt x="9811" y="13764"/>
                  </a:cubicBezTo>
                  <a:cubicBezTo>
                    <a:pt x="7621" y="13764"/>
                    <a:pt x="5847" y="12002"/>
                    <a:pt x="5847" y="9811"/>
                  </a:cubicBezTo>
                  <a:cubicBezTo>
                    <a:pt x="5847" y="7621"/>
                    <a:pt x="7621" y="5847"/>
                    <a:pt x="9811" y="5847"/>
                  </a:cubicBezTo>
                  <a:close/>
                  <a:moveTo>
                    <a:pt x="8704" y="1"/>
                  </a:moveTo>
                  <a:cubicBezTo>
                    <a:pt x="8275" y="1"/>
                    <a:pt x="7930" y="346"/>
                    <a:pt x="7930" y="775"/>
                  </a:cubicBezTo>
                  <a:lnTo>
                    <a:pt x="7930" y="1775"/>
                  </a:lnTo>
                  <a:cubicBezTo>
                    <a:pt x="7037" y="1977"/>
                    <a:pt x="6216" y="2322"/>
                    <a:pt x="5466" y="2799"/>
                  </a:cubicBezTo>
                  <a:lnTo>
                    <a:pt x="4763" y="2096"/>
                  </a:lnTo>
                  <a:cubicBezTo>
                    <a:pt x="4614" y="1947"/>
                    <a:pt x="4412" y="1873"/>
                    <a:pt x="4209" y="1873"/>
                  </a:cubicBezTo>
                  <a:cubicBezTo>
                    <a:pt x="4007" y="1873"/>
                    <a:pt x="3805" y="1947"/>
                    <a:pt x="3656" y="2096"/>
                  </a:cubicBezTo>
                  <a:lnTo>
                    <a:pt x="2096" y="3668"/>
                  </a:lnTo>
                  <a:cubicBezTo>
                    <a:pt x="1798" y="3966"/>
                    <a:pt x="1798" y="4466"/>
                    <a:pt x="2096" y="4763"/>
                  </a:cubicBezTo>
                  <a:lnTo>
                    <a:pt x="2799" y="5466"/>
                  </a:lnTo>
                  <a:cubicBezTo>
                    <a:pt x="2334" y="6204"/>
                    <a:pt x="1977" y="7037"/>
                    <a:pt x="1775" y="7930"/>
                  </a:cubicBezTo>
                  <a:lnTo>
                    <a:pt x="775" y="7930"/>
                  </a:lnTo>
                  <a:cubicBezTo>
                    <a:pt x="346" y="7930"/>
                    <a:pt x="1" y="8276"/>
                    <a:pt x="1" y="8704"/>
                  </a:cubicBezTo>
                  <a:lnTo>
                    <a:pt x="1" y="10931"/>
                  </a:lnTo>
                  <a:cubicBezTo>
                    <a:pt x="1" y="11359"/>
                    <a:pt x="346" y="11705"/>
                    <a:pt x="775" y="11705"/>
                  </a:cubicBezTo>
                  <a:lnTo>
                    <a:pt x="1775" y="11705"/>
                  </a:lnTo>
                  <a:cubicBezTo>
                    <a:pt x="1977" y="12598"/>
                    <a:pt x="2322" y="13407"/>
                    <a:pt x="2799" y="14169"/>
                  </a:cubicBezTo>
                  <a:lnTo>
                    <a:pt x="2096" y="14872"/>
                  </a:lnTo>
                  <a:cubicBezTo>
                    <a:pt x="1798" y="15169"/>
                    <a:pt x="1798" y="15669"/>
                    <a:pt x="2096" y="15967"/>
                  </a:cubicBezTo>
                  <a:lnTo>
                    <a:pt x="3656" y="17539"/>
                  </a:lnTo>
                  <a:cubicBezTo>
                    <a:pt x="3805" y="17687"/>
                    <a:pt x="4007" y="17762"/>
                    <a:pt x="4209" y="17762"/>
                  </a:cubicBezTo>
                  <a:cubicBezTo>
                    <a:pt x="4412" y="17762"/>
                    <a:pt x="4614" y="17687"/>
                    <a:pt x="4763" y="17539"/>
                  </a:cubicBezTo>
                  <a:lnTo>
                    <a:pt x="5466" y="16836"/>
                  </a:lnTo>
                  <a:cubicBezTo>
                    <a:pt x="6204" y="17300"/>
                    <a:pt x="7037" y="17658"/>
                    <a:pt x="7930" y="17860"/>
                  </a:cubicBezTo>
                  <a:lnTo>
                    <a:pt x="7930" y="18860"/>
                  </a:lnTo>
                  <a:cubicBezTo>
                    <a:pt x="7930" y="19289"/>
                    <a:pt x="8275" y="19634"/>
                    <a:pt x="8704" y="19634"/>
                  </a:cubicBezTo>
                  <a:lnTo>
                    <a:pt x="10919" y="19634"/>
                  </a:lnTo>
                  <a:cubicBezTo>
                    <a:pt x="11359" y="19634"/>
                    <a:pt x="11704" y="19289"/>
                    <a:pt x="11704" y="18860"/>
                  </a:cubicBezTo>
                  <a:lnTo>
                    <a:pt x="11704" y="17860"/>
                  </a:lnTo>
                  <a:cubicBezTo>
                    <a:pt x="12597" y="17658"/>
                    <a:pt x="13407" y="17312"/>
                    <a:pt x="14169" y="16836"/>
                  </a:cubicBezTo>
                  <a:lnTo>
                    <a:pt x="14872" y="17539"/>
                  </a:lnTo>
                  <a:cubicBezTo>
                    <a:pt x="15020" y="17687"/>
                    <a:pt x="15220" y="17762"/>
                    <a:pt x="15419" y="17762"/>
                  </a:cubicBezTo>
                  <a:cubicBezTo>
                    <a:pt x="15619" y="17762"/>
                    <a:pt x="15818" y="17687"/>
                    <a:pt x="15967" y="17539"/>
                  </a:cubicBezTo>
                  <a:lnTo>
                    <a:pt x="17539" y="15967"/>
                  </a:lnTo>
                  <a:cubicBezTo>
                    <a:pt x="17836" y="15669"/>
                    <a:pt x="17836" y="15169"/>
                    <a:pt x="17539" y="14872"/>
                  </a:cubicBezTo>
                  <a:lnTo>
                    <a:pt x="16836" y="14169"/>
                  </a:lnTo>
                  <a:cubicBezTo>
                    <a:pt x="17300" y="13431"/>
                    <a:pt x="17658" y="12598"/>
                    <a:pt x="17860" y="11705"/>
                  </a:cubicBezTo>
                  <a:lnTo>
                    <a:pt x="18860" y="11705"/>
                  </a:lnTo>
                  <a:cubicBezTo>
                    <a:pt x="19289" y="11705"/>
                    <a:pt x="19634" y="11359"/>
                    <a:pt x="19634" y="10931"/>
                  </a:cubicBezTo>
                  <a:lnTo>
                    <a:pt x="19634" y="8704"/>
                  </a:lnTo>
                  <a:cubicBezTo>
                    <a:pt x="19634" y="8276"/>
                    <a:pt x="19289" y="7930"/>
                    <a:pt x="18860" y="7930"/>
                  </a:cubicBezTo>
                  <a:lnTo>
                    <a:pt x="17860" y="7930"/>
                  </a:lnTo>
                  <a:cubicBezTo>
                    <a:pt x="17658" y="7037"/>
                    <a:pt x="17312" y="6228"/>
                    <a:pt x="16836" y="5466"/>
                  </a:cubicBezTo>
                  <a:lnTo>
                    <a:pt x="17539" y="4763"/>
                  </a:lnTo>
                  <a:cubicBezTo>
                    <a:pt x="17836" y="4466"/>
                    <a:pt x="17836" y="3966"/>
                    <a:pt x="17539" y="3668"/>
                  </a:cubicBezTo>
                  <a:lnTo>
                    <a:pt x="15967" y="2096"/>
                  </a:lnTo>
                  <a:cubicBezTo>
                    <a:pt x="15818" y="1947"/>
                    <a:pt x="15619" y="1873"/>
                    <a:pt x="15419" y="1873"/>
                  </a:cubicBezTo>
                  <a:cubicBezTo>
                    <a:pt x="15220" y="1873"/>
                    <a:pt x="15020" y="1947"/>
                    <a:pt x="14872" y="2096"/>
                  </a:cubicBezTo>
                  <a:lnTo>
                    <a:pt x="14169" y="2799"/>
                  </a:lnTo>
                  <a:cubicBezTo>
                    <a:pt x="13431" y="2334"/>
                    <a:pt x="12597" y="1977"/>
                    <a:pt x="11704" y="1775"/>
                  </a:cubicBezTo>
                  <a:lnTo>
                    <a:pt x="11704" y="775"/>
                  </a:lnTo>
                  <a:cubicBezTo>
                    <a:pt x="11704" y="346"/>
                    <a:pt x="11359" y="1"/>
                    <a:pt x="10919" y="1"/>
                  </a:cubicBezTo>
                  <a:close/>
                </a:path>
              </a:pathLst>
            </a:custGeom>
            <a:solidFill>
              <a:schemeClr val="accent4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44" name="Google Shape;1644;p44"/>
          <p:cNvGrpSpPr/>
          <p:nvPr/>
        </p:nvGrpSpPr>
        <p:grpSpPr>
          <a:xfrm>
            <a:off x="1093197" y="4638819"/>
            <a:ext cx="1031166" cy="1036207"/>
            <a:chOff x="-546937" y="-581525"/>
            <a:chExt cx="1507993" cy="1515365"/>
          </a:xfrm>
        </p:grpSpPr>
        <p:sp>
          <p:nvSpPr>
            <p:cNvPr id="1645" name="Google Shape;1645;p44"/>
            <p:cNvSpPr/>
            <p:nvPr/>
          </p:nvSpPr>
          <p:spPr>
            <a:xfrm>
              <a:off x="-444787" y="-472075"/>
              <a:ext cx="1405843" cy="1405915"/>
            </a:xfrm>
            <a:custGeom>
              <a:avLst/>
              <a:gdLst/>
              <a:ahLst/>
              <a:cxnLst/>
              <a:rect l="l" t="t" r="r" b="b"/>
              <a:pathLst>
                <a:path w="19634" h="19635" extrusionOk="0">
                  <a:moveTo>
                    <a:pt x="9811" y="5847"/>
                  </a:moveTo>
                  <a:cubicBezTo>
                    <a:pt x="12002" y="5847"/>
                    <a:pt x="13764" y="7621"/>
                    <a:pt x="13764" y="9811"/>
                  </a:cubicBezTo>
                  <a:cubicBezTo>
                    <a:pt x="13764" y="12002"/>
                    <a:pt x="12002" y="13764"/>
                    <a:pt x="9811" y="13764"/>
                  </a:cubicBezTo>
                  <a:cubicBezTo>
                    <a:pt x="7621" y="13764"/>
                    <a:pt x="5847" y="12002"/>
                    <a:pt x="5847" y="9811"/>
                  </a:cubicBezTo>
                  <a:cubicBezTo>
                    <a:pt x="5847" y="7621"/>
                    <a:pt x="7621" y="5847"/>
                    <a:pt x="9811" y="5847"/>
                  </a:cubicBezTo>
                  <a:close/>
                  <a:moveTo>
                    <a:pt x="8704" y="1"/>
                  </a:moveTo>
                  <a:cubicBezTo>
                    <a:pt x="8275" y="1"/>
                    <a:pt x="7930" y="346"/>
                    <a:pt x="7930" y="775"/>
                  </a:cubicBezTo>
                  <a:lnTo>
                    <a:pt x="7930" y="1775"/>
                  </a:lnTo>
                  <a:cubicBezTo>
                    <a:pt x="7037" y="1977"/>
                    <a:pt x="6216" y="2322"/>
                    <a:pt x="5466" y="2799"/>
                  </a:cubicBezTo>
                  <a:lnTo>
                    <a:pt x="4763" y="2096"/>
                  </a:lnTo>
                  <a:cubicBezTo>
                    <a:pt x="4614" y="1947"/>
                    <a:pt x="4412" y="1873"/>
                    <a:pt x="4209" y="1873"/>
                  </a:cubicBezTo>
                  <a:cubicBezTo>
                    <a:pt x="4007" y="1873"/>
                    <a:pt x="3805" y="1947"/>
                    <a:pt x="3656" y="2096"/>
                  </a:cubicBezTo>
                  <a:lnTo>
                    <a:pt x="2096" y="3668"/>
                  </a:lnTo>
                  <a:cubicBezTo>
                    <a:pt x="1798" y="3966"/>
                    <a:pt x="1798" y="4466"/>
                    <a:pt x="2096" y="4763"/>
                  </a:cubicBezTo>
                  <a:lnTo>
                    <a:pt x="2799" y="5466"/>
                  </a:lnTo>
                  <a:cubicBezTo>
                    <a:pt x="2334" y="6204"/>
                    <a:pt x="1977" y="7037"/>
                    <a:pt x="1775" y="7930"/>
                  </a:cubicBezTo>
                  <a:lnTo>
                    <a:pt x="775" y="7930"/>
                  </a:lnTo>
                  <a:cubicBezTo>
                    <a:pt x="346" y="7930"/>
                    <a:pt x="1" y="8276"/>
                    <a:pt x="1" y="8704"/>
                  </a:cubicBezTo>
                  <a:lnTo>
                    <a:pt x="1" y="10931"/>
                  </a:lnTo>
                  <a:cubicBezTo>
                    <a:pt x="1" y="11359"/>
                    <a:pt x="346" y="11705"/>
                    <a:pt x="775" y="11705"/>
                  </a:cubicBezTo>
                  <a:lnTo>
                    <a:pt x="1775" y="11705"/>
                  </a:lnTo>
                  <a:cubicBezTo>
                    <a:pt x="1977" y="12598"/>
                    <a:pt x="2322" y="13407"/>
                    <a:pt x="2799" y="14169"/>
                  </a:cubicBezTo>
                  <a:lnTo>
                    <a:pt x="2096" y="14872"/>
                  </a:lnTo>
                  <a:cubicBezTo>
                    <a:pt x="1798" y="15169"/>
                    <a:pt x="1798" y="15669"/>
                    <a:pt x="2096" y="15967"/>
                  </a:cubicBezTo>
                  <a:lnTo>
                    <a:pt x="3656" y="17539"/>
                  </a:lnTo>
                  <a:cubicBezTo>
                    <a:pt x="3805" y="17687"/>
                    <a:pt x="4007" y="17762"/>
                    <a:pt x="4209" y="17762"/>
                  </a:cubicBezTo>
                  <a:cubicBezTo>
                    <a:pt x="4412" y="17762"/>
                    <a:pt x="4614" y="17687"/>
                    <a:pt x="4763" y="17539"/>
                  </a:cubicBezTo>
                  <a:lnTo>
                    <a:pt x="5466" y="16836"/>
                  </a:lnTo>
                  <a:cubicBezTo>
                    <a:pt x="6204" y="17300"/>
                    <a:pt x="7037" y="17658"/>
                    <a:pt x="7930" y="17860"/>
                  </a:cubicBezTo>
                  <a:lnTo>
                    <a:pt x="7930" y="18860"/>
                  </a:lnTo>
                  <a:cubicBezTo>
                    <a:pt x="7930" y="19289"/>
                    <a:pt x="8275" y="19634"/>
                    <a:pt x="8704" y="19634"/>
                  </a:cubicBezTo>
                  <a:lnTo>
                    <a:pt x="10919" y="19634"/>
                  </a:lnTo>
                  <a:cubicBezTo>
                    <a:pt x="11359" y="19634"/>
                    <a:pt x="11704" y="19289"/>
                    <a:pt x="11704" y="18860"/>
                  </a:cubicBezTo>
                  <a:lnTo>
                    <a:pt x="11704" y="17860"/>
                  </a:lnTo>
                  <a:cubicBezTo>
                    <a:pt x="12597" y="17658"/>
                    <a:pt x="13407" y="17312"/>
                    <a:pt x="14169" y="16836"/>
                  </a:cubicBezTo>
                  <a:lnTo>
                    <a:pt x="14872" y="17539"/>
                  </a:lnTo>
                  <a:cubicBezTo>
                    <a:pt x="15020" y="17687"/>
                    <a:pt x="15220" y="17762"/>
                    <a:pt x="15419" y="17762"/>
                  </a:cubicBezTo>
                  <a:cubicBezTo>
                    <a:pt x="15619" y="17762"/>
                    <a:pt x="15818" y="17687"/>
                    <a:pt x="15967" y="17539"/>
                  </a:cubicBezTo>
                  <a:lnTo>
                    <a:pt x="17539" y="15967"/>
                  </a:lnTo>
                  <a:cubicBezTo>
                    <a:pt x="17836" y="15669"/>
                    <a:pt x="17836" y="15169"/>
                    <a:pt x="17539" y="14872"/>
                  </a:cubicBezTo>
                  <a:lnTo>
                    <a:pt x="16836" y="14169"/>
                  </a:lnTo>
                  <a:cubicBezTo>
                    <a:pt x="17300" y="13431"/>
                    <a:pt x="17658" y="12598"/>
                    <a:pt x="17860" y="11705"/>
                  </a:cubicBezTo>
                  <a:lnTo>
                    <a:pt x="18860" y="11705"/>
                  </a:lnTo>
                  <a:cubicBezTo>
                    <a:pt x="19289" y="11705"/>
                    <a:pt x="19634" y="11359"/>
                    <a:pt x="19634" y="10931"/>
                  </a:cubicBezTo>
                  <a:lnTo>
                    <a:pt x="19634" y="8704"/>
                  </a:lnTo>
                  <a:cubicBezTo>
                    <a:pt x="19634" y="8276"/>
                    <a:pt x="19289" y="7930"/>
                    <a:pt x="18860" y="7930"/>
                  </a:cubicBezTo>
                  <a:lnTo>
                    <a:pt x="17860" y="7930"/>
                  </a:lnTo>
                  <a:cubicBezTo>
                    <a:pt x="17658" y="7037"/>
                    <a:pt x="17312" y="6228"/>
                    <a:pt x="16836" y="5466"/>
                  </a:cubicBezTo>
                  <a:lnTo>
                    <a:pt x="17539" y="4763"/>
                  </a:lnTo>
                  <a:cubicBezTo>
                    <a:pt x="17836" y="4466"/>
                    <a:pt x="17836" y="3966"/>
                    <a:pt x="17539" y="3668"/>
                  </a:cubicBezTo>
                  <a:lnTo>
                    <a:pt x="15967" y="2096"/>
                  </a:lnTo>
                  <a:cubicBezTo>
                    <a:pt x="15818" y="1947"/>
                    <a:pt x="15619" y="1873"/>
                    <a:pt x="15419" y="1873"/>
                  </a:cubicBezTo>
                  <a:cubicBezTo>
                    <a:pt x="15220" y="1873"/>
                    <a:pt x="15020" y="1947"/>
                    <a:pt x="14872" y="2096"/>
                  </a:cubicBezTo>
                  <a:lnTo>
                    <a:pt x="14169" y="2799"/>
                  </a:lnTo>
                  <a:cubicBezTo>
                    <a:pt x="13431" y="2334"/>
                    <a:pt x="12597" y="1977"/>
                    <a:pt x="11704" y="1775"/>
                  </a:cubicBezTo>
                  <a:lnTo>
                    <a:pt x="11704" y="775"/>
                  </a:lnTo>
                  <a:cubicBezTo>
                    <a:pt x="11704" y="346"/>
                    <a:pt x="11359" y="1"/>
                    <a:pt x="10919" y="1"/>
                  </a:cubicBezTo>
                  <a:close/>
                </a:path>
              </a:pathLst>
            </a:custGeom>
            <a:solidFill>
              <a:schemeClr val="accent5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6" name="Google Shape;1646;p44"/>
            <p:cNvSpPr/>
            <p:nvPr/>
          </p:nvSpPr>
          <p:spPr>
            <a:xfrm>
              <a:off x="-546937" y="-581525"/>
              <a:ext cx="1405843" cy="1405915"/>
            </a:xfrm>
            <a:custGeom>
              <a:avLst/>
              <a:gdLst/>
              <a:ahLst/>
              <a:cxnLst/>
              <a:rect l="l" t="t" r="r" b="b"/>
              <a:pathLst>
                <a:path w="19634" h="19635" extrusionOk="0">
                  <a:moveTo>
                    <a:pt x="9811" y="5847"/>
                  </a:moveTo>
                  <a:cubicBezTo>
                    <a:pt x="12002" y="5847"/>
                    <a:pt x="13764" y="7621"/>
                    <a:pt x="13764" y="9811"/>
                  </a:cubicBezTo>
                  <a:cubicBezTo>
                    <a:pt x="13764" y="12002"/>
                    <a:pt x="12002" y="13764"/>
                    <a:pt x="9811" y="13764"/>
                  </a:cubicBezTo>
                  <a:cubicBezTo>
                    <a:pt x="7621" y="13764"/>
                    <a:pt x="5847" y="12002"/>
                    <a:pt x="5847" y="9811"/>
                  </a:cubicBezTo>
                  <a:cubicBezTo>
                    <a:pt x="5847" y="7621"/>
                    <a:pt x="7621" y="5847"/>
                    <a:pt x="9811" y="5847"/>
                  </a:cubicBezTo>
                  <a:close/>
                  <a:moveTo>
                    <a:pt x="8704" y="1"/>
                  </a:moveTo>
                  <a:cubicBezTo>
                    <a:pt x="8275" y="1"/>
                    <a:pt x="7930" y="346"/>
                    <a:pt x="7930" y="775"/>
                  </a:cubicBezTo>
                  <a:lnTo>
                    <a:pt x="7930" y="1775"/>
                  </a:lnTo>
                  <a:cubicBezTo>
                    <a:pt x="7037" y="1977"/>
                    <a:pt x="6216" y="2322"/>
                    <a:pt x="5466" y="2799"/>
                  </a:cubicBezTo>
                  <a:lnTo>
                    <a:pt x="4763" y="2096"/>
                  </a:lnTo>
                  <a:cubicBezTo>
                    <a:pt x="4614" y="1947"/>
                    <a:pt x="4412" y="1873"/>
                    <a:pt x="4209" y="1873"/>
                  </a:cubicBezTo>
                  <a:cubicBezTo>
                    <a:pt x="4007" y="1873"/>
                    <a:pt x="3805" y="1947"/>
                    <a:pt x="3656" y="2096"/>
                  </a:cubicBezTo>
                  <a:lnTo>
                    <a:pt x="2096" y="3668"/>
                  </a:lnTo>
                  <a:cubicBezTo>
                    <a:pt x="1798" y="3966"/>
                    <a:pt x="1798" y="4466"/>
                    <a:pt x="2096" y="4763"/>
                  </a:cubicBezTo>
                  <a:lnTo>
                    <a:pt x="2799" y="5466"/>
                  </a:lnTo>
                  <a:cubicBezTo>
                    <a:pt x="2334" y="6204"/>
                    <a:pt x="1977" y="7037"/>
                    <a:pt x="1775" y="7930"/>
                  </a:cubicBezTo>
                  <a:lnTo>
                    <a:pt x="775" y="7930"/>
                  </a:lnTo>
                  <a:cubicBezTo>
                    <a:pt x="346" y="7930"/>
                    <a:pt x="1" y="8276"/>
                    <a:pt x="1" y="8704"/>
                  </a:cubicBezTo>
                  <a:lnTo>
                    <a:pt x="1" y="10931"/>
                  </a:lnTo>
                  <a:cubicBezTo>
                    <a:pt x="1" y="11359"/>
                    <a:pt x="346" y="11705"/>
                    <a:pt x="775" y="11705"/>
                  </a:cubicBezTo>
                  <a:lnTo>
                    <a:pt x="1775" y="11705"/>
                  </a:lnTo>
                  <a:cubicBezTo>
                    <a:pt x="1977" y="12598"/>
                    <a:pt x="2322" y="13407"/>
                    <a:pt x="2799" y="14169"/>
                  </a:cubicBezTo>
                  <a:lnTo>
                    <a:pt x="2096" y="14872"/>
                  </a:lnTo>
                  <a:cubicBezTo>
                    <a:pt x="1798" y="15169"/>
                    <a:pt x="1798" y="15669"/>
                    <a:pt x="2096" y="15967"/>
                  </a:cubicBezTo>
                  <a:lnTo>
                    <a:pt x="3656" y="17539"/>
                  </a:lnTo>
                  <a:cubicBezTo>
                    <a:pt x="3805" y="17687"/>
                    <a:pt x="4007" y="17762"/>
                    <a:pt x="4209" y="17762"/>
                  </a:cubicBezTo>
                  <a:cubicBezTo>
                    <a:pt x="4412" y="17762"/>
                    <a:pt x="4614" y="17687"/>
                    <a:pt x="4763" y="17539"/>
                  </a:cubicBezTo>
                  <a:lnTo>
                    <a:pt x="5466" y="16836"/>
                  </a:lnTo>
                  <a:cubicBezTo>
                    <a:pt x="6204" y="17300"/>
                    <a:pt x="7037" y="17658"/>
                    <a:pt x="7930" y="17860"/>
                  </a:cubicBezTo>
                  <a:lnTo>
                    <a:pt x="7930" y="18860"/>
                  </a:lnTo>
                  <a:cubicBezTo>
                    <a:pt x="7930" y="19289"/>
                    <a:pt x="8275" y="19634"/>
                    <a:pt x="8704" y="19634"/>
                  </a:cubicBezTo>
                  <a:lnTo>
                    <a:pt x="10919" y="19634"/>
                  </a:lnTo>
                  <a:cubicBezTo>
                    <a:pt x="11359" y="19634"/>
                    <a:pt x="11704" y="19289"/>
                    <a:pt x="11704" y="18860"/>
                  </a:cubicBezTo>
                  <a:lnTo>
                    <a:pt x="11704" y="17860"/>
                  </a:lnTo>
                  <a:cubicBezTo>
                    <a:pt x="12597" y="17658"/>
                    <a:pt x="13407" y="17312"/>
                    <a:pt x="14169" y="16836"/>
                  </a:cubicBezTo>
                  <a:lnTo>
                    <a:pt x="14872" y="17539"/>
                  </a:lnTo>
                  <a:cubicBezTo>
                    <a:pt x="15020" y="17687"/>
                    <a:pt x="15220" y="17762"/>
                    <a:pt x="15419" y="17762"/>
                  </a:cubicBezTo>
                  <a:cubicBezTo>
                    <a:pt x="15619" y="17762"/>
                    <a:pt x="15818" y="17687"/>
                    <a:pt x="15967" y="17539"/>
                  </a:cubicBezTo>
                  <a:lnTo>
                    <a:pt x="17539" y="15967"/>
                  </a:lnTo>
                  <a:cubicBezTo>
                    <a:pt x="17836" y="15669"/>
                    <a:pt x="17836" y="15169"/>
                    <a:pt x="17539" y="14872"/>
                  </a:cubicBezTo>
                  <a:lnTo>
                    <a:pt x="16836" y="14169"/>
                  </a:lnTo>
                  <a:cubicBezTo>
                    <a:pt x="17300" y="13431"/>
                    <a:pt x="17658" y="12598"/>
                    <a:pt x="17860" y="11705"/>
                  </a:cubicBezTo>
                  <a:lnTo>
                    <a:pt x="18860" y="11705"/>
                  </a:lnTo>
                  <a:cubicBezTo>
                    <a:pt x="19289" y="11705"/>
                    <a:pt x="19634" y="11359"/>
                    <a:pt x="19634" y="10931"/>
                  </a:cubicBezTo>
                  <a:lnTo>
                    <a:pt x="19634" y="8704"/>
                  </a:lnTo>
                  <a:cubicBezTo>
                    <a:pt x="19634" y="8276"/>
                    <a:pt x="19289" y="7930"/>
                    <a:pt x="18860" y="7930"/>
                  </a:cubicBezTo>
                  <a:lnTo>
                    <a:pt x="17860" y="7930"/>
                  </a:lnTo>
                  <a:cubicBezTo>
                    <a:pt x="17658" y="7037"/>
                    <a:pt x="17312" y="6228"/>
                    <a:pt x="16836" y="5466"/>
                  </a:cubicBezTo>
                  <a:lnTo>
                    <a:pt x="17539" y="4763"/>
                  </a:lnTo>
                  <a:cubicBezTo>
                    <a:pt x="17836" y="4466"/>
                    <a:pt x="17836" y="3966"/>
                    <a:pt x="17539" y="3668"/>
                  </a:cubicBezTo>
                  <a:lnTo>
                    <a:pt x="15967" y="2096"/>
                  </a:lnTo>
                  <a:cubicBezTo>
                    <a:pt x="15818" y="1947"/>
                    <a:pt x="15619" y="1873"/>
                    <a:pt x="15419" y="1873"/>
                  </a:cubicBezTo>
                  <a:cubicBezTo>
                    <a:pt x="15220" y="1873"/>
                    <a:pt x="15020" y="1947"/>
                    <a:pt x="14872" y="2096"/>
                  </a:cubicBezTo>
                  <a:lnTo>
                    <a:pt x="14169" y="2799"/>
                  </a:lnTo>
                  <a:cubicBezTo>
                    <a:pt x="13431" y="2334"/>
                    <a:pt x="12597" y="1977"/>
                    <a:pt x="11704" y="1775"/>
                  </a:cubicBezTo>
                  <a:lnTo>
                    <a:pt x="11704" y="775"/>
                  </a:lnTo>
                  <a:cubicBezTo>
                    <a:pt x="11704" y="346"/>
                    <a:pt x="11359" y="1"/>
                    <a:pt x="10919" y="1"/>
                  </a:cubicBezTo>
                  <a:close/>
                </a:path>
              </a:pathLst>
            </a:custGeom>
            <a:solidFill>
              <a:schemeClr val="accent4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47" name="Google Shape;1647;p44"/>
          <p:cNvGrpSpPr/>
          <p:nvPr/>
        </p:nvGrpSpPr>
        <p:grpSpPr>
          <a:xfrm>
            <a:off x="1151665" y="732591"/>
            <a:ext cx="1176891" cy="1537643"/>
            <a:chOff x="554456" y="2624159"/>
            <a:chExt cx="2397903" cy="3132932"/>
          </a:xfrm>
        </p:grpSpPr>
        <p:sp>
          <p:nvSpPr>
            <p:cNvPr id="1648" name="Google Shape;1648;p44"/>
            <p:cNvSpPr/>
            <p:nvPr/>
          </p:nvSpPr>
          <p:spPr>
            <a:xfrm rot="-1521129">
              <a:off x="1059247" y="2939797"/>
              <a:ext cx="1338196" cy="2658831"/>
            </a:xfrm>
            <a:custGeom>
              <a:avLst/>
              <a:gdLst/>
              <a:ahLst/>
              <a:cxnLst/>
              <a:rect l="l" t="t" r="r" b="b"/>
              <a:pathLst>
                <a:path w="20956" h="41637" extrusionOk="0">
                  <a:moveTo>
                    <a:pt x="18943" y="0"/>
                  </a:moveTo>
                  <a:lnTo>
                    <a:pt x="1834" y="71"/>
                  </a:lnTo>
                  <a:cubicBezTo>
                    <a:pt x="822" y="71"/>
                    <a:pt x="1" y="905"/>
                    <a:pt x="1" y="1917"/>
                  </a:cubicBezTo>
                  <a:lnTo>
                    <a:pt x="155" y="39814"/>
                  </a:lnTo>
                  <a:cubicBezTo>
                    <a:pt x="155" y="40826"/>
                    <a:pt x="989" y="41636"/>
                    <a:pt x="1989" y="41636"/>
                  </a:cubicBezTo>
                  <a:lnTo>
                    <a:pt x="19110" y="41565"/>
                  </a:lnTo>
                  <a:cubicBezTo>
                    <a:pt x="20134" y="41565"/>
                    <a:pt x="20956" y="40731"/>
                    <a:pt x="20944" y="39719"/>
                  </a:cubicBezTo>
                  <a:lnTo>
                    <a:pt x="20789" y="1834"/>
                  </a:lnTo>
                  <a:cubicBezTo>
                    <a:pt x="20789" y="822"/>
                    <a:pt x="19955" y="0"/>
                    <a:pt x="18943" y="0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9" name="Google Shape;1649;p44"/>
            <p:cNvSpPr/>
            <p:nvPr/>
          </p:nvSpPr>
          <p:spPr>
            <a:xfrm rot="-1521129">
              <a:off x="1109372" y="2782622"/>
              <a:ext cx="1338196" cy="2658831"/>
            </a:xfrm>
            <a:custGeom>
              <a:avLst/>
              <a:gdLst/>
              <a:ahLst/>
              <a:cxnLst/>
              <a:rect l="l" t="t" r="r" b="b"/>
              <a:pathLst>
                <a:path w="20956" h="41637" extrusionOk="0">
                  <a:moveTo>
                    <a:pt x="18943" y="0"/>
                  </a:moveTo>
                  <a:lnTo>
                    <a:pt x="1834" y="71"/>
                  </a:lnTo>
                  <a:cubicBezTo>
                    <a:pt x="822" y="71"/>
                    <a:pt x="1" y="905"/>
                    <a:pt x="1" y="1917"/>
                  </a:cubicBezTo>
                  <a:lnTo>
                    <a:pt x="155" y="39814"/>
                  </a:lnTo>
                  <a:cubicBezTo>
                    <a:pt x="155" y="40826"/>
                    <a:pt x="989" y="41636"/>
                    <a:pt x="1989" y="41636"/>
                  </a:cubicBezTo>
                  <a:lnTo>
                    <a:pt x="19110" y="41565"/>
                  </a:lnTo>
                  <a:cubicBezTo>
                    <a:pt x="20134" y="41565"/>
                    <a:pt x="20956" y="40731"/>
                    <a:pt x="20944" y="39719"/>
                  </a:cubicBezTo>
                  <a:lnTo>
                    <a:pt x="20789" y="1834"/>
                  </a:lnTo>
                  <a:cubicBezTo>
                    <a:pt x="20789" y="822"/>
                    <a:pt x="19955" y="0"/>
                    <a:pt x="18943" y="0"/>
                  </a:cubicBezTo>
                  <a:close/>
                </a:path>
              </a:pathLst>
            </a:custGeom>
            <a:solidFill>
              <a:schemeClr val="accent3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0" name="Google Shape;1650;p44"/>
            <p:cNvSpPr/>
            <p:nvPr/>
          </p:nvSpPr>
          <p:spPr>
            <a:xfrm rot="-1521129">
              <a:off x="1166872" y="3097272"/>
              <a:ext cx="1210481" cy="2002696"/>
            </a:xfrm>
            <a:custGeom>
              <a:avLst/>
              <a:gdLst/>
              <a:ahLst/>
              <a:cxnLst/>
              <a:rect l="l" t="t" r="r" b="b"/>
              <a:pathLst>
                <a:path w="18956" h="31362" extrusionOk="0">
                  <a:moveTo>
                    <a:pt x="18824" y="0"/>
                  </a:moveTo>
                  <a:lnTo>
                    <a:pt x="1" y="84"/>
                  </a:lnTo>
                  <a:lnTo>
                    <a:pt x="72" y="20122"/>
                  </a:lnTo>
                  <a:lnTo>
                    <a:pt x="120" y="31361"/>
                  </a:lnTo>
                  <a:lnTo>
                    <a:pt x="18955" y="31290"/>
                  </a:lnTo>
                  <a:lnTo>
                    <a:pt x="18836" y="2894"/>
                  </a:lnTo>
                  <a:lnTo>
                    <a:pt x="18824" y="0"/>
                  </a:ln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1" name="Google Shape;1651;p44"/>
            <p:cNvSpPr/>
            <p:nvPr/>
          </p:nvSpPr>
          <p:spPr>
            <a:xfrm rot="-1521129">
              <a:off x="2180227" y="5057410"/>
              <a:ext cx="194701" cy="194701"/>
            </a:xfrm>
            <a:custGeom>
              <a:avLst/>
              <a:gdLst/>
              <a:ahLst/>
              <a:cxnLst/>
              <a:rect l="l" t="t" r="r" b="b"/>
              <a:pathLst>
                <a:path w="3049" h="3049" extrusionOk="0">
                  <a:moveTo>
                    <a:pt x="1513" y="0"/>
                  </a:moveTo>
                  <a:cubicBezTo>
                    <a:pt x="679" y="0"/>
                    <a:pt x="0" y="691"/>
                    <a:pt x="0" y="1536"/>
                  </a:cubicBezTo>
                  <a:cubicBezTo>
                    <a:pt x="0" y="2370"/>
                    <a:pt x="679" y="3048"/>
                    <a:pt x="1524" y="3048"/>
                  </a:cubicBezTo>
                  <a:cubicBezTo>
                    <a:pt x="2382" y="3037"/>
                    <a:pt x="3048" y="2370"/>
                    <a:pt x="3048" y="1524"/>
                  </a:cubicBezTo>
                  <a:cubicBezTo>
                    <a:pt x="3048" y="691"/>
                    <a:pt x="2358" y="0"/>
                    <a:pt x="1513" y="0"/>
                  </a:cubicBezTo>
                  <a:close/>
                </a:path>
              </a:pathLst>
            </a:custGeom>
            <a:solidFill>
              <a:schemeClr val="accent3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2" name="Google Shape;1652;p44"/>
            <p:cNvSpPr/>
            <p:nvPr/>
          </p:nvSpPr>
          <p:spPr>
            <a:xfrm rot="-1521129">
              <a:off x="1165914" y="3064541"/>
              <a:ext cx="229695" cy="19030"/>
            </a:xfrm>
            <a:custGeom>
              <a:avLst/>
              <a:gdLst/>
              <a:ahLst/>
              <a:cxnLst/>
              <a:rect l="l" t="t" r="r" b="b"/>
              <a:pathLst>
                <a:path w="3597" h="298" extrusionOk="0">
                  <a:moveTo>
                    <a:pt x="3442" y="0"/>
                  </a:moveTo>
                  <a:lnTo>
                    <a:pt x="144" y="24"/>
                  </a:lnTo>
                  <a:cubicBezTo>
                    <a:pt x="60" y="24"/>
                    <a:pt x="1" y="95"/>
                    <a:pt x="1" y="167"/>
                  </a:cubicBezTo>
                  <a:cubicBezTo>
                    <a:pt x="1" y="238"/>
                    <a:pt x="84" y="298"/>
                    <a:pt x="156" y="298"/>
                  </a:cubicBezTo>
                  <a:lnTo>
                    <a:pt x="3466" y="286"/>
                  </a:lnTo>
                  <a:cubicBezTo>
                    <a:pt x="3537" y="286"/>
                    <a:pt x="3597" y="226"/>
                    <a:pt x="3597" y="143"/>
                  </a:cubicBezTo>
                  <a:cubicBezTo>
                    <a:pt x="3597" y="60"/>
                    <a:pt x="3513" y="0"/>
                    <a:pt x="34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3" name="Google Shape;1653;p44"/>
            <p:cNvSpPr/>
            <p:nvPr/>
          </p:nvSpPr>
          <p:spPr>
            <a:xfrm rot="-1521129">
              <a:off x="1070183" y="3141425"/>
              <a:ext cx="45658" cy="45722"/>
            </a:xfrm>
            <a:custGeom>
              <a:avLst/>
              <a:gdLst/>
              <a:ahLst/>
              <a:cxnLst/>
              <a:rect l="l" t="t" r="r" b="b"/>
              <a:pathLst>
                <a:path w="715" h="716" extrusionOk="0">
                  <a:moveTo>
                    <a:pt x="357" y="1"/>
                  </a:moveTo>
                  <a:cubicBezTo>
                    <a:pt x="167" y="1"/>
                    <a:pt x="0" y="167"/>
                    <a:pt x="0" y="358"/>
                  </a:cubicBezTo>
                  <a:cubicBezTo>
                    <a:pt x="0" y="548"/>
                    <a:pt x="167" y="715"/>
                    <a:pt x="357" y="715"/>
                  </a:cubicBezTo>
                  <a:cubicBezTo>
                    <a:pt x="548" y="715"/>
                    <a:pt x="715" y="548"/>
                    <a:pt x="715" y="358"/>
                  </a:cubicBezTo>
                  <a:cubicBezTo>
                    <a:pt x="715" y="167"/>
                    <a:pt x="548" y="1"/>
                    <a:pt x="3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54" name="Google Shape;1654;p44"/>
          <p:cNvGrpSpPr/>
          <p:nvPr/>
        </p:nvGrpSpPr>
        <p:grpSpPr>
          <a:xfrm>
            <a:off x="1892370" y="971113"/>
            <a:ext cx="563060" cy="651372"/>
            <a:chOff x="163270" y="-38612"/>
            <a:chExt cx="563060" cy="651372"/>
          </a:xfrm>
        </p:grpSpPr>
        <p:sp>
          <p:nvSpPr>
            <p:cNvPr id="1655" name="Google Shape;1655;p44"/>
            <p:cNvSpPr/>
            <p:nvPr/>
          </p:nvSpPr>
          <p:spPr>
            <a:xfrm>
              <a:off x="163270" y="48930"/>
              <a:ext cx="563060" cy="563830"/>
            </a:xfrm>
            <a:custGeom>
              <a:avLst/>
              <a:gdLst/>
              <a:ahLst/>
              <a:cxnLst/>
              <a:rect l="l" t="t" r="r" b="b"/>
              <a:pathLst>
                <a:path w="8538" h="8550" extrusionOk="0">
                  <a:moveTo>
                    <a:pt x="1370" y="1"/>
                  </a:moveTo>
                  <a:cubicBezTo>
                    <a:pt x="608" y="1"/>
                    <a:pt x="1" y="620"/>
                    <a:pt x="1" y="1370"/>
                  </a:cubicBezTo>
                  <a:lnTo>
                    <a:pt x="1" y="7180"/>
                  </a:lnTo>
                  <a:cubicBezTo>
                    <a:pt x="1" y="7942"/>
                    <a:pt x="608" y="8550"/>
                    <a:pt x="1370" y="8550"/>
                  </a:cubicBezTo>
                  <a:lnTo>
                    <a:pt x="7168" y="8550"/>
                  </a:lnTo>
                  <a:cubicBezTo>
                    <a:pt x="7930" y="8550"/>
                    <a:pt x="8537" y="7942"/>
                    <a:pt x="8537" y="7180"/>
                  </a:cubicBezTo>
                  <a:lnTo>
                    <a:pt x="8537" y="1370"/>
                  </a:lnTo>
                  <a:cubicBezTo>
                    <a:pt x="8537" y="620"/>
                    <a:pt x="7930" y="1"/>
                    <a:pt x="7168" y="1"/>
                  </a:cubicBezTo>
                  <a:close/>
                </a:path>
              </a:pathLst>
            </a:custGeom>
            <a:solidFill>
              <a:schemeClr val="accent4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6" name="Google Shape;1656;p44"/>
            <p:cNvSpPr/>
            <p:nvPr/>
          </p:nvSpPr>
          <p:spPr>
            <a:xfrm>
              <a:off x="163270" y="-38612"/>
              <a:ext cx="563060" cy="563830"/>
            </a:xfrm>
            <a:custGeom>
              <a:avLst/>
              <a:gdLst/>
              <a:ahLst/>
              <a:cxnLst/>
              <a:rect l="l" t="t" r="r" b="b"/>
              <a:pathLst>
                <a:path w="8538" h="8550" extrusionOk="0">
                  <a:moveTo>
                    <a:pt x="1370" y="1"/>
                  </a:moveTo>
                  <a:cubicBezTo>
                    <a:pt x="608" y="1"/>
                    <a:pt x="1" y="620"/>
                    <a:pt x="1" y="1370"/>
                  </a:cubicBezTo>
                  <a:lnTo>
                    <a:pt x="1" y="7180"/>
                  </a:lnTo>
                  <a:cubicBezTo>
                    <a:pt x="1" y="7942"/>
                    <a:pt x="608" y="8550"/>
                    <a:pt x="1370" y="8550"/>
                  </a:cubicBezTo>
                  <a:lnTo>
                    <a:pt x="7168" y="8550"/>
                  </a:lnTo>
                  <a:cubicBezTo>
                    <a:pt x="7930" y="8550"/>
                    <a:pt x="8537" y="7942"/>
                    <a:pt x="8537" y="7180"/>
                  </a:cubicBezTo>
                  <a:lnTo>
                    <a:pt x="8537" y="1370"/>
                  </a:lnTo>
                  <a:cubicBezTo>
                    <a:pt x="8537" y="620"/>
                    <a:pt x="7930" y="1"/>
                    <a:pt x="7168" y="1"/>
                  </a:cubicBezTo>
                  <a:close/>
                </a:path>
              </a:pathLst>
            </a:custGeom>
            <a:solidFill>
              <a:schemeClr val="accent6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7" name="Google Shape;1657;p44"/>
            <p:cNvSpPr/>
            <p:nvPr/>
          </p:nvSpPr>
          <p:spPr>
            <a:xfrm>
              <a:off x="287556" y="86051"/>
              <a:ext cx="314488" cy="314504"/>
            </a:xfrm>
            <a:custGeom>
              <a:avLst/>
              <a:gdLst/>
              <a:ahLst/>
              <a:cxnLst/>
              <a:rect l="l" t="t" r="r" b="b"/>
              <a:pathLst>
                <a:path w="19634" h="19635" extrusionOk="0">
                  <a:moveTo>
                    <a:pt x="9811" y="5847"/>
                  </a:moveTo>
                  <a:cubicBezTo>
                    <a:pt x="12002" y="5847"/>
                    <a:pt x="13764" y="7621"/>
                    <a:pt x="13764" y="9811"/>
                  </a:cubicBezTo>
                  <a:cubicBezTo>
                    <a:pt x="13764" y="12002"/>
                    <a:pt x="12002" y="13764"/>
                    <a:pt x="9811" y="13764"/>
                  </a:cubicBezTo>
                  <a:cubicBezTo>
                    <a:pt x="7621" y="13764"/>
                    <a:pt x="5847" y="12002"/>
                    <a:pt x="5847" y="9811"/>
                  </a:cubicBezTo>
                  <a:cubicBezTo>
                    <a:pt x="5847" y="7621"/>
                    <a:pt x="7621" y="5847"/>
                    <a:pt x="9811" y="5847"/>
                  </a:cubicBezTo>
                  <a:close/>
                  <a:moveTo>
                    <a:pt x="8704" y="1"/>
                  </a:moveTo>
                  <a:cubicBezTo>
                    <a:pt x="8275" y="1"/>
                    <a:pt x="7930" y="346"/>
                    <a:pt x="7930" y="775"/>
                  </a:cubicBezTo>
                  <a:lnTo>
                    <a:pt x="7930" y="1775"/>
                  </a:lnTo>
                  <a:cubicBezTo>
                    <a:pt x="7037" y="1977"/>
                    <a:pt x="6216" y="2322"/>
                    <a:pt x="5466" y="2799"/>
                  </a:cubicBezTo>
                  <a:lnTo>
                    <a:pt x="4763" y="2096"/>
                  </a:lnTo>
                  <a:cubicBezTo>
                    <a:pt x="4614" y="1947"/>
                    <a:pt x="4412" y="1873"/>
                    <a:pt x="4209" y="1873"/>
                  </a:cubicBezTo>
                  <a:cubicBezTo>
                    <a:pt x="4007" y="1873"/>
                    <a:pt x="3805" y="1947"/>
                    <a:pt x="3656" y="2096"/>
                  </a:cubicBezTo>
                  <a:lnTo>
                    <a:pt x="2096" y="3668"/>
                  </a:lnTo>
                  <a:cubicBezTo>
                    <a:pt x="1798" y="3966"/>
                    <a:pt x="1798" y="4466"/>
                    <a:pt x="2096" y="4763"/>
                  </a:cubicBezTo>
                  <a:lnTo>
                    <a:pt x="2799" y="5466"/>
                  </a:lnTo>
                  <a:cubicBezTo>
                    <a:pt x="2334" y="6204"/>
                    <a:pt x="1977" y="7037"/>
                    <a:pt x="1775" y="7930"/>
                  </a:cubicBezTo>
                  <a:lnTo>
                    <a:pt x="775" y="7930"/>
                  </a:lnTo>
                  <a:cubicBezTo>
                    <a:pt x="346" y="7930"/>
                    <a:pt x="1" y="8276"/>
                    <a:pt x="1" y="8704"/>
                  </a:cubicBezTo>
                  <a:lnTo>
                    <a:pt x="1" y="10931"/>
                  </a:lnTo>
                  <a:cubicBezTo>
                    <a:pt x="1" y="11359"/>
                    <a:pt x="346" y="11705"/>
                    <a:pt x="775" y="11705"/>
                  </a:cubicBezTo>
                  <a:lnTo>
                    <a:pt x="1775" y="11705"/>
                  </a:lnTo>
                  <a:cubicBezTo>
                    <a:pt x="1977" y="12598"/>
                    <a:pt x="2322" y="13407"/>
                    <a:pt x="2799" y="14169"/>
                  </a:cubicBezTo>
                  <a:lnTo>
                    <a:pt x="2096" y="14872"/>
                  </a:lnTo>
                  <a:cubicBezTo>
                    <a:pt x="1798" y="15169"/>
                    <a:pt x="1798" y="15669"/>
                    <a:pt x="2096" y="15967"/>
                  </a:cubicBezTo>
                  <a:lnTo>
                    <a:pt x="3656" y="17539"/>
                  </a:lnTo>
                  <a:cubicBezTo>
                    <a:pt x="3805" y="17687"/>
                    <a:pt x="4007" y="17762"/>
                    <a:pt x="4209" y="17762"/>
                  </a:cubicBezTo>
                  <a:cubicBezTo>
                    <a:pt x="4412" y="17762"/>
                    <a:pt x="4614" y="17687"/>
                    <a:pt x="4763" y="17539"/>
                  </a:cubicBezTo>
                  <a:lnTo>
                    <a:pt x="5466" y="16836"/>
                  </a:lnTo>
                  <a:cubicBezTo>
                    <a:pt x="6204" y="17300"/>
                    <a:pt x="7037" y="17658"/>
                    <a:pt x="7930" y="17860"/>
                  </a:cubicBezTo>
                  <a:lnTo>
                    <a:pt x="7930" y="18860"/>
                  </a:lnTo>
                  <a:cubicBezTo>
                    <a:pt x="7930" y="19289"/>
                    <a:pt x="8275" y="19634"/>
                    <a:pt x="8704" y="19634"/>
                  </a:cubicBezTo>
                  <a:lnTo>
                    <a:pt x="10919" y="19634"/>
                  </a:lnTo>
                  <a:cubicBezTo>
                    <a:pt x="11359" y="19634"/>
                    <a:pt x="11704" y="19289"/>
                    <a:pt x="11704" y="18860"/>
                  </a:cubicBezTo>
                  <a:lnTo>
                    <a:pt x="11704" y="17860"/>
                  </a:lnTo>
                  <a:cubicBezTo>
                    <a:pt x="12597" y="17658"/>
                    <a:pt x="13407" y="17312"/>
                    <a:pt x="14169" y="16836"/>
                  </a:cubicBezTo>
                  <a:lnTo>
                    <a:pt x="14872" y="17539"/>
                  </a:lnTo>
                  <a:cubicBezTo>
                    <a:pt x="15020" y="17687"/>
                    <a:pt x="15220" y="17762"/>
                    <a:pt x="15419" y="17762"/>
                  </a:cubicBezTo>
                  <a:cubicBezTo>
                    <a:pt x="15619" y="17762"/>
                    <a:pt x="15818" y="17687"/>
                    <a:pt x="15967" y="17539"/>
                  </a:cubicBezTo>
                  <a:lnTo>
                    <a:pt x="17539" y="15967"/>
                  </a:lnTo>
                  <a:cubicBezTo>
                    <a:pt x="17836" y="15669"/>
                    <a:pt x="17836" y="15169"/>
                    <a:pt x="17539" y="14872"/>
                  </a:cubicBezTo>
                  <a:lnTo>
                    <a:pt x="16836" y="14169"/>
                  </a:lnTo>
                  <a:cubicBezTo>
                    <a:pt x="17300" y="13431"/>
                    <a:pt x="17658" y="12598"/>
                    <a:pt x="17860" y="11705"/>
                  </a:cubicBezTo>
                  <a:lnTo>
                    <a:pt x="18860" y="11705"/>
                  </a:lnTo>
                  <a:cubicBezTo>
                    <a:pt x="19289" y="11705"/>
                    <a:pt x="19634" y="11359"/>
                    <a:pt x="19634" y="10931"/>
                  </a:cubicBezTo>
                  <a:lnTo>
                    <a:pt x="19634" y="8704"/>
                  </a:lnTo>
                  <a:cubicBezTo>
                    <a:pt x="19634" y="8276"/>
                    <a:pt x="19289" y="7930"/>
                    <a:pt x="18860" y="7930"/>
                  </a:cubicBezTo>
                  <a:lnTo>
                    <a:pt x="17860" y="7930"/>
                  </a:lnTo>
                  <a:cubicBezTo>
                    <a:pt x="17658" y="7037"/>
                    <a:pt x="17312" y="6228"/>
                    <a:pt x="16836" y="5466"/>
                  </a:cubicBezTo>
                  <a:lnTo>
                    <a:pt x="17539" y="4763"/>
                  </a:lnTo>
                  <a:cubicBezTo>
                    <a:pt x="17836" y="4466"/>
                    <a:pt x="17836" y="3966"/>
                    <a:pt x="17539" y="3668"/>
                  </a:cubicBezTo>
                  <a:lnTo>
                    <a:pt x="15967" y="2096"/>
                  </a:lnTo>
                  <a:cubicBezTo>
                    <a:pt x="15818" y="1947"/>
                    <a:pt x="15619" y="1873"/>
                    <a:pt x="15419" y="1873"/>
                  </a:cubicBezTo>
                  <a:cubicBezTo>
                    <a:pt x="15220" y="1873"/>
                    <a:pt x="15020" y="1947"/>
                    <a:pt x="14872" y="2096"/>
                  </a:cubicBezTo>
                  <a:lnTo>
                    <a:pt x="14169" y="2799"/>
                  </a:lnTo>
                  <a:cubicBezTo>
                    <a:pt x="13431" y="2334"/>
                    <a:pt x="12597" y="1977"/>
                    <a:pt x="11704" y="1775"/>
                  </a:cubicBezTo>
                  <a:lnTo>
                    <a:pt x="11704" y="775"/>
                  </a:lnTo>
                  <a:cubicBezTo>
                    <a:pt x="11704" y="346"/>
                    <a:pt x="11359" y="1"/>
                    <a:pt x="10919" y="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089978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5" grpId="0"/>
      <p:bldP spid="1638" grpId="0"/>
      <p:bldP spid="163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" name="Google Shape;1468;p41"/>
          <p:cNvSpPr txBox="1">
            <a:spLocks noGrp="1"/>
          </p:cNvSpPr>
          <p:nvPr>
            <p:ph type="title"/>
          </p:nvPr>
        </p:nvSpPr>
        <p:spPr>
          <a:xfrm>
            <a:off x="0" y="381209"/>
            <a:ext cx="914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rgbClr val="AF0960"/>
                </a:solidFill>
              </a:rPr>
              <a:t>DIRECT EXCHANGE</a:t>
            </a:r>
            <a:endParaRPr sz="2800" dirty="0">
              <a:solidFill>
                <a:srgbClr val="AF0960"/>
              </a:solidFill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A326AF5-490B-438B-9E37-5BFA22E4AADC}"/>
              </a:ext>
            </a:extLst>
          </p:cNvPr>
          <p:cNvSpPr/>
          <p:nvPr/>
        </p:nvSpPr>
        <p:spPr>
          <a:xfrm>
            <a:off x="2454812" y="1477107"/>
            <a:ext cx="3896751" cy="2975317"/>
          </a:xfrm>
          <a:prstGeom prst="round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47840C4-E33F-41E4-BBB7-59327DB44E92}"/>
              </a:ext>
            </a:extLst>
          </p:cNvPr>
          <p:cNvSpPr/>
          <p:nvPr/>
        </p:nvSpPr>
        <p:spPr>
          <a:xfrm>
            <a:off x="2733823" y="2711879"/>
            <a:ext cx="1004187" cy="495006"/>
          </a:xfrm>
          <a:prstGeom prst="roundRect">
            <a:avLst>
              <a:gd name="adj" fmla="val 0"/>
            </a:avLst>
          </a:prstGeom>
          <a:solidFill>
            <a:srgbClr val="AF0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Direct Exchange</a:t>
            </a:r>
          </a:p>
        </p:txBody>
      </p:sp>
      <p:sp>
        <p:nvSpPr>
          <p:cNvPr id="13" name="Rectangle: Diagonal Corners Rounded 12">
            <a:extLst>
              <a:ext uri="{FF2B5EF4-FFF2-40B4-BE49-F238E27FC236}">
                <a16:creationId xmlns:a16="http://schemas.microsoft.com/office/drawing/2014/main" id="{076248E7-979B-4278-A7E5-58516E91D8F9}"/>
              </a:ext>
            </a:extLst>
          </p:cNvPr>
          <p:cNvSpPr/>
          <p:nvPr/>
        </p:nvSpPr>
        <p:spPr>
          <a:xfrm>
            <a:off x="5192498" y="2664775"/>
            <a:ext cx="1062111" cy="577756"/>
          </a:xfrm>
          <a:prstGeom prst="round2DiagRect">
            <a:avLst>
              <a:gd name="adj1" fmla="val 30059"/>
              <a:gd name="adj2" fmla="val 0"/>
            </a:avLst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Queue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BC8235A-1C4B-464D-9F19-E01F64649448}"/>
              </a:ext>
            </a:extLst>
          </p:cNvPr>
          <p:cNvCxnSpPr>
            <a:cxnSpLocks/>
            <a:stCxn id="10" idx="3"/>
            <a:endCxn id="13" idx="2"/>
          </p:cNvCxnSpPr>
          <p:nvPr/>
        </p:nvCxnSpPr>
        <p:spPr>
          <a:xfrm flipV="1">
            <a:off x="3738010" y="2953653"/>
            <a:ext cx="1454488" cy="5729"/>
          </a:xfrm>
          <a:prstGeom prst="straightConnector1">
            <a:avLst/>
          </a:prstGeom>
          <a:ln>
            <a:solidFill>
              <a:srgbClr val="AF09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F11B0F4B-65D3-4359-BD30-C5C47DD61375}"/>
              </a:ext>
            </a:extLst>
          </p:cNvPr>
          <p:cNvSpPr txBox="1"/>
          <p:nvPr/>
        </p:nvSpPr>
        <p:spPr>
          <a:xfrm>
            <a:off x="3231231" y="4109174"/>
            <a:ext cx="23439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AF0960"/>
                </a:solidFill>
              </a:rPr>
              <a:t>RabbitMQ Message Broker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87A1661-F1D9-4C30-9AC9-52935F363D66}"/>
              </a:ext>
            </a:extLst>
          </p:cNvPr>
          <p:cNvSpPr txBox="1"/>
          <p:nvPr/>
        </p:nvSpPr>
        <p:spPr>
          <a:xfrm>
            <a:off x="4123353" y="2936848"/>
            <a:ext cx="6944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</a:rPr>
              <a:t>Routes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248291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" name="Google Shape;1468;p41"/>
          <p:cNvSpPr txBox="1">
            <a:spLocks noGrp="1"/>
          </p:cNvSpPr>
          <p:nvPr>
            <p:ph type="title"/>
          </p:nvPr>
        </p:nvSpPr>
        <p:spPr>
          <a:xfrm>
            <a:off x="0" y="381209"/>
            <a:ext cx="914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rgbClr val="AF0960"/>
                </a:solidFill>
              </a:rPr>
              <a:t>DIRECT EXCHANGE</a:t>
            </a:r>
            <a:endParaRPr sz="2800" dirty="0">
              <a:solidFill>
                <a:srgbClr val="AF0960"/>
              </a:solidFill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DBFC1DFE-4D48-46A7-B38A-6625646D2119}"/>
              </a:ext>
            </a:extLst>
          </p:cNvPr>
          <p:cNvSpPr/>
          <p:nvPr/>
        </p:nvSpPr>
        <p:spPr>
          <a:xfrm>
            <a:off x="879231" y="2583180"/>
            <a:ext cx="1350499" cy="763806"/>
          </a:xfrm>
          <a:prstGeom prst="roundRect">
            <a:avLst>
              <a:gd name="adj" fmla="val 50000"/>
            </a:avLst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Publisher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A326AF5-490B-438B-9E37-5BFA22E4AADC}"/>
              </a:ext>
            </a:extLst>
          </p:cNvPr>
          <p:cNvSpPr/>
          <p:nvPr/>
        </p:nvSpPr>
        <p:spPr>
          <a:xfrm>
            <a:off x="2454812" y="1477107"/>
            <a:ext cx="3896751" cy="2975317"/>
          </a:xfrm>
          <a:prstGeom prst="round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47840C4-E33F-41E4-BBB7-59327DB44E92}"/>
              </a:ext>
            </a:extLst>
          </p:cNvPr>
          <p:cNvSpPr/>
          <p:nvPr/>
        </p:nvSpPr>
        <p:spPr>
          <a:xfrm>
            <a:off x="2733823" y="2711879"/>
            <a:ext cx="1004187" cy="495006"/>
          </a:xfrm>
          <a:prstGeom prst="roundRect">
            <a:avLst>
              <a:gd name="adj" fmla="val 0"/>
            </a:avLst>
          </a:prstGeom>
          <a:solidFill>
            <a:srgbClr val="AF0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Direct Exchange</a:t>
            </a:r>
          </a:p>
        </p:txBody>
      </p:sp>
      <p:sp>
        <p:nvSpPr>
          <p:cNvPr id="13" name="Rectangle: Diagonal Corners Rounded 12">
            <a:extLst>
              <a:ext uri="{FF2B5EF4-FFF2-40B4-BE49-F238E27FC236}">
                <a16:creationId xmlns:a16="http://schemas.microsoft.com/office/drawing/2014/main" id="{076248E7-979B-4278-A7E5-58516E91D8F9}"/>
              </a:ext>
            </a:extLst>
          </p:cNvPr>
          <p:cNvSpPr/>
          <p:nvPr/>
        </p:nvSpPr>
        <p:spPr>
          <a:xfrm>
            <a:off x="5192498" y="2664775"/>
            <a:ext cx="1062111" cy="577756"/>
          </a:xfrm>
          <a:prstGeom prst="round2DiagRect">
            <a:avLst>
              <a:gd name="adj1" fmla="val 30059"/>
              <a:gd name="adj2" fmla="val 0"/>
            </a:avLst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Queue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BC8235A-1C4B-464D-9F19-E01F64649448}"/>
              </a:ext>
            </a:extLst>
          </p:cNvPr>
          <p:cNvCxnSpPr>
            <a:cxnSpLocks/>
            <a:stCxn id="10" idx="3"/>
            <a:endCxn id="13" idx="2"/>
          </p:cNvCxnSpPr>
          <p:nvPr/>
        </p:nvCxnSpPr>
        <p:spPr>
          <a:xfrm flipV="1">
            <a:off x="3738010" y="2953653"/>
            <a:ext cx="1454488" cy="5729"/>
          </a:xfrm>
          <a:prstGeom prst="straightConnector1">
            <a:avLst/>
          </a:prstGeom>
          <a:ln>
            <a:solidFill>
              <a:srgbClr val="AF09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F12ED3E-0F69-4391-BAE0-087B298E2A8A}"/>
              </a:ext>
            </a:extLst>
          </p:cNvPr>
          <p:cNvSpPr/>
          <p:nvPr/>
        </p:nvSpPr>
        <p:spPr>
          <a:xfrm>
            <a:off x="6754832" y="2571750"/>
            <a:ext cx="1350499" cy="763806"/>
          </a:xfrm>
          <a:prstGeom prst="roundRect">
            <a:avLst>
              <a:gd name="adj" fmla="val 50000"/>
            </a:avLst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Consumer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8502434-C79F-4AA3-96FE-8ED5ACFB8DA5}"/>
              </a:ext>
            </a:extLst>
          </p:cNvPr>
          <p:cNvCxnSpPr>
            <a:stCxn id="13" idx="0"/>
            <a:endCxn id="19" idx="1"/>
          </p:cNvCxnSpPr>
          <p:nvPr/>
        </p:nvCxnSpPr>
        <p:spPr>
          <a:xfrm>
            <a:off x="6254609" y="2953653"/>
            <a:ext cx="500223" cy="0"/>
          </a:xfrm>
          <a:prstGeom prst="straightConnector1">
            <a:avLst/>
          </a:prstGeom>
          <a:ln>
            <a:solidFill>
              <a:srgbClr val="AF09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F11B0F4B-65D3-4359-BD30-C5C47DD61375}"/>
              </a:ext>
            </a:extLst>
          </p:cNvPr>
          <p:cNvSpPr txBox="1"/>
          <p:nvPr/>
        </p:nvSpPr>
        <p:spPr>
          <a:xfrm>
            <a:off x="3231231" y="4109174"/>
            <a:ext cx="23439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AF0960"/>
                </a:solidFill>
              </a:rPr>
              <a:t>RabbitMQ Message Broker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9041D838-0808-410D-93E5-396283C2872E}"/>
              </a:ext>
            </a:extLst>
          </p:cNvPr>
          <p:cNvCxnSpPr>
            <a:stCxn id="5" idx="3"/>
          </p:cNvCxnSpPr>
          <p:nvPr/>
        </p:nvCxnSpPr>
        <p:spPr>
          <a:xfrm flipV="1">
            <a:off x="2229730" y="2964765"/>
            <a:ext cx="504092" cy="318"/>
          </a:xfrm>
          <a:prstGeom prst="straightConnector1">
            <a:avLst/>
          </a:prstGeom>
          <a:ln>
            <a:solidFill>
              <a:srgbClr val="AF09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D3FA24B4-A505-49CE-B9D6-DDAD8DE8F55F}"/>
              </a:ext>
            </a:extLst>
          </p:cNvPr>
          <p:cNvSpPr txBox="1"/>
          <p:nvPr/>
        </p:nvSpPr>
        <p:spPr>
          <a:xfrm>
            <a:off x="3231231" y="3408635"/>
            <a:ext cx="24785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u="sng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</a:rPr>
              <a:t>Routing Key = </a:t>
            </a:r>
            <a:r>
              <a:rPr lang="en-US" sz="1200" u="sng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</a:rPr>
              <a:t>checkoutQueue</a:t>
            </a:r>
            <a:endParaRPr lang="en-US" sz="1050" u="sng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87A1661-F1D9-4C30-9AC9-52935F363D66}"/>
              </a:ext>
            </a:extLst>
          </p:cNvPr>
          <p:cNvSpPr txBox="1"/>
          <p:nvPr/>
        </p:nvSpPr>
        <p:spPr>
          <a:xfrm>
            <a:off x="4123353" y="2936848"/>
            <a:ext cx="6944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</a:rPr>
              <a:t>Routes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064BD107-D917-43CD-8097-F8502768E56A}"/>
              </a:ext>
            </a:extLst>
          </p:cNvPr>
          <p:cNvCxnSpPr>
            <a:cxnSpLocks/>
            <a:stCxn id="29" idx="0"/>
            <a:endCxn id="34" idx="2"/>
          </p:cNvCxnSpPr>
          <p:nvPr/>
        </p:nvCxnSpPr>
        <p:spPr>
          <a:xfrm flipV="1">
            <a:off x="4470513" y="3213847"/>
            <a:ext cx="51" cy="194788"/>
          </a:xfrm>
          <a:prstGeom prst="straightConnector1">
            <a:avLst/>
          </a:prstGeom>
          <a:ln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971198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" name="Google Shape;1468;p41"/>
          <p:cNvSpPr txBox="1">
            <a:spLocks noGrp="1"/>
          </p:cNvSpPr>
          <p:nvPr>
            <p:ph type="title"/>
          </p:nvPr>
        </p:nvSpPr>
        <p:spPr>
          <a:xfrm>
            <a:off x="0" y="381209"/>
            <a:ext cx="914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rgbClr val="AF0960"/>
                </a:solidFill>
              </a:rPr>
              <a:t>FANOUT EXCHANGE</a:t>
            </a:r>
            <a:endParaRPr sz="2800" dirty="0">
              <a:solidFill>
                <a:srgbClr val="AF0960"/>
              </a:solidFill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A326AF5-490B-438B-9E37-5BFA22E4AADC}"/>
              </a:ext>
            </a:extLst>
          </p:cNvPr>
          <p:cNvSpPr/>
          <p:nvPr/>
        </p:nvSpPr>
        <p:spPr>
          <a:xfrm>
            <a:off x="2454812" y="1477107"/>
            <a:ext cx="3896751" cy="2975317"/>
          </a:xfrm>
          <a:prstGeom prst="round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47840C4-E33F-41E4-BBB7-59327DB44E92}"/>
              </a:ext>
            </a:extLst>
          </p:cNvPr>
          <p:cNvSpPr/>
          <p:nvPr/>
        </p:nvSpPr>
        <p:spPr>
          <a:xfrm>
            <a:off x="2733823" y="2711879"/>
            <a:ext cx="1004187" cy="495006"/>
          </a:xfrm>
          <a:prstGeom prst="roundRect">
            <a:avLst>
              <a:gd name="adj" fmla="val 0"/>
            </a:avLst>
          </a:prstGeom>
          <a:solidFill>
            <a:srgbClr val="AF0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Fanout Exchange</a:t>
            </a:r>
          </a:p>
        </p:txBody>
      </p:sp>
      <p:sp>
        <p:nvSpPr>
          <p:cNvPr id="13" name="Rectangle: Diagonal Corners Rounded 12">
            <a:extLst>
              <a:ext uri="{FF2B5EF4-FFF2-40B4-BE49-F238E27FC236}">
                <a16:creationId xmlns:a16="http://schemas.microsoft.com/office/drawing/2014/main" id="{076248E7-979B-4278-A7E5-58516E91D8F9}"/>
              </a:ext>
            </a:extLst>
          </p:cNvPr>
          <p:cNvSpPr/>
          <p:nvPr/>
        </p:nvSpPr>
        <p:spPr>
          <a:xfrm>
            <a:off x="5192498" y="2664775"/>
            <a:ext cx="1062111" cy="577756"/>
          </a:xfrm>
          <a:prstGeom prst="round2DiagRect">
            <a:avLst>
              <a:gd name="adj1" fmla="val 30059"/>
              <a:gd name="adj2" fmla="val 0"/>
            </a:avLst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Queue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BC8235A-1C4B-464D-9F19-E01F64649448}"/>
              </a:ext>
            </a:extLst>
          </p:cNvPr>
          <p:cNvCxnSpPr>
            <a:cxnSpLocks/>
            <a:stCxn id="10" idx="3"/>
            <a:endCxn id="13" idx="2"/>
          </p:cNvCxnSpPr>
          <p:nvPr/>
        </p:nvCxnSpPr>
        <p:spPr>
          <a:xfrm flipV="1">
            <a:off x="3738010" y="2953653"/>
            <a:ext cx="1454488" cy="5729"/>
          </a:xfrm>
          <a:prstGeom prst="straightConnector1">
            <a:avLst/>
          </a:prstGeom>
          <a:ln>
            <a:solidFill>
              <a:srgbClr val="AF09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F11B0F4B-65D3-4359-BD30-C5C47DD61375}"/>
              </a:ext>
            </a:extLst>
          </p:cNvPr>
          <p:cNvSpPr txBox="1"/>
          <p:nvPr/>
        </p:nvSpPr>
        <p:spPr>
          <a:xfrm>
            <a:off x="3231231" y="4109174"/>
            <a:ext cx="23439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AF0960"/>
                </a:solidFill>
              </a:rPr>
              <a:t>RabbitMQ Message Broker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87A1661-F1D9-4C30-9AC9-52935F363D66}"/>
              </a:ext>
            </a:extLst>
          </p:cNvPr>
          <p:cNvSpPr txBox="1"/>
          <p:nvPr/>
        </p:nvSpPr>
        <p:spPr>
          <a:xfrm>
            <a:off x="4123353" y="2936848"/>
            <a:ext cx="6944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</a:rPr>
              <a:t>Routes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D95D71AC-439B-41AF-BF89-5DEE5234C10D}"/>
              </a:ext>
            </a:extLst>
          </p:cNvPr>
          <p:cNvCxnSpPr>
            <a:cxnSpLocks/>
            <a:endCxn id="10" idx="1"/>
          </p:cNvCxnSpPr>
          <p:nvPr/>
        </p:nvCxnSpPr>
        <p:spPr>
          <a:xfrm>
            <a:off x="1885071" y="2959382"/>
            <a:ext cx="848752" cy="0"/>
          </a:xfrm>
          <a:prstGeom prst="straightConnector1">
            <a:avLst/>
          </a:prstGeom>
          <a:ln>
            <a:solidFill>
              <a:srgbClr val="AF09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: Diagonal Corners Rounded 11">
            <a:extLst>
              <a:ext uri="{FF2B5EF4-FFF2-40B4-BE49-F238E27FC236}">
                <a16:creationId xmlns:a16="http://schemas.microsoft.com/office/drawing/2014/main" id="{663A3144-BE23-4E16-966F-313CD29D4F71}"/>
              </a:ext>
            </a:extLst>
          </p:cNvPr>
          <p:cNvSpPr/>
          <p:nvPr/>
        </p:nvSpPr>
        <p:spPr>
          <a:xfrm>
            <a:off x="5192498" y="1846550"/>
            <a:ext cx="1062111" cy="577756"/>
          </a:xfrm>
          <a:prstGeom prst="round2DiagRect">
            <a:avLst>
              <a:gd name="adj1" fmla="val 30059"/>
              <a:gd name="adj2" fmla="val 0"/>
            </a:avLst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Queue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3A31005B-40E1-473A-B507-A056CAE78A3F}"/>
              </a:ext>
            </a:extLst>
          </p:cNvPr>
          <p:cNvCxnSpPr>
            <a:cxnSpLocks/>
            <a:stCxn id="10" idx="3"/>
            <a:endCxn id="12" idx="2"/>
          </p:cNvCxnSpPr>
          <p:nvPr/>
        </p:nvCxnSpPr>
        <p:spPr>
          <a:xfrm flipV="1">
            <a:off x="3738010" y="2135428"/>
            <a:ext cx="1454488" cy="823954"/>
          </a:xfrm>
          <a:prstGeom prst="straightConnector1">
            <a:avLst/>
          </a:prstGeom>
          <a:ln>
            <a:solidFill>
              <a:srgbClr val="AF09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: Diagonal Corners Rounded 15">
            <a:extLst>
              <a:ext uri="{FF2B5EF4-FFF2-40B4-BE49-F238E27FC236}">
                <a16:creationId xmlns:a16="http://schemas.microsoft.com/office/drawing/2014/main" id="{48AF90F5-45D4-4B30-BA8A-093E51AA55EE}"/>
              </a:ext>
            </a:extLst>
          </p:cNvPr>
          <p:cNvSpPr/>
          <p:nvPr/>
        </p:nvSpPr>
        <p:spPr>
          <a:xfrm>
            <a:off x="5192498" y="3431782"/>
            <a:ext cx="1062111" cy="577756"/>
          </a:xfrm>
          <a:prstGeom prst="round2DiagRect">
            <a:avLst>
              <a:gd name="adj1" fmla="val 30059"/>
              <a:gd name="adj2" fmla="val 0"/>
            </a:avLst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Queue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7B35862D-B51E-4793-B528-8A34F7B8EB3C}"/>
              </a:ext>
            </a:extLst>
          </p:cNvPr>
          <p:cNvCxnSpPr>
            <a:cxnSpLocks/>
            <a:endCxn id="16" idx="2"/>
          </p:cNvCxnSpPr>
          <p:nvPr/>
        </p:nvCxnSpPr>
        <p:spPr>
          <a:xfrm>
            <a:off x="3738010" y="2959382"/>
            <a:ext cx="1454488" cy="761278"/>
          </a:xfrm>
          <a:prstGeom prst="straightConnector1">
            <a:avLst/>
          </a:prstGeom>
          <a:ln>
            <a:solidFill>
              <a:srgbClr val="AF09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DBB9AD99-E55E-42FA-9510-3E272D317600}"/>
              </a:ext>
            </a:extLst>
          </p:cNvPr>
          <p:cNvCxnSpPr>
            <a:cxnSpLocks/>
          </p:cNvCxnSpPr>
          <p:nvPr/>
        </p:nvCxnSpPr>
        <p:spPr>
          <a:xfrm>
            <a:off x="6247575" y="2114326"/>
            <a:ext cx="848752" cy="0"/>
          </a:xfrm>
          <a:prstGeom prst="straightConnector1">
            <a:avLst/>
          </a:prstGeom>
          <a:ln>
            <a:solidFill>
              <a:srgbClr val="AF09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41684111-9363-4365-ADD7-AEFE55A2786D}"/>
              </a:ext>
            </a:extLst>
          </p:cNvPr>
          <p:cNvCxnSpPr>
            <a:cxnSpLocks/>
          </p:cNvCxnSpPr>
          <p:nvPr/>
        </p:nvCxnSpPr>
        <p:spPr>
          <a:xfrm>
            <a:off x="6247575" y="2936848"/>
            <a:ext cx="848752" cy="0"/>
          </a:xfrm>
          <a:prstGeom prst="straightConnector1">
            <a:avLst/>
          </a:prstGeom>
          <a:ln>
            <a:solidFill>
              <a:srgbClr val="AF09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F2FB13EF-CEF9-4A54-9E1C-B2BAE7A62C6B}"/>
              </a:ext>
            </a:extLst>
          </p:cNvPr>
          <p:cNvCxnSpPr>
            <a:cxnSpLocks/>
          </p:cNvCxnSpPr>
          <p:nvPr/>
        </p:nvCxnSpPr>
        <p:spPr>
          <a:xfrm>
            <a:off x="6247575" y="3695347"/>
            <a:ext cx="848752" cy="0"/>
          </a:xfrm>
          <a:prstGeom prst="straightConnector1">
            <a:avLst/>
          </a:prstGeom>
          <a:ln>
            <a:solidFill>
              <a:srgbClr val="AF09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419350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" name="Google Shape;1468;p41"/>
          <p:cNvSpPr txBox="1">
            <a:spLocks noGrp="1"/>
          </p:cNvSpPr>
          <p:nvPr>
            <p:ph type="title"/>
          </p:nvPr>
        </p:nvSpPr>
        <p:spPr>
          <a:xfrm>
            <a:off x="0" y="381209"/>
            <a:ext cx="914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rgbClr val="AF0960"/>
                </a:solidFill>
              </a:rPr>
              <a:t>TOPIC EXCHANGE</a:t>
            </a:r>
            <a:endParaRPr sz="2800" dirty="0">
              <a:solidFill>
                <a:srgbClr val="AF0960"/>
              </a:solidFill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A326AF5-490B-438B-9E37-5BFA22E4AADC}"/>
              </a:ext>
            </a:extLst>
          </p:cNvPr>
          <p:cNvSpPr/>
          <p:nvPr/>
        </p:nvSpPr>
        <p:spPr>
          <a:xfrm>
            <a:off x="2454810" y="1467318"/>
            <a:ext cx="3896751" cy="2975317"/>
          </a:xfrm>
          <a:prstGeom prst="round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47840C4-E33F-41E4-BBB7-59327DB44E92}"/>
              </a:ext>
            </a:extLst>
          </p:cNvPr>
          <p:cNvSpPr/>
          <p:nvPr/>
        </p:nvSpPr>
        <p:spPr>
          <a:xfrm>
            <a:off x="2733823" y="2711879"/>
            <a:ext cx="1004187" cy="495006"/>
          </a:xfrm>
          <a:prstGeom prst="roundRect">
            <a:avLst>
              <a:gd name="adj" fmla="val 0"/>
            </a:avLst>
          </a:prstGeom>
          <a:solidFill>
            <a:srgbClr val="AF0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Topic Exchange</a:t>
            </a:r>
          </a:p>
        </p:txBody>
      </p:sp>
      <p:sp>
        <p:nvSpPr>
          <p:cNvPr id="13" name="Rectangle: Diagonal Corners Rounded 12">
            <a:extLst>
              <a:ext uri="{FF2B5EF4-FFF2-40B4-BE49-F238E27FC236}">
                <a16:creationId xmlns:a16="http://schemas.microsoft.com/office/drawing/2014/main" id="{076248E7-979B-4278-A7E5-58516E91D8F9}"/>
              </a:ext>
            </a:extLst>
          </p:cNvPr>
          <p:cNvSpPr/>
          <p:nvPr/>
        </p:nvSpPr>
        <p:spPr>
          <a:xfrm>
            <a:off x="4784534" y="2664775"/>
            <a:ext cx="1062111" cy="577756"/>
          </a:xfrm>
          <a:prstGeom prst="round2DiagRect">
            <a:avLst>
              <a:gd name="adj1" fmla="val 30059"/>
              <a:gd name="adj2" fmla="val 0"/>
            </a:avLst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Queue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BC8235A-1C4B-464D-9F19-E01F64649448}"/>
              </a:ext>
            </a:extLst>
          </p:cNvPr>
          <p:cNvCxnSpPr>
            <a:cxnSpLocks/>
            <a:stCxn id="10" idx="3"/>
            <a:endCxn id="13" idx="2"/>
          </p:cNvCxnSpPr>
          <p:nvPr/>
        </p:nvCxnSpPr>
        <p:spPr>
          <a:xfrm flipV="1">
            <a:off x="3738010" y="2953653"/>
            <a:ext cx="1046524" cy="5729"/>
          </a:xfrm>
          <a:prstGeom prst="straightConnector1">
            <a:avLst/>
          </a:prstGeom>
          <a:ln>
            <a:solidFill>
              <a:srgbClr val="AF09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F11B0F4B-65D3-4359-BD30-C5C47DD61375}"/>
              </a:ext>
            </a:extLst>
          </p:cNvPr>
          <p:cNvSpPr txBox="1"/>
          <p:nvPr/>
        </p:nvSpPr>
        <p:spPr>
          <a:xfrm>
            <a:off x="3231231" y="4109174"/>
            <a:ext cx="23439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AF0960"/>
                </a:solidFill>
              </a:rPr>
              <a:t>RabbitMQ Message Broker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87A1661-F1D9-4C30-9AC9-52935F363D66}"/>
              </a:ext>
            </a:extLst>
          </p:cNvPr>
          <p:cNvSpPr txBox="1"/>
          <p:nvPr/>
        </p:nvSpPr>
        <p:spPr>
          <a:xfrm>
            <a:off x="4031911" y="2915746"/>
            <a:ext cx="6944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</a:rPr>
              <a:t>Routes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D95D71AC-439B-41AF-BF89-5DEE5234C10D}"/>
              </a:ext>
            </a:extLst>
          </p:cNvPr>
          <p:cNvCxnSpPr>
            <a:cxnSpLocks/>
            <a:endCxn id="10" idx="1"/>
          </p:cNvCxnSpPr>
          <p:nvPr/>
        </p:nvCxnSpPr>
        <p:spPr>
          <a:xfrm>
            <a:off x="1885071" y="2959382"/>
            <a:ext cx="848752" cy="0"/>
          </a:xfrm>
          <a:prstGeom prst="straightConnector1">
            <a:avLst/>
          </a:prstGeom>
          <a:ln>
            <a:solidFill>
              <a:srgbClr val="AF09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: Diagonal Corners Rounded 11">
            <a:extLst>
              <a:ext uri="{FF2B5EF4-FFF2-40B4-BE49-F238E27FC236}">
                <a16:creationId xmlns:a16="http://schemas.microsoft.com/office/drawing/2014/main" id="{663A3144-BE23-4E16-966F-313CD29D4F71}"/>
              </a:ext>
            </a:extLst>
          </p:cNvPr>
          <p:cNvSpPr/>
          <p:nvPr/>
        </p:nvSpPr>
        <p:spPr>
          <a:xfrm>
            <a:off x="4784534" y="1741040"/>
            <a:ext cx="1062111" cy="577756"/>
          </a:xfrm>
          <a:prstGeom prst="round2DiagRect">
            <a:avLst>
              <a:gd name="adj1" fmla="val 30059"/>
              <a:gd name="adj2" fmla="val 0"/>
            </a:avLst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Queue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3A31005B-40E1-473A-B507-A056CAE78A3F}"/>
              </a:ext>
            </a:extLst>
          </p:cNvPr>
          <p:cNvCxnSpPr>
            <a:cxnSpLocks/>
            <a:stCxn id="10" idx="3"/>
            <a:endCxn id="12" idx="2"/>
          </p:cNvCxnSpPr>
          <p:nvPr/>
        </p:nvCxnSpPr>
        <p:spPr>
          <a:xfrm flipV="1">
            <a:off x="3738010" y="2029918"/>
            <a:ext cx="1046524" cy="929464"/>
          </a:xfrm>
          <a:prstGeom prst="straightConnector1">
            <a:avLst/>
          </a:prstGeom>
          <a:ln>
            <a:solidFill>
              <a:srgbClr val="AF09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: Diagonal Corners Rounded 15">
            <a:extLst>
              <a:ext uri="{FF2B5EF4-FFF2-40B4-BE49-F238E27FC236}">
                <a16:creationId xmlns:a16="http://schemas.microsoft.com/office/drawing/2014/main" id="{48AF90F5-45D4-4B30-BA8A-093E51AA55EE}"/>
              </a:ext>
            </a:extLst>
          </p:cNvPr>
          <p:cNvSpPr/>
          <p:nvPr/>
        </p:nvSpPr>
        <p:spPr>
          <a:xfrm>
            <a:off x="4784534" y="3579496"/>
            <a:ext cx="1062111" cy="577756"/>
          </a:xfrm>
          <a:prstGeom prst="round2DiagRect">
            <a:avLst>
              <a:gd name="adj1" fmla="val 30059"/>
              <a:gd name="adj2" fmla="val 0"/>
            </a:avLst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Queue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7B35862D-B51E-4793-B528-8A34F7B8EB3C}"/>
              </a:ext>
            </a:extLst>
          </p:cNvPr>
          <p:cNvCxnSpPr>
            <a:cxnSpLocks/>
            <a:endCxn id="16" idx="2"/>
          </p:cNvCxnSpPr>
          <p:nvPr/>
        </p:nvCxnSpPr>
        <p:spPr>
          <a:xfrm>
            <a:off x="3330046" y="3107096"/>
            <a:ext cx="1454488" cy="761278"/>
          </a:xfrm>
          <a:prstGeom prst="straightConnector1">
            <a:avLst/>
          </a:prstGeom>
          <a:ln>
            <a:solidFill>
              <a:srgbClr val="AF09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DBB9AD99-E55E-42FA-9510-3E272D317600}"/>
              </a:ext>
            </a:extLst>
          </p:cNvPr>
          <p:cNvCxnSpPr>
            <a:cxnSpLocks/>
          </p:cNvCxnSpPr>
          <p:nvPr/>
        </p:nvCxnSpPr>
        <p:spPr>
          <a:xfrm>
            <a:off x="5839611" y="2008816"/>
            <a:ext cx="848752" cy="0"/>
          </a:xfrm>
          <a:prstGeom prst="straightConnector1">
            <a:avLst/>
          </a:prstGeom>
          <a:ln>
            <a:solidFill>
              <a:srgbClr val="AF09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41684111-9363-4365-ADD7-AEFE55A2786D}"/>
              </a:ext>
            </a:extLst>
          </p:cNvPr>
          <p:cNvCxnSpPr>
            <a:cxnSpLocks/>
          </p:cNvCxnSpPr>
          <p:nvPr/>
        </p:nvCxnSpPr>
        <p:spPr>
          <a:xfrm>
            <a:off x="5839611" y="2936848"/>
            <a:ext cx="848752" cy="0"/>
          </a:xfrm>
          <a:prstGeom prst="straightConnector1">
            <a:avLst/>
          </a:prstGeom>
          <a:ln>
            <a:solidFill>
              <a:srgbClr val="AF09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F2FB13EF-CEF9-4A54-9E1C-B2BAE7A62C6B}"/>
              </a:ext>
            </a:extLst>
          </p:cNvPr>
          <p:cNvCxnSpPr>
            <a:cxnSpLocks/>
          </p:cNvCxnSpPr>
          <p:nvPr/>
        </p:nvCxnSpPr>
        <p:spPr>
          <a:xfrm>
            <a:off x="5839611" y="3843061"/>
            <a:ext cx="848752" cy="0"/>
          </a:xfrm>
          <a:prstGeom prst="straightConnector1">
            <a:avLst/>
          </a:prstGeom>
          <a:ln>
            <a:solidFill>
              <a:srgbClr val="AF09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DD617B01-FA59-431D-A12E-F34AFF5EE909}"/>
              </a:ext>
            </a:extLst>
          </p:cNvPr>
          <p:cNvSpPr txBox="1"/>
          <p:nvPr/>
        </p:nvSpPr>
        <p:spPr>
          <a:xfrm>
            <a:off x="2684168" y="3213847"/>
            <a:ext cx="12041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</a:rPr>
              <a:t>Routing Key:</a:t>
            </a:r>
          </a:p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</a:rPr>
              <a:t>all.email.*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0DFDB34-55C4-47CD-ACE8-5DFA010CC394}"/>
              </a:ext>
            </a:extLst>
          </p:cNvPr>
          <p:cNvSpPr txBox="1"/>
          <p:nvPr/>
        </p:nvSpPr>
        <p:spPr>
          <a:xfrm>
            <a:off x="4628542" y="1463426"/>
            <a:ext cx="14590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</a:rPr>
              <a:t>*.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</a:rPr>
              <a:t>newCustomer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</a:rPr>
              <a:t>.*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3F4008D-412F-4CDB-B7C5-A236BBC06627}"/>
              </a:ext>
            </a:extLst>
          </p:cNvPr>
          <p:cNvSpPr txBox="1"/>
          <p:nvPr/>
        </p:nvSpPr>
        <p:spPr>
          <a:xfrm>
            <a:off x="4572000" y="2416955"/>
            <a:ext cx="18838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</a:rPr>
              <a:t>*.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</a:rPr>
              <a:t>platinumCustomer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</a:rPr>
              <a:t>.*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5D68CDE-F7D2-456B-BBBC-B5A7401D23FF}"/>
              </a:ext>
            </a:extLst>
          </p:cNvPr>
          <p:cNvSpPr txBox="1"/>
          <p:nvPr/>
        </p:nvSpPr>
        <p:spPr>
          <a:xfrm>
            <a:off x="4646196" y="3354599"/>
            <a:ext cx="6094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</a:rPr>
              <a:t>*.*.*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85057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" name="Google Shape;1468;p41"/>
          <p:cNvSpPr txBox="1">
            <a:spLocks noGrp="1"/>
          </p:cNvSpPr>
          <p:nvPr>
            <p:ph type="title"/>
          </p:nvPr>
        </p:nvSpPr>
        <p:spPr>
          <a:xfrm>
            <a:off x="0" y="381209"/>
            <a:ext cx="914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rgbClr val="AF0960"/>
                </a:solidFill>
              </a:rPr>
              <a:t>HEADER EXCHANGE</a:t>
            </a:r>
            <a:endParaRPr sz="2800" dirty="0">
              <a:solidFill>
                <a:srgbClr val="AF0960"/>
              </a:solidFill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A326AF5-490B-438B-9E37-5BFA22E4AADC}"/>
              </a:ext>
            </a:extLst>
          </p:cNvPr>
          <p:cNvSpPr/>
          <p:nvPr/>
        </p:nvSpPr>
        <p:spPr>
          <a:xfrm>
            <a:off x="2454810" y="1467318"/>
            <a:ext cx="3896751" cy="2975317"/>
          </a:xfrm>
          <a:prstGeom prst="round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47840C4-E33F-41E4-BBB7-59327DB44E92}"/>
              </a:ext>
            </a:extLst>
          </p:cNvPr>
          <p:cNvSpPr/>
          <p:nvPr/>
        </p:nvSpPr>
        <p:spPr>
          <a:xfrm>
            <a:off x="2733823" y="2711879"/>
            <a:ext cx="1004187" cy="495006"/>
          </a:xfrm>
          <a:prstGeom prst="roundRect">
            <a:avLst>
              <a:gd name="adj" fmla="val 0"/>
            </a:avLst>
          </a:prstGeom>
          <a:solidFill>
            <a:srgbClr val="AF0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HEADER Exchange</a:t>
            </a:r>
          </a:p>
        </p:txBody>
      </p:sp>
      <p:sp>
        <p:nvSpPr>
          <p:cNvPr id="13" name="Rectangle: Diagonal Corners Rounded 12">
            <a:extLst>
              <a:ext uri="{FF2B5EF4-FFF2-40B4-BE49-F238E27FC236}">
                <a16:creationId xmlns:a16="http://schemas.microsoft.com/office/drawing/2014/main" id="{076248E7-979B-4278-A7E5-58516E91D8F9}"/>
              </a:ext>
            </a:extLst>
          </p:cNvPr>
          <p:cNvSpPr/>
          <p:nvPr/>
        </p:nvSpPr>
        <p:spPr>
          <a:xfrm>
            <a:off x="4841076" y="3373703"/>
            <a:ext cx="1062111" cy="577756"/>
          </a:xfrm>
          <a:prstGeom prst="round2DiagRect">
            <a:avLst>
              <a:gd name="adj1" fmla="val 30059"/>
              <a:gd name="adj2" fmla="val 0"/>
            </a:avLst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Queue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BC8235A-1C4B-464D-9F19-E01F64649448}"/>
              </a:ext>
            </a:extLst>
          </p:cNvPr>
          <p:cNvCxnSpPr>
            <a:cxnSpLocks/>
            <a:stCxn id="10" idx="3"/>
            <a:endCxn id="13" idx="2"/>
          </p:cNvCxnSpPr>
          <p:nvPr/>
        </p:nvCxnSpPr>
        <p:spPr>
          <a:xfrm>
            <a:off x="3738010" y="2959382"/>
            <a:ext cx="1103066" cy="703199"/>
          </a:xfrm>
          <a:prstGeom prst="straightConnector1">
            <a:avLst/>
          </a:prstGeom>
          <a:ln>
            <a:solidFill>
              <a:srgbClr val="AF09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F11B0F4B-65D3-4359-BD30-C5C47DD61375}"/>
              </a:ext>
            </a:extLst>
          </p:cNvPr>
          <p:cNvSpPr txBox="1"/>
          <p:nvPr/>
        </p:nvSpPr>
        <p:spPr>
          <a:xfrm>
            <a:off x="3231231" y="4109174"/>
            <a:ext cx="23439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AF0960"/>
                </a:solidFill>
              </a:rPr>
              <a:t>RabbitMQ Message Broker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D95D71AC-439B-41AF-BF89-5DEE5234C10D}"/>
              </a:ext>
            </a:extLst>
          </p:cNvPr>
          <p:cNvCxnSpPr>
            <a:cxnSpLocks/>
            <a:endCxn id="10" idx="1"/>
          </p:cNvCxnSpPr>
          <p:nvPr/>
        </p:nvCxnSpPr>
        <p:spPr>
          <a:xfrm>
            <a:off x="1885071" y="2959382"/>
            <a:ext cx="848752" cy="0"/>
          </a:xfrm>
          <a:prstGeom prst="straightConnector1">
            <a:avLst/>
          </a:prstGeom>
          <a:ln>
            <a:solidFill>
              <a:srgbClr val="AF09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: Diagonal Corners Rounded 11">
            <a:extLst>
              <a:ext uri="{FF2B5EF4-FFF2-40B4-BE49-F238E27FC236}">
                <a16:creationId xmlns:a16="http://schemas.microsoft.com/office/drawing/2014/main" id="{663A3144-BE23-4E16-966F-313CD29D4F71}"/>
              </a:ext>
            </a:extLst>
          </p:cNvPr>
          <p:cNvSpPr/>
          <p:nvPr/>
        </p:nvSpPr>
        <p:spPr>
          <a:xfrm>
            <a:off x="4777500" y="1971815"/>
            <a:ext cx="1062111" cy="577756"/>
          </a:xfrm>
          <a:prstGeom prst="round2DiagRect">
            <a:avLst>
              <a:gd name="adj1" fmla="val 30059"/>
              <a:gd name="adj2" fmla="val 0"/>
            </a:avLst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Queue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3A31005B-40E1-473A-B507-A056CAE78A3F}"/>
              </a:ext>
            </a:extLst>
          </p:cNvPr>
          <p:cNvCxnSpPr>
            <a:cxnSpLocks/>
            <a:stCxn id="10" idx="3"/>
            <a:endCxn id="12" idx="2"/>
          </p:cNvCxnSpPr>
          <p:nvPr/>
        </p:nvCxnSpPr>
        <p:spPr>
          <a:xfrm flipV="1">
            <a:off x="3738010" y="2260693"/>
            <a:ext cx="1039490" cy="698689"/>
          </a:xfrm>
          <a:prstGeom prst="straightConnector1">
            <a:avLst/>
          </a:prstGeom>
          <a:ln>
            <a:solidFill>
              <a:srgbClr val="AF09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DBB9AD99-E55E-42FA-9510-3E272D317600}"/>
              </a:ext>
            </a:extLst>
          </p:cNvPr>
          <p:cNvCxnSpPr>
            <a:cxnSpLocks/>
          </p:cNvCxnSpPr>
          <p:nvPr/>
        </p:nvCxnSpPr>
        <p:spPr>
          <a:xfrm>
            <a:off x="5839611" y="2191696"/>
            <a:ext cx="848752" cy="0"/>
          </a:xfrm>
          <a:prstGeom prst="straightConnector1">
            <a:avLst/>
          </a:prstGeom>
          <a:ln>
            <a:solidFill>
              <a:srgbClr val="AF09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41684111-9363-4365-ADD7-AEFE55A2786D}"/>
              </a:ext>
            </a:extLst>
          </p:cNvPr>
          <p:cNvCxnSpPr>
            <a:cxnSpLocks/>
          </p:cNvCxnSpPr>
          <p:nvPr/>
        </p:nvCxnSpPr>
        <p:spPr>
          <a:xfrm>
            <a:off x="5896656" y="3634162"/>
            <a:ext cx="848752" cy="0"/>
          </a:xfrm>
          <a:prstGeom prst="straightConnector1">
            <a:avLst/>
          </a:prstGeom>
          <a:ln>
            <a:solidFill>
              <a:srgbClr val="AF09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E0DFDB34-55C4-47CD-ACE8-5DFA010CC394}"/>
              </a:ext>
            </a:extLst>
          </p:cNvPr>
          <p:cNvSpPr txBox="1"/>
          <p:nvPr/>
        </p:nvSpPr>
        <p:spPr>
          <a:xfrm>
            <a:off x="4312323" y="1524252"/>
            <a:ext cx="18838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</a:rPr>
              <a:t>Role =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</a:rPr>
              <a:t>basicCustomer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</a:rPr>
              <a:t>Type= promotional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81C3A14-ABA6-43BC-8A78-D41006B67785}"/>
              </a:ext>
            </a:extLst>
          </p:cNvPr>
          <p:cNvSpPr txBox="1"/>
          <p:nvPr/>
        </p:nvSpPr>
        <p:spPr>
          <a:xfrm>
            <a:off x="4302766" y="2901952"/>
            <a:ext cx="21387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</a:rPr>
              <a:t>Role =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</a:rPr>
              <a:t>platinumCustomer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</a:rPr>
              <a:t>Type= educational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95593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" name="Google Shape;1468;p41"/>
          <p:cNvSpPr txBox="1">
            <a:spLocks noGrp="1"/>
          </p:cNvSpPr>
          <p:nvPr>
            <p:ph type="title"/>
          </p:nvPr>
        </p:nvSpPr>
        <p:spPr>
          <a:xfrm>
            <a:off x="0" y="381209"/>
            <a:ext cx="914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rgbClr val="AF0960"/>
                </a:solidFill>
              </a:rPr>
              <a:t>QUEUES</a:t>
            </a:r>
            <a:endParaRPr sz="2800" dirty="0">
              <a:solidFill>
                <a:srgbClr val="AF0960"/>
              </a:solidFill>
            </a:endParaRPr>
          </a:p>
        </p:txBody>
      </p:sp>
      <p:sp>
        <p:nvSpPr>
          <p:cNvPr id="12" name="Rectangle: Diagonal Corners Rounded 11">
            <a:extLst>
              <a:ext uri="{FF2B5EF4-FFF2-40B4-BE49-F238E27FC236}">
                <a16:creationId xmlns:a16="http://schemas.microsoft.com/office/drawing/2014/main" id="{663A3144-BE23-4E16-966F-313CD29D4F71}"/>
              </a:ext>
            </a:extLst>
          </p:cNvPr>
          <p:cNvSpPr/>
          <p:nvPr/>
        </p:nvSpPr>
        <p:spPr>
          <a:xfrm>
            <a:off x="3262209" y="1582333"/>
            <a:ext cx="2042431" cy="1111020"/>
          </a:xfrm>
          <a:prstGeom prst="round2DiagRect">
            <a:avLst>
              <a:gd name="adj1" fmla="val 30059"/>
              <a:gd name="adj2" fmla="val 0"/>
            </a:avLst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Queue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C5F42B08-CC9C-41B3-9CAC-94EF2877FF21}"/>
              </a:ext>
            </a:extLst>
          </p:cNvPr>
          <p:cNvCxnSpPr>
            <a:endCxn id="12" idx="2"/>
          </p:cNvCxnSpPr>
          <p:nvPr/>
        </p:nvCxnSpPr>
        <p:spPr>
          <a:xfrm>
            <a:off x="2024743" y="2135777"/>
            <a:ext cx="1237466" cy="20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39CB1F43-BF14-4FBD-9542-B18B2C6F3A06}"/>
              </a:ext>
            </a:extLst>
          </p:cNvPr>
          <p:cNvCxnSpPr>
            <a:stCxn id="12" idx="0"/>
          </p:cNvCxnSpPr>
          <p:nvPr/>
        </p:nvCxnSpPr>
        <p:spPr>
          <a:xfrm>
            <a:off x="5304640" y="2137843"/>
            <a:ext cx="121372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Table 8">
            <a:extLst>
              <a:ext uri="{FF2B5EF4-FFF2-40B4-BE49-F238E27FC236}">
                <a16:creationId xmlns:a16="http://schemas.microsoft.com/office/drawing/2014/main" id="{C1970C6E-9AE1-4FE0-9E70-459831D010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7482644"/>
              </p:ext>
            </p:extLst>
          </p:nvPr>
        </p:nvGraphicFramePr>
        <p:xfrm>
          <a:off x="1524000" y="2858408"/>
          <a:ext cx="6096000" cy="1483360"/>
        </p:xfrm>
        <a:graphic>
          <a:graphicData uri="http://schemas.openxmlformats.org/drawingml/2006/table">
            <a:tbl>
              <a:tblPr firstRow="1" bandRow="1">
                <a:tableStyleId>{8F87EC2E-1213-4EA6-B7A9-4A9163DE6B1B}</a:tableStyleId>
              </a:tblPr>
              <a:tblGrid>
                <a:gridCol w="1793966">
                  <a:extLst>
                    <a:ext uri="{9D8B030D-6E8A-4147-A177-3AD203B41FA5}">
                      <a16:colId xmlns:a16="http://schemas.microsoft.com/office/drawing/2014/main" val="1257281346"/>
                    </a:ext>
                  </a:extLst>
                </a:gridCol>
                <a:gridCol w="4302034">
                  <a:extLst>
                    <a:ext uri="{9D8B030D-6E8A-4147-A177-3AD203B41FA5}">
                      <a16:colId xmlns:a16="http://schemas.microsoft.com/office/drawing/2014/main" val="23361748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AF0960"/>
                          </a:solidFill>
                        </a:rPr>
                        <a:t>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Name of the queue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85983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AF0960"/>
                          </a:solidFill>
                        </a:rPr>
                        <a:t>Durable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Persist the queue to disk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05990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AF0960"/>
                          </a:solidFill>
                        </a:rPr>
                        <a:t>Exclusive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Delete queue when not needed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58737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AF0960"/>
                          </a:solidFill>
                        </a:rPr>
                        <a:t>Auto Delete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Queue deleted when consumer unsubscribes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11792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031399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" name="Google Shape;1468;p41"/>
          <p:cNvSpPr txBox="1">
            <a:spLocks noGrp="1"/>
          </p:cNvSpPr>
          <p:nvPr>
            <p:ph type="title"/>
          </p:nvPr>
        </p:nvSpPr>
        <p:spPr>
          <a:xfrm>
            <a:off x="0" y="381209"/>
            <a:ext cx="914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rgbClr val="AF0960"/>
                </a:solidFill>
              </a:rPr>
              <a:t>BINDINGS</a:t>
            </a:r>
            <a:endParaRPr sz="2800" dirty="0">
              <a:solidFill>
                <a:srgbClr val="AF0960"/>
              </a:solidFill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A326AF5-490B-438B-9E37-5BFA22E4AADC}"/>
              </a:ext>
            </a:extLst>
          </p:cNvPr>
          <p:cNvSpPr/>
          <p:nvPr/>
        </p:nvSpPr>
        <p:spPr>
          <a:xfrm>
            <a:off x="2454810" y="1467318"/>
            <a:ext cx="3896751" cy="2975317"/>
          </a:xfrm>
          <a:prstGeom prst="round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47840C4-E33F-41E4-BBB7-59327DB44E92}"/>
              </a:ext>
            </a:extLst>
          </p:cNvPr>
          <p:cNvSpPr/>
          <p:nvPr/>
        </p:nvSpPr>
        <p:spPr>
          <a:xfrm>
            <a:off x="2733823" y="2711879"/>
            <a:ext cx="1004187" cy="495006"/>
          </a:xfrm>
          <a:prstGeom prst="roundRect">
            <a:avLst>
              <a:gd name="adj" fmla="val 0"/>
            </a:avLst>
          </a:prstGeom>
          <a:solidFill>
            <a:srgbClr val="AF0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Exchange</a:t>
            </a:r>
          </a:p>
        </p:txBody>
      </p:sp>
      <p:sp>
        <p:nvSpPr>
          <p:cNvPr id="13" name="Rectangle: Diagonal Corners Rounded 12">
            <a:extLst>
              <a:ext uri="{FF2B5EF4-FFF2-40B4-BE49-F238E27FC236}">
                <a16:creationId xmlns:a16="http://schemas.microsoft.com/office/drawing/2014/main" id="{076248E7-979B-4278-A7E5-58516E91D8F9}"/>
              </a:ext>
            </a:extLst>
          </p:cNvPr>
          <p:cNvSpPr/>
          <p:nvPr/>
        </p:nvSpPr>
        <p:spPr>
          <a:xfrm>
            <a:off x="4841076" y="3373703"/>
            <a:ext cx="1062111" cy="577756"/>
          </a:xfrm>
          <a:prstGeom prst="round2DiagRect">
            <a:avLst>
              <a:gd name="adj1" fmla="val 30059"/>
              <a:gd name="adj2" fmla="val 0"/>
            </a:avLst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Queue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BC8235A-1C4B-464D-9F19-E01F64649448}"/>
              </a:ext>
            </a:extLst>
          </p:cNvPr>
          <p:cNvCxnSpPr>
            <a:cxnSpLocks/>
            <a:stCxn id="10" idx="3"/>
            <a:endCxn id="13" idx="2"/>
          </p:cNvCxnSpPr>
          <p:nvPr/>
        </p:nvCxnSpPr>
        <p:spPr>
          <a:xfrm>
            <a:off x="3738010" y="2959382"/>
            <a:ext cx="1103066" cy="703199"/>
          </a:xfrm>
          <a:prstGeom prst="straightConnector1">
            <a:avLst/>
          </a:prstGeom>
          <a:ln>
            <a:solidFill>
              <a:srgbClr val="AF09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F11B0F4B-65D3-4359-BD30-C5C47DD61375}"/>
              </a:ext>
            </a:extLst>
          </p:cNvPr>
          <p:cNvSpPr txBox="1"/>
          <p:nvPr/>
        </p:nvSpPr>
        <p:spPr>
          <a:xfrm>
            <a:off x="3231231" y="4109174"/>
            <a:ext cx="23439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AF0960"/>
                </a:solidFill>
              </a:rPr>
              <a:t>RabbitMQ Message Broker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D95D71AC-439B-41AF-BF89-5DEE5234C10D}"/>
              </a:ext>
            </a:extLst>
          </p:cNvPr>
          <p:cNvCxnSpPr>
            <a:cxnSpLocks/>
            <a:endCxn id="10" idx="1"/>
          </p:cNvCxnSpPr>
          <p:nvPr/>
        </p:nvCxnSpPr>
        <p:spPr>
          <a:xfrm>
            <a:off x="1885071" y="2959382"/>
            <a:ext cx="848752" cy="0"/>
          </a:xfrm>
          <a:prstGeom prst="straightConnector1">
            <a:avLst/>
          </a:prstGeom>
          <a:ln>
            <a:solidFill>
              <a:srgbClr val="AF09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: Diagonal Corners Rounded 11">
            <a:extLst>
              <a:ext uri="{FF2B5EF4-FFF2-40B4-BE49-F238E27FC236}">
                <a16:creationId xmlns:a16="http://schemas.microsoft.com/office/drawing/2014/main" id="{663A3144-BE23-4E16-966F-313CD29D4F71}"/>
              </a:ext>
            </a:extLst>
          </p:cNvPr>
          <p:cNvSpPr/>
          <p:nvPr/>
        </p:nvSpPr>
        <p:spPr>
          <a:xfrm>
            <a:off x="4777500" y="1971815"/>
            <a:ext cx="1062111" cy="577756"/>
          </a:xfrm>
          <a:prstGeom prst="round2DiagRect">
            <a:avLst>
              <a:gd name="adj1" fmla="val 30059"/>
              <a:gd name="adj2" fmla="val 0"/>
            </a:avLst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Queue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3A31005B-40E1-473A-B507-A056CAE78A3F}"/>
              </a:ext>
            </a:extLst>
          </p:cNvPr>
          <p:cNvCxnSpPr>
            <a:cxnSpLocks/>
            <a:stCxn id="10" idx="3"/>
            <a:endCxn id="12" idx="2"/>
          </p:cNvCxnSpPr>
          <p:nvPr/>
        </p:nvCxnSpPr>
        <p:spPr>
          <a:xfrm flipV="1">
            <a:off x="3738010" y="2260693"/>
            <a:ext cx="1039490" cy="698689"/>
          </a:xfrm>
          <a:prstGeom prst="straightConnector1">
            <a:avLst/>
          </a:prstGeom>
          <a:ln>
            <a:solidFill>
              <a:srgbClr val="AF09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DBB9AD99-E55E-42FA-9510-3E272D317600}"/>
              </a:ext>
            </a:extLst>
          </p:cNvPr>
          <p:cNvCxnSpPr>
            <a:cxnSpLocks/>
          </p:cNvCxnSpPr>
          <p:nvPr/>
        </p:nvCxnSpPr>
        <p:spPr>
          <a:xfrm>
            <a:off x="5839611" y="2191696"/>
            <a:ext cx="848752" cy="0"/>
          </a:xfrm>
          <a:prstGeom prst="straightConnector1">
            <a:avLst/>
          </a:prstGeom>
          <a:ln>
            <a:solidFill>
              <a:srgbClr val="AF09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41684111-9363-4365-ADD7-AEFE55A2786D}"/>
              </a:ext>
            </a:extLst>
          </p:cNvPr>
          <p:cNvCxnSpPr>
            <a:cxnSpLocks/>
          </p:cNvCxnSpPr>
          <p:nvPr/>
        </p:nvCxnSpPr>
        <p:spPr>
          <a:xfrm>
            <a:off x="5896656" y="3634162"/>
            <a:ext cx="848752" cy="0"/>
          </a:xfrm>
          <a:prstGeom prst="straightConnector1">
            <a:avLst/>
          </a:prstGeom>
          <a:ln>
            <a:solidFill>
              <a:srgbClr val="AF09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E0DFDB34-55C4-47CD-ACE8-5DFA010CC394}"/>
              </a:ext>
            </a:extLst>
          </p:cNvPr>
          <p:cNvSpPr txBox="1"/>
          <p:nvPr/>
        </p:nvSpPr>
        <p:spPr>
          <a:xfrm rot="1956910">
            <a:off x="3949293" y="3093978"/>
            <a:ext cx="7793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</a:rPr>
              <a:t>Binding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81C3A14-ABA6-43BC-8A78-D41006B67785}"/>
              </a:ext>
            </a:extLst>
          </p:cNvPr>
          <p:cNvSpPr txBox="1"/>
          <p:nvPr/>
        </p:nvSpPr>
        <p:spPr>
          <a:xfrm rot="19599939">
            <a:off x="3807130" y="2411071"/>
            <a:ext cx="7793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</a:rPr>
              <a:t>Binding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61488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" name="Google Shape;1468;p41"/>
          <p:cNvSpPr txBox="1">
            <a:spLocks noGrp="1"/>
          </p:cNvSpPr>
          <p:nvPr>
            <p:ph type="title"/>
          </p:nvPr>
        </p:nvSpPr>
        <p:spPr>
          <a:xfrm>
            <a:off x="0" y="381209"/>
            <a:ext cx="914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rgbClr val="AF0960"/>
                </a:solidFill>
              </a:rPr>
              <a:t>STANDARD QUEUE</a:t>
            </a:r>
            <a:endParaRPr sz="2800" dirty="0">
              <a:solidFill>
                <a:srgbClr val="AF0960"/>
              </a:solidFill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DBFC1DFE-4D48-46A7-B38A-6625646D2119}"/>
              </a:ext>
            </a:extLst>
          </p:cNvPr>
          <p:cNvSpPr/>
          <p:nvPr/>
        </p:nvSpPr>
        <p:spPr>
          <a:xfrm>
            <a:off x="879231" y="2583180"/>
            <a:ext cx="1350499" cy="763806"/>
          </a:xfrm>
          <a:prstGeom prst="roundRect">
            <a:avLst>
              <a:gd name="adj" fmla="val 50000"/>
            </a:avLst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Publisher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A326AF5-490B-438B-9E37-5BFA22E4AADC}"/>
              </a:ext>
            </a:extLst>
          </p:cNvPr>
          <p:cNvSpPr/>
          <p:nvPr/>
        </p:nvSpPr>
        <p:spPr>
          <a:xfrm>
            <a:off x="2454812" y="1477107"/>
            <a:ext cx="3896751" cy="2975317"/>
          </a:xfrm>
          <a:prstGeom prst="round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: Diagonal Corners Rounded 12">
            <a:extLst>
              <a:ext uri="{FF2B5EF4-FFF2-40B4-BE49-F238E27FC236}">
                <a16:creationId xmlns:a16="http://schemas.microsoft.com/office/drawing/2014/main" id="{076248E7-979B-4278-A7E5-58516E91D8F9}"/>
              </a:ext>
            </a:extLst>
          </p:cNvPr>
          <p:cNvSpPr/>
          <p:nvPr/>
        </p:nvSpPr>
        <p:spPr>
          <a:xfrm>
            <a:off x="3872130" y="2664775"/>
            <a:ext cx="1062111" cy="577756"/>
          </a:xfrm>
          <a:prstGeom prst="round2DiagRect">
            <a:avLst>
              <a:gd name="adj1" fmla="val 30059"/>
              <a:gd name="adj2" fmla="val 0"/>
            </a:avLst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Queue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BC8235A-1C4B-464D-9F19-E01F64649448}"/>
              </a:ext>
            </a:extLst>
          </p:cNvPr>
          <p:cNvCxnSpPr>
            <a:cxnSpLocks/>
            <a:stCxn id="5" idx="3"/>
            <a:endCxn id="13" idx="2"/>
          </p:cNvCxnSpPr>
          <p:nvPr/>
        </p:nvCxnSpPr>
        <p:spPr>
          <a:xfrm flipV="1">
            <a:off x="2229730" y="2953653"/>
            <a:ext cx="1642400" cy="11430"/>
          </a:xfrm>
          <a:prstGeom prst="straightConnector1">
            <a:avLst/>
          </a:prstGeom>
          <a:ln>
            <a:solidFill>
              <a:srgbClr val="AF09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F12ED3E-0F69-4391-BAE0-087B298E2A8A}"/>
              </a:ext>
            </a:extLst>
          </p:cNvPr>
          <p:cNvSpPr/>
          <p:nvPr/>
        </p:nvSpPr>
        <p:spPr>
          <a:xfrm>
            <a:off x="6754832" y="2571750"/>
            <a:ext cx="1350499" cy="763806"/>
          </a:xfrm>
          <a:prstGeom prst="roundRect">
            <a:avLst>
              <a:gd name="adj" fmla="val 50000"/>
            </a:avLst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Consumer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8502434-C79F-4AA3-96FE-8ED5ACFB8DA5}"/>
              </a:ext>
            </a:extLst>
          </p:cNvPr>
          <p:cNvCxnSpPr>
            <a:stCxn id="13" idx="0"/>
            <a:endCxn id="19" idx="1"/>
          </p:cNvCxnSpPr>
          <p:nvPr/>
        </p:nvCxnSpPr>
        <p:spPr>
          <a:xfrm>
            <a:off x="4934241" y="2953653"/>
            <a:ext cx="1820591" cy="0"/>
          </a:xfrm>
          <a:prstGeom prst="straightConnector1">
            <a:avLst/>
          </a:prstGeom>
          <a:ln>
            <a:solidFill>
              <a:srgbClr val="AF09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F11B0F4B-65D3-4359-BD30-C5C47DD61375}"/>
              </a:ext>
            </a:extLst>
          </p:cNvPr>
          <p:cNvSpPr txBox="1"/>
          <p:nvPr/>
        </p:nvSpPr>
        <p:spPr>
          <a:xfrm>
            <a:off x="3231231" y="4109174"/>
            <a:ext cx="23439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AF0960"/>
                </a:solidFill>
              </a:rPr>
              <a:t>RabbitMQ Message Broker</a:t>
            </a:r>
          </a:p>
        </p:txBody>
      </p:sp>
    </p:spTree>
    <p:extLst>
      <p:ext uri="{BB962C8B-B14F-4D97-AF65-F5344CB8AC3E}">
        <p14:creationId xmlns:p14="http://schemas.microsoft.com/office/powerpoint/2010/main" val="352348262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" name="Google Shape;1468;p41"/>
          <p:cNvSpPr txBox="1">
            <a:spLocks noGrp="1"/>
          </p:cNvSpPr>
          <p:nvPr>
            <p:ph type="title"/>
          </p:nvPr>
        </p:nvSpPr>
        <p:spPr>
          <a:xfrm>
            <a:off x="0" y="381209"/>
            <a:ext cx="914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rgbClr val="AF0960"/>
                </a:solidFill>
              </a:rPr>
              <a:t>STANDARD QUEUE</a:t>
            </a:r>
            <a:endParaRPr sz="2800" dirty="0">
              <a:solidFill>
                <a:srgbClr val="AF0960"/>
              </a:solidFill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DBFC1DFE-4D48-46A7-B38A-6625646D2119}"/>
              </a:ext>
            </a:extLst>
          </p:cNvPr>
          <p:cNvSpPr/>
          <p:nvPr/>
        </p:nvSpPr>
        <p:spPr>
          <a:xfrm>
            <a:off x="879231" y="2583180"/>
            <a:ext cx="1350499" cy="763806"/>
          </a:xfrm>
          <a:prstGeom prst="roundRect">
            <a:avLst>
              <a:gd name="adj" fmla="val 50000"/>
            </a:avLst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Publisher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A326AF5-490B-438B-9E37-5BFA22E4AADC}"/>
              </a:ext>
            </a:extLst>
          </p:cNvPr>
          <p:cNvSpPr/>
          <p:nvPr/>
        </p:nvSpPr>
        <p:spPr>
          <a:xfrm>
            <a:off x="2454812" y="1477107"/>
            <a:ext cx="3896751" cy="2975317"/>
          </a:xfrm>
          <a:prstGeom prst="round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47840C4-E33F-41E4-BBB7-59327DB44E92}"/>
              </a:ext>
            </a:extLst>
          </p:cNvPr>
          <p:cNvSpPr/>
          <p:nvPr/>
        </p:nvSpPr>
        <p:spPr>
          <a:xfrm>
            <a:off x="2733823" y="2711879"/>
            <a:ext cx="1004187" cy="495006"/>
          </a:xfrm>
          <a:prstGeom prst="roundRect">
            <a:avLst>
              <a:gd name="adj" fmla="val 0"/>
            </a:avLst>
          </a:prstGeom>
          <a:solidFill>
            <a:srgbClr val="AF0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Direct Exchange</a:t>
            </a:r>
          </a:p>
        </p:txBody>
      </p:sp>
      <p:sp>
        <p:nvSpPr>
          <p:cNvPr id="13" name="Rectangle: Diagonal Corners Rounded 12">
            <a:extLst>
              <a:ext uri="{FF2B5EF4-FFF2-40B4-BE49-F238E27FC236}">
                <a16:creationId xmlns:a16="http://schemas.microsoft.com/office/drawing/2014/main" id="{076248E7-979B-4278-A7E5-58516E91D8F9}"/>
              </a:ext>
            </a:extLst>
          </p:cNvPr>
          <p:cNvSpPr/>
          <p:nvPr/>
        </p:nvSpPr>
        <p:spPr>
          <a:xfrm>
            <a:off x="5192498" y="2664775"/>
            <a:ext cx="1062111" cy="577756"/>
          </a:xfrm>
          <a:prstGeom prst="round2DiagRect">
            <a:avLst>
              <a:gd name="adj1" fmla="val 30059"/>
              <a:gd name="adj2" fmla="val 0"/>
            </a:avLst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Queue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BC8235A-1C4B-464D-9F19-E01F64649448}"/>
              </a:ext>
            </a:extLst>
          </p:cNvPr>
          <p:cNvCxnSpPr>
            <a:cxnSpLocks/>
            <a:stCxn id="10" idx="3"/>
            <a:endCxn id="13" idx="2"/>
          </p:cNvCxnSpPr>
          <p:nvPr/>
        </p:nvCxnSpPr>
        <p:spPr>
          <a:xfrm flipV="1">
            <a:off x="3738010" y="2953653"/>
            <a:ext cx="1454488" cy="5729"/>
          </a:xfrm>
          <a:prstGeom prst="straightConnector1">
            <a:avLst/>
          </a:prstGeom>
          <a:ln>
            <a:solidFill>
              <a:srgbClr val="AF09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F12ED3E-0F69-4391-BAE0-087B298E2A8A}"/>
              </a:ext>
            </a:extLst>
          </p:cNvPr>
          <p:cNvSpPr/>
          <p:nvPr/>
        </p:nvSpPr>
        <p:spPr>
          <a:xfrm>
            <a:off x="6754832" y="2571750"/>
            <a:ext cx="1350499" cy="763806"/>
          </a:xfrm>
          <a:prstGeom prst="roundRect">
            <a:avLst>
              <a:gd name="adj" fmla="val 50000"/>
            </a:avLst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Consumer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8502434-C79F-4AA3-96FE-8ED5ACFB8DA5}"/>
              </a:ext>
            </a:extLst>
          </p:cNvPr>
          <p:cNvCxnSpPr>
            <a:stCxn id="13" idx="0"/>
            <a:endCxn id="19" idx="1"/>
          </p:cNvCxnSpPr>
          <p:nvPr/>
        </p:nvCxnSpPr>
        <p:spPr>
          <a:xfrm>
            <a:off x="6254609" y="2953653"/>
            <a:ext cx="500223" cy="0"/>
          </a:xfrm>
          <a:prstGeom prst="straightConnector1">
            <a:avLst/>
          </a:prstGeom>
          <a:ln>
            <a:solidFill>
              <a:srgbClr val="AF09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F11B0F4B-65D3-4359-BD30-C5C47DD61375}"/>
              </a:ext>
            </a:extLst>
          </p:cNvPr>
          <p:cNvSpPr txBox="1"/>
          <p:nvPr/>
        </p:nvSpPr>
        <p:spPr>
          <a:xfrm>
            <a:off x="3231231" y="4109174"/>
            <a:ext cx="23439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AF0960"/>
                </a:solidFill>
              </a:rPr>
              <a:t>RabbitMQ Message Broker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9041D838-0808-410D-93E5-396283C2872E}"/>
              </a:ext>
            </a:extLst>
          </p:cNvPr>
          <p:cNvCxnSpPr>
            <a:stCxn id="5" idx="3"/>
          </p:cNvCxnSpPr>
          <p:nvPr/>
        </p:nvCxnSpPr>
        <p:spPr>
          <a:xfrm flipV="1">
            <a:off x="2229730" y="2964765"/>
            <a:ext cx="504092" cy="318"/>
          </a:xfrm>
          <a:prstGeom prst="straightConnector1">
            <a:avLst/>
          </a:prstGeom>
          <a:ln>
            <a:solidFill>
              <a:srgbClr val="AF09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D3FA24B4-A505-49CE-B9D6-DDAD8DE8F55F}"/>
              </a:ext>
            </a:extLst>
          </p:cNvPr>
          <p:cNvSpPr txBox="1"/>
          <p:nvPr/>
        </p:nvSpPr>
        <p:spPr>
          <a:xfrm>
            <a:off x="3231231" y="3408635"/>
            <a:ext cx="24785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u="sng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</a:rPr>
              <a:t>Routing Key = </a:t>
            </a:r>
            <a:r>
              <a:rPr lang="en-US" sz="1200" u="sng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</a:rPr>
              <a:t>checkoutQueue</a:t>
            </a:r>
            <a:endParaRPr lang="en-US" sz="1050" u="sng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87A1661-F1D9-4C30-9AC9-52935F363D66}"/>
              </a:ext>
            </a:extLst>
          </p:cNvPr>
          <p:cNvSpPr txBox="1"/>
          <p:nvPr/>
        </p:nvSpPr>
        <p:spPr>
          <a:xfrm>
            <a:off x="4123353" y="2936848"/>
            <a:ext cx="6944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</a:rPr>
              <a:t>Routes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064BD107-D917-43CD-8097-F8502768E56A}"/>
              </a:ext>
            </a:extLst>
          </p:cNvPr>
          <p:cNvCxnSpPr>
            <a:cxnSpLocks/>
            <a:stCxn id="29" idx="0"/>
            <a:endCxn id="34" idx="2"/>
          </p:cNvCxnSpPr>
          <p:nvPr/>
        </p:nvCxnSpPr>
        <p:spPr>
          <a:xfrm flipV="1">
            <a:off x="4470513" y="3213847"/>
            <a:ext cx="51" cy="194788"/>
          </a:xfrm>
          <a:prstGeom prst="straightConnector1">
            <a:avLst/>
          </a:prstGeom>
          <a:ln>
            <a:solidFill>
              <a:schemeClr val="bg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" name="Google Shape;1468;p41"/>
          <p:cNvSpPr txBox="1">
            <a:spLocks noGrp="1"/>
          </p:cNvSpPr>
          <p:nvPr>
            <p:ph type="title"/>
          </p:nvPr>
        </p:nvSpPr>
        <p:spPr>
          <a:xfrm>
            <a:off x="0" y="381209"/>
            <a:ext cx="914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solidFill>
                  <a:srgbClr val="AF0960"/>
                </a:solidFill>
              </a:rPr>
              <a:t>DIRECT ROUTING</a:t>
            </a:r>
            <a:endParaRPr sz="2800" dirty="0">
              <a:solidFill>
                <a:srgbClr val="AF0960"/>
              </a:solidFill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DBFC1DFE-4D48-46A7-B38A-6625646D2119}"/>
              </a:ext>
            </a:extLst>
          </p:cNvPr>
          <p:cNvSpPr/>
          <p:nvPr/>
        </p:nvSpPr>
        <p:spPr>
          <a:xfrm>
            <a:off x="879231" y="2583180"/>
            <a:ext cx="1350499" cy="763806"/>
          </a:xfrm>
          <a:prstGeom prst="roundRect">
            <a:avLst>
              <a:gd name="adj" fmla="val 50000"/>
            </a:avLst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Publisher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A326AF5-490B-438B-9E37-5BFA22E4AADC}"/>
              </a:ext>
            </a:extLst>
          </p:cNvPr>
          <p:cNvSpPr/>
          <p:nvPr/>
        </p:nvSpPr>
        <p:spPr>
          <a:xfrm>
            <a:off x="2454812" y="1477107"/>
            <a:ext cx="3896751" cy="2975317"/>
          </a:xfrm>
          <a:prstGeom prst="round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47840C4-E33F-41E4-BBB7-59327DB44E92}"/>
              </a:ext>
            </a:extLst>
          </p:cNvPr>
          <p:cNvSpPr/>
          <p:nvPr/>
        </p:nvSpPr>
        <p:spPr>
          <a:xfrm>
            <a:off x="2733822" y="2571750"/>
            <a:ext cx="1350499" cy="763806"/>
          </a:xfrm>
          <a:prstGeom prst="roundRect">
            <a:avLst>
              <a:gd name="adj" fmla="val 0"/>
            </a:avLst>
          </a:prstGeom>
          <a:solidFill>
            <a:srgbClr val="AF0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Direct Exchange</a:t>
            </a:r>
          </a:p>
        </p:txBody>
      </p:sp>
      <p:sp>
        <p:nvSpPr>
          <p:cNvPr id="9" name="Rectangle: Diagonal Corners Rounded 8">
            <a:extLst>
              <a:ext uri="{FF2B5EF4-FFF2-40B4-BE49-F238E27FC236}">
                <a16:creationId xmlns:a16="http://schemas.microsoft.com/office/drawing/2014/main" id="{49D4048F-24E7-447B-9C0A-F0F97E1DBFD4}"/>
              </a:ext>
            </a:extLst>
          </p:cNvPr>
          <p:cNvSpPr/>
          <p:nvPr/>
        </p:nvSpPr>
        <p:spPr>
          <a:xfrm>
            <a:off x="4888522" y="2139067"/>
            <a:ext cx="1062111" cy="577756"/>
          </a:xfrm>
          <a:prstGeom prst="round2DiagRect">
            <a:avLst>
              <a:gd name="adj1" fmla="val 30059"/>
              <a:gd name="adj2" fmla="val 0"/>
            </a:avLst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Queue</a:t>
            </a:r>
          </a:p>
        </p:txBody>
      </p:sp>
      <p:sp>
        <p:nvSpPr>
          <p:cNvPr id="13" name="Rectangle: Diagonal Corners Rounded 12">
            <a:extLst>
              <a:ext uri="{FF2B5EF4-FFF2-40B4-BE49-F238E27FC236}">
                <a16:creationId xmlns:a16="http://schemas.microsoft.com/office/drawing/2014/main" id="{076248E7-979B-4278-A7E5-58516E91D8F9}"/>
              </a:ext>
            </a:extLst>
          </p:cNvPr>
          <p:cNvSpPr/>
          <p:nvPr/>
        </p:nvSpPr>
        <p:spPr>
          <a:xfrm>
            <a:off x="4888521" y="3240021"/>
            <a:ext cx="1062111" cy="577756"/>
          </a:xfrm>
          <a:prstGeom prst="round2DiagRect">
            <a:avLst>
              <a:gd name="adj1" fmla="val 30059"/>
              <a:gd name="adj2" fmla="val 0"/>
            </a:avLst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Queue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D85FC6E2-639A-419E-AEAA-7F4993754BFD}"/>
              </a:ext>
            </a:extLst>
          </p:cNvPr>
          <p:cNvCxnSpPr/>
          <p:nvPr/>
        </p:nvCxnSpPr>
        <p:spPr>
          <a:xfrm flipV="1">
            <a:off x="4084321" y="2427945"/>
            <a:ext cx="804200" cy="525708"/>
          </a:xfrm>
          <a:prstGeom prst="straightConnector1">
            <a:avLst/>
          </a:prstGeom>
          <a:ln>
            <a:solidFill>
              <a:srgbClr val="AF09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BC8235A-1C4B-464D-9F19-E01F64649448}"/>
              </a:ext>
            </a:extLst>
          </p:cNvPr>
          <p:cNvCxnSpPr>
            <a:endCxn id="13" idx="2"/>
          </p:cNvCxnSpPr>
          <p:nvPr/>
        </p:nvCxnSpPr>
        <p:spPr>
          <a:xfrm>
            <a:off x="4084321" y="2964765"/>
            <a:ext cx="804200" cy="564134"/>
          </a:xfrm>
          <a:prstGeom prst="straightConnector1">
            <a:avLst/>
          </a:prstGeom>
          <a:ln>
            <a:solidFill>
              <a:srgbClr val="AF09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8432E7C8-1FC2-448F-A0C6-A089944FCD18}"/>
              </a:ext>
            </a:extLst>
          </p:cNvPr>
          <p:cNvSpPr/>
          <p:nvPr/>
        </p:nvSpPr>
        <p:spPr>
          <a:xfrm>
            <a:off x="6757182" y="2046042"/>
            <a:ext cx="1350499" cy="763806"/>
          </a:xfrm>
          <a:prstGeom prst="roundRect">
            <a:avLst>
              <a:gd name="adj" fmla="val 50000"/>
            </a:avLst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Consumer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F12ED3E-0F69-4391-BAE0-087B298E2A8A}"/>
              </a:ext>
            </a:extLst>
          </p:cNvPr>
          <p:cNvSpPr/>
          <p:nvPr/>
        </p:nvSpPr>
        <p:spPr>
          <a:xfrm>
            <a:off x="6754832" y="3146996"/>
            <a:ext cx="1350499" cy="763806"/>
          </a:xfrm>
          <a:prstGeom prst="roundRect">
            <a:avLst>
              <a:gd name="adj" fmla="val 50000"/>
            </a:avLst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Consumer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500936E0-9DC5-4F7B-9F05-8E7C6767DC83}"/>
              </a:ext>
            </a:extLst>
          </p:cNvPr>
          <p:cNvCxnSpPr>
            <a:stCxn id="9" idx="0"/>
            <a:endCxn id="18" idx="1"/>
          </p:cNvCxnSpPr>
          <p:nvPr/>
        </p:nvCxnSpPr>
        <p:spPr>
          <a:xfrm>
            <a:off x="5950633" y="2427945"/>
            <a:ext cx="806549" cy="0"/>
          </a:xfrm>
          <a:prstGeom prst="straightConnector1">
            <a:avLst/>
          </a:prstGeom>
          <a:ln>
            <a:solidFill>
              <a:srgbClr val="AF09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8502434-C79F-4AA3-96FE-8ED5ACFB8DA5}"/>
              </a:ext>
            </a:extLst>
          </p:cNvPr>
          <p:cNvCxnSpPr>
            <a:stCxn id="13" idx="0"/>
            <a:endCxn id="19" idx="1"/>
          </p:cNvCxnSpPr>
          <p:nvPr/>
        </p:nvCxnSpPr>
        <p:spPr>
          <a:xfrm>
            <a:off x="5950632" y="3528899"/>
            <a:ext cx="804200" cy="0"/>
          </a:xfrm>
          <a:prstGeom prst="straightConnector1">
            <a:avLst/>
          </a:prstGeom>
          <a:ln>
            <a:solidFill>
              <a:srgbClr val="AF09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F11B0F4B-65D3-4359-BD30-C5C47DD61375}"/>
              </a:ext>
            </a:extLst>
          </p:cNvPr>
          <p:cNvSpPr txBox="1"/>
          <p:nvPr/>
        </p:nvSpPr>
        <p:spPr>
          <a:xfrm>
            <a:off x="3231231" y="4109174"/>
            <a:ext cx="23439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AF0960"/>
                </a:solidFill>
              </a:rPr>
              <a:t>RabbitMQ Message Broker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9041D838-0808-410D-93E5-396283C2872E}"/>
              </a:ext>
            </a:extLst>
          </p:cNvPr>
          <p:cNvCxnSpPr>
            <a:stCxn id="5" idx="3"/>
          </p:cNvCxnSpPr>
          <p:nvPr/>
        </p:nvCxnSpPr>
        <p:spPr>
          <a:xfrm flipV="1">
            <a:off x="2229730" y="2964765"/>
            <a:ext cx="504092" cy="318"/>
          </a:xfrm>
          <a:prstGeom prst="straightConnector1">
            <a:avLst/>
          </a:prstGeom>
          <a:ln>
            <a:solidFill>
              <a:srgbClr val="AF09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7264A4D1-BD86-41BA-A379-33B9E0C8D8E4}"/>
              </a:ext>
            </a:extLst>
          </p:cNvPr>
          <p:cNvSpPr txBox="1"/>
          <p:nvPr/>
        </p:nvSpPr>
        <p:spPr>
          <a:xfrm>
            <a:off x="4857082" y="1878484"/>
            <a:ext cx="1204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solidFill>
                  <a:srgbClr val="A31515"/>
                </a:solidFill>
                <a:latin typeface="Consolas" panose="020B0609020204030204" pitchFamily="49" charset="0"/>
              </a:rPr>
              <a:t>PaymentEmail</a:t>
            </a:r>
            <a:endParaRPr lang="en-US" sz="105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3FA24B4-A505-49CE-B9D6-DDAD8DE8F55F}"/>
              </a:ext>
            </a:extLst>
          </p:cNvPr>
          <p:cNvSpPr txBox="1"/>
          <p:nvPr/>
        </p:nvSpPr>
        <p:spPr>
          <a:xfrm>
            <a:off x="4857082" y="2990300"/>
            <a:ext cx="1204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solidFill>
                  <a:srgbClr val="A31515"/>
                </a:solidFill>
                <a:latin typeface="Consolas" panose="020B0609020204030204" pitchFamily="49" charset="0"/>
              </a:rPr>
              <a:t>PaymentOrder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29359820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5" name="Google Shape;1635;p44"/>
          <p:cNvSpPr txBox="1">
            <a:spLocks noGrp="1"/>
          </p:cNvSpPr>
          <p:nvPr>
            <p:ph type="title" idx="4"/>
          </p:nvPr>
        </p:nvSpPr>
        <p:spPr>
          <a:xfrm>
            <a:off x="1309637" y="3257150"/>
            <a:ext cx="2758500" cy="44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/>
              <a:t>SQL Server</a:t>
            </a:r>
            <a:endParaRPr sz="4000" dirty="0"/>
          </a:p>
        </p:txBody>
      </p:sp>
      <p:sp>
        <p:nvSpPr>
          <p:cNvPr id="1638" name="Google Shape;1638;p44"/>
          <p:cNvSpPr txBox="1">
            <a:spLocks noGrp="1"/>
          </p:cNvSpPr>
          <p:nvPr>
            <p:ph type="title" idx="2"/>
          </p:nvPr>
        </p:nvSpPr>
        <p:spPr>
          <a:xfrm>
            <a:off x="3190650" y="1310843"/>
            <a:ext cx="2762700" cy="44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/>
              <a:t>VS 2022 .NET 8</a:t>
            </a:r>
            <a:endParaRPr sz="4000" dirty="0"/>
          </a:p>
        </p:txBody>
      </p:sp>
      <p:sp>
        <p:nvSpPr>
          <p:cNvPr id="1639" name="Google Shape;1639;p44"/>
          <p:cNvSpPr txBox="1">
            <a:spLocks noGrp="1"/>
          </p:cNvSpPr>
          <p:nvPr>
            <p:ph type="title"/>
          </p:nvPr>
        </p:nvSpPr>
        <p:spPr>
          <a:xfrm>
            <a:off x="4955059" y="3257150"/>
            <a:ext cx="3052298" cy="44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/>
              <a:t>Azure Subscrption</a:t>
            </a:r>
            <a:endParaRPr sz="3600" dirty="0"/>
          </a:p>
        </p:txBody>
      </p:sp>
      <p:grpSp>
        <p:nvGrpSpPr>
          <p:cNvPr id="1641" name="Google Shape;1641;p44"/>
          <p:cNvGrpSpPr/>
          <p:nvPr/>
        </p:nvGrpSpPr>
        <p:grpSpPr>
          <a:xfrm>
            <a:off x="163272" y="4002519"/>
            <a:ext cx="1031166" cy="1036207"/>
            <a:chOff x="-546937" y="-581525"/>
            <a:chExt cx="1507993" cy="1515365"/>
          </a:xfrm>
        </p:grpSpPr>
        <p:sp>
          <p:nvSpPr>
            <p:cNvPr id="1642" name="Google Shape;1642;p44"/>
            <p:cNvSpPr/>
            <p:nvPr/>
          </p:nvSpPr>
          <p:spPr>
            <a:xfrm>
              <a:off x="-444787" y="-472075"/>
              <a:ext cx="1405843" cy="1405915"/>
            </a:xfrm>
            <a:custGeom>
              <a:avLst/>
              <a:gdLst/>
              <a:ahLst/>
              <a:cxnLst/>
              <a:rect l="l" t="t" r="r" b="b"/>
              <a:pathLst>
                <a:path w="19634" h="19635" extrusionOk="0">
                  <a:moveTo>
                    <a:pt x="9811" y="5847"/>
                  </a:moveTo>
                  <a:cubicBezTo>
                    <a:pt x="12002" y="5847"/>
                    <a:pt x="13764" y="7621"/>
                    <a:pt x="13764" y="9811"/>
                  </a:cubicBezTo>
                  <a:cubicBezTo>
                    <a:pt x="13764" y="12002"/>
                    <a:pt x="12002" y="13764"/>
                    <a:pt x="9811" y="13764"/>
                  </a:cubicBezTo>
                  <a:cubicBezTo>
                    <a:pt x="7621" y="13764"/>
                    <a:pt x="5847" y="12002"/>
                    <a:pt x="5847" y="9811"/>
                  </a:cubicBezTo>
                  <a:cubicBezTo>
                    <a:pt x="5847" y="7621"/>
                    <a:pt x="7621" y="5847"/>
                    <a:pt x="9811" y="5847"/>
                  </a:cubicBezTo>
                  <a:close/>
                  <a:moveTo>
                    <a:pt x="8704" y="1"/>
                  </a:moveTo>
                  <a:cubicBezTo>
                    <a:pt x="8275" y="1"/>
                    <a:pt x="7930" y="346"/>
                    <a:pt x="7930" y="775"/>
                  </a:cubicBezTo>
                  <a:lnTo>
                    <a:pt x="7930" y="1775"/>
                  </a:lnTo>
                  <a:cubicBezTo>
                    <a:pt x="7037" y="1977"/>
                    <a:pt x="6216" y="2322"/>
                    <a:pt x="5466" y="2799"/>
                  </a:cubicBezTo>
                  <a:lnTo>
                    <a:pt x="4763" y="2096"/>
                  </a:lnTo>
                  <a:cubicBezTo>
                    <a:pt x="4614" y="1947"/>
                    <a:pt x="4412" y="1873"/>
                    <a:pt x="4209" y="1873"/>
                  </a:cubicBezTo>
                  <a:cubicBezTo>
                    <a:pt x="4007" y="1873"/>
                    <a:pt x="3805" y="1947"/>
                    <a:pt x="3656" y="2096"/>
                  </a:cubicBezTo>
                  <a:lnTo>
                    <a:pt x="2096" y="3668"/>
                  </a:lnTo>
                  <a:cubicBezTo>
                    <a:pt x="1798" y="3966"/>
                    <a:pt x="1798" y="4466"/>
                    <a:pt x="2096" y="4763"/>
                  </a:cubicBezTo>
                  <a:lnTo>
                    <a:pt x="2799" y="5466"/>
                  </a:lnTo>
                  <a:cubicBezTo>
                    <a:pt x="2334" y="6204"/>
                    <a:pt x="1977" y="7037"/>
                    <a:pt x="1775" y="7930"/>
                  </a:cubicBezTo>
                  <a:lnTo>
                    <a:pt x="775" y="7930"/>
                  </a:lnTo>
                  <a:cubicBezTo>
                    <a:pt x="346" y="7930"/>
                    <a:pt x="1" y="8276"/>
                    <a:pt x="1" y="8704"/>
                  </a:cubicBezTo>
                  <a:lnTo>
                    <a:pt x="1" y="10931"/>
                  </a:lnTo>
                  <a:cubicBezTo>
                    <a:pt x="1" y="11359"/>
                    <a:pt x="346" y="11705"/>
                    <a:pt x="775" y="11705"/>
                  </a:cubicBezTo>
                  <a:lnTo>
                    <a:pt x="1775" y="11705"/>
                  </a:lnTo>
                  <a:cubicBezTo>
                    <a:pt x="1977" y="12598"/>
                    <a:pt x="2322" y="13407"/>
                    <a:pt x="2799" y="14169"/>
                  </a:cubicBezTo>
                  <a:lnTo>
                    <a:pt x="2096" y="14872"/>
                  </a:lnTo>
                  <a:cubicBezTo>
                    <a:pt x="1798" y="15169"/>
                    <a:pt x="1798" y="15669"/>
                    <a:pt x="2096" y="15967"/>
                  </a:cubicBezTo>
                  <a:lnTo>
                    <a:pt x="3656" y="17539"/>
                  </a:lnTo>
                  <a:cubicBezTo>
                    <a:pt x="3805" y="17687"/>
                    <a:pt x="4007" y="17762"/>
                    <a:pt x="4209" y="17762"/>
                  </a:cubicBezTo>
                  <a:cubicBezTo>
                    <a:pt x="4412" y="17762"/>
                    <a:pt x="4614" y="17687"/>
                    <a:pt x="4763" y="17539"/>
                  </a:cubicBezTo>
                  <a:lnTo>
                    <a:pt x="5466" y="16836"/>
                  </a:lnTo>
                  <a:cubicBezTo>
                    <a:pt x="6204" y="17300"/>
                    <a:pt x="7037" y="17658"/>
                    <a:pt x="7930" y="17860"/>
                  </a:cubicBezTo>
                  <a:lnTo>
                    <a:pt x="7930" y="18860"/>
                  </a:lnTo>
                  <a:cubicBezTo>
                    <a:pt x="7930" y="19289"/>
                    <a:pt x="8275" y="19634"/>
                    <a:pt x="8704" y="19634"/>
                  </a:cubicBezTo>
                  <a:lnTo>
                    <a:pt x="10919" y="19634"/>
                  </a:lnTo>
                  <a:cubicBezTo>
                    <a:pt x="11359" y="19634"/>
                    <a:pt x="11704" y="19289"/>
                    <a:pt x="11704" y="18860"/>
                  </a:cubicBezTo>
                  <a:lnTo>
                    <a:pt x="11704" y="17860"/>
                  </a:lnTo>
                  <a:cubicBezTo>
                    <a:pt x="12597" y="17658"/>
                    <a:pt x="13407" y="17312"/>
                    <a:pt x="14169" y="16836"/>
                  </a:cubicBezTo>
                  <a:lnTo>
                    <a:pt x="14872" y="17539"/>
                  </a:lnTo>
                  <a:cubicBezTo>
                    <a:pt x="15020" y="17687"/>
                    <a:pt x="15220" y="17762"/>
                    <a:pt x="15419" y="17762"/>
                  </a:cubicBezTo>
                  <a:cubicBezTo>
                    <a:pt x="15619" y="17762"/>
                    <a:pt x="15818" y="17687"/>
                    <a:pt x="15967" y="17539"/>
                  </a:cubicBezTo>
                  <a:lnTo>
                    <a:pt x="17539" y="15967"/>
                  </a:lnTo>
                  <a:cubicBezTo>
                    <a:pt x="17836" y="15669"/>
                    <a:pt x="17836" y="15169"/>
                    <a:pt x="17539" y="14872"/>
                  </a:cubicBezTo>
                  <a:lnTo>
                    <a:pt x="16836" y="14169"/>
                  </a:lnTo>
                  <a:cubicBezTo>
                    <a:pt x="17300" y="13431"/>
                    <a:pt x="17658" y="12598"/>
                    <a:pt x="17860" y="11705"/>
                  </a:cubicBezTo>
                  <a:lnTo>
                    <a:pt x="18860" y="11705"/>
                  </a:lnTo>
                  <a:cubicBezTo>
                    <a:pt x="19289" y="11705"/>
                    <a:pt x="19634" y="11359"/>
                    <a:pt x="19634" y="10931"/>
                  </a:cubicBezTo>
                  <a:lnTo>
                    <a:pt x="19634" y="8704"/>
                  </a:lnTo>
                  <a:cubicBezTo>
                    <a:pt x="19634" y="8276"/>
                    <a:pt x="19289" y="7930"/>
                    <a:pt x="18860" y="7930"/>
                  </a:cubicBezTo>
                  <a:lnTo>
                    <a:pt x="17860" y="7930"/>
                  </a:lnTo>
                  <a:cubicBezTo>
                    <a:pt x="17658" y="7037"/>
                    <a:pt x="17312" y="6228"/>
                    <a:pt x="16836" y="5466"/>
                  </a:cubicBezTo>
                  <a:lnTo>
                    <a:pt x="17539" y="4763"/>
                  </a:lnTo>
                  <a:cubicBezTo>
                    <a:pt x="17836" y="4466"/>
                    <a:pt x="17836" y="3966"/>
                    <a:pt x="17539" y="3668"/>
                  </a:cubicBezTo>
                  <a:lnTo>
                    <a:pt x="15967" y="2096"/>
                  </a:lnTo>
                  <a:cubicBezTo>
                    <a:pt x="15818" y="1947"/>
                    <a:pt x="15619" y="1873"/>
                    <a:pt x="15419" y="1873"/>
                  </a:cubicBezTo>
                  <a:cubicBezTo>
                    <a:pt x="15220" y="1873"/>
                    <a:pt x="15020" y="1947"/>
                    <a:pt x="14872" y="2096"/>
                  </a:cubicBezTo>
                  <a:lnTo>
                    <a:pt x="14169" y="2799"/>
                  </a:lnTo>
                  <a:cubicBezTo>
                    <a:pt x="13431" y="2334"/>
                    <a:pt x="12597" y="1977"/>
                    <a:pt x="11704" y="1775"/>
                  </a:cubicBezTo>
                  <a:lnTo>
                    <a:pt x="11704" y="775"/>
                  </a:lnTo>
                  <a:cubicBezTo>
                    <a:pt x="11704" y="346"/>
                    <a:pt x="11359" y="1"/>
                    <a:pt x="10919" y="1"/>
                  </a:cubicBezTo>
                  <a:close/>
                </a:path>
              </a:pathLst>
            </a:custGeom>
            <a:solidFill>
              <a:schemeClr val="accent5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3" name="Google Shape;1643;p44"/>
            <p:cNvSpPr/>
            <p:nvPr/>
          </p:nvSpPr>
          <p:spPr>
            <a:xfrm>
              <a:off x="-546937" y="-581525"/>
              <a:ext cx="1405843" cy="1405915"/>
            </a:xfrm>
            <a:custGeom>
              <a:avLst/>
              <a:gdLst/>
              <a:ahLst/>
              <a:cxnLst/>
              <a:rect l="l" t="t" r="r" b="b"/>
              <a:pathLst>
                <a:path w="19634" h="19635" extrusionOk="0">
                  <a:moveTo>
                    <a:pt x="9811" y="5847"/>
                  </a:moveTo>
                  <a:cubicBezTo>
                    <a:pt x="12002" y="5847"/>
                    <a:pt x="13764" y="7621"/>
                    <a:pt x="13764" y="9811"/>
                  </a:cubicBezTo>
                  <a:cubicBezTo>
                    <a:pt x="13764" y="12002"/>
                    <a:pt x="12002" y="13764"/>
                    <a:pt x="9811" y="13764"/>
                  </a:cubicBezTo>
                  <a:cubicBezTo>
                    <a:pt x="7621" y="13764"/>
                    <a:pt x="5847" y="12002"/>
                    <a:pt x="5847" y="9811"/>
                  </a:cubicBezTo>
                  <a:cubicBezTo>
                    <a:pt x="5847" y="7621"/>
                    <a:pt x="7621" y="5847"/>
                    <a:pt x="9811" y="5847"/>
                  </a:cubicBezTo>
                  <a:close/>
                  <a:moveTo>
                    <a:pt x="8704" y="1"/>
                  </a:moveTo>
                  <a:cubicBezTo>
                    <a:pt x="8275" y="1"/>
                    <a:pt x="7930" y="346"/>
                    <a:pt x="7930" y="775"/>
                  </a:cubicBezTo>
                  <a:lnTo>
                    <a:pt x="7930" y="1775"/>
                  </a:lnTo>
                  <a:cubicBezTo>
                    <a:pt x="7037" y="1977"/>
                    <a:pt x="6216" y="2322"/>
                    <a:pt x="5466" y="2799"/>
                  </a:cubicBezTo>
                  <a:lnTo>
                    <a:pt x="4763" y="2096"/>
                  </a:lnTo>
                  <a:cubicBezTo>
                    <a:pt x="4614" y="1947"/>
                    <a:pt x="4412" y="1873"/>
                    <a:pt x="4209" y="1873"/>
                  </a:cubicBezTo>
                  <a:cubicBezTo>
                    <a:pt x="4007" y="1873"/>
                    <a:pt x="3805" y="1947"/>
                    <a:pt x="3656" y="2096"/>
                  </a:cubicBezTo>
                  <a:lnTo>
                    <a:pt x="2096" y="3668"/>
                  </a:lnTo>
                  <a:cubicBezTo>
                    <a:pt x="1798" y="3966"/>
                    <a:pt x="1798" y="4466"/>
                    <a:pt x="2096" y="4763"/>
                  </a:cubicBezTo>
                  <a:lnTo>
                    <a:pt x="2799" y="5466"/>
                  </a:lnTo>
                  <a:cubicBezTo>
                    <a:pt x="2334" y="6204"/>
                    <a:pt x="1977" y="7037"/>
                    <a:pt x="1775" y="7930"/>
                  </a:cubicBezTo>
                  <a:lnTo>
                    <a:pt x="775" y="7930"/>
                  </a:lnTo>
                  <a:cubicBezTo>
                    <a:pt x="346" y="7930"/>
                    <a:pt x="1" y="8276"/>
                    <a:pt x="1" y="8704"/>
                  </a:cubicBezTo>
                  <a:lnTo>
                    <a:pt x="1" y="10931"/>
                  </a:lnTo>
                  <a:cubicBezTo>
                    <a:pt x="1" y="11359"/>
                    <a:pt x="346" y="11705"/>
                    <a:pt x="775" y="11705"/>
                  </a:cubicBezTo>
                  <a:lnTo>
                    <a:pt x="1775" y="11705"/>
                  </a:lnTo>
                  <a:cubicBezTo>
                    <a:pt x="1977" y="12598"/>
                    <a:pt x="2322" y="13407"/>
                    <a:pt x="2799" y="14169"/>
                  </a:cubicBezTo>
                  <a:lnTo>
                    <a:pt x="2096" y="14872"/>
                  </a:lnTo>
                  <a:cubicBezTo>
                    <a:pt x="1798" y="15169"/>
                    <a:pt x="1798" y="15669"/>
                    <a:pt x="2096" y="15967"/>
                  </a:cubicBezTo>
                  <a:lnTo>
                    <a:pt x="3656" y="17539"/>
                  </a:lnTo>
                  <a:cubicBezTo>
                    <a:pt x="3805" y="17687"/>
                    <a:pt x="4007" y="17762"/>
                    <a:pt x="4209" y="17762"/>
                  </a:cubicBezTo>
                  <a:cubicBezTo>
                    <a:pt x="4412" y="17762"/>
                    <a:pt x="4614" y="17687"/>
                    <a:pt x="4763" y="17539"/>
                  </a:cubicBezTo>
                  <a:lnTo>
                    <a:pt x="5466" y="16836"/>
                  </a:lnTo>
                  <a:cubicBezTo>
                    <a:pt x="6204" y="17300"/>
                    <a:pt x="7037" y="17658"/>
                    <a:pt x="7930" y="17860"/>
                  </a:cubicBezTo>
                  <a:lnTo>
                    <a:pt x="7930" y="18860"/>
                  </a:lnTo>
                  <a:cubicBezTo>
                    <a:pt x="7930" y="19289"/>
                    <a:pt x="8275" y="19634"/>
                    <a:pt x="8704" y="19634"/>
                  </a:cubicBezTo>
                  <a:lnTo>
                    <a:pt x="10919" y="19634"/>
                  </a:lnTo>
                  <a:cubicBezTo>
                    <a:pt x="11359" y="19634"/>
                    <a:pt x="11704" y="19289"/>
                    <a:pt x="11704" y="18860"/>
                  </a:cubicBezTo>
                  <a:lnTo>
                    <a:pt x="11704" y="17860"/>
                  </a:lnTo>
                  <a:cubicBezTo>
                    <a:pt x="12597" y="17658"/>
                    <a:pt x="13407" y="17312"/>
                    <a:pt x="14169" y="16836"/>
                  </a:cubicBezTo>
                  <a:lnTo>
                    <a:pt x="14872" y="17539"/>
                  </a:lnTo>
                  <a:cubicBezTo>
                    <a:pt x="15020" y="17687"/>
                    <a:pt x="15220" y="17762"/>
                    <a:pt x="15419" y="17762"/>
                  </a:cubicBezTo>
                  <a:cubicBezTo>
                    <a:pt x="15619" y="17762"/>
                    <a:pt x="15818" y="17687"/>
                    <a:pt x="15967" y="17539"/>
                  </a:cubicBezTo>
                  <a:lnTo>
                    <a:pt x="17539" y="15967"/>
                  </a:lnTo>
                  <a:cubicBezTo>
                    <a:pt x="17836" y="15669"/>
                    <a:pt x="17836" y="15169"/>
                    <a:pt x="17539" y="14872"/>
                  </a:cubicBezTo>
                  <a:lnTo>
                    <a:pt x="16836" y="14169"/>
                  </a:lnTo>
                  <a:cubicBezTo>
                    <a:pt x="17300" y="13431"/>
                    <a:pt x="17658" y="12598"/>
                    <a:pt x="17860" y="11705"/>
                  </a:cubicBezTo>
                  <a:lnTo>
                    <a:pt x="18860" y="11705"/>
                  </a:lnTo>
                  <a:cubicBezTo>
                    <a:pt x="19289" y="11705"/>
                    <a:pt x="19634" y="11359"/>
                    <a:pt x="19634" y="10931"/>
                  </a:cubicBezTo>
                  <a:lnTo>
                    <a:pt x="19634" y="8704"/>
                  </a:lnTo>
                  <a:cubicBezTo>
                    <a:pt x="19634" y="8276"/>
                    <a:pt x="19289" y="7930"/>
                    <a:pt x="18860" y="7930"/>
                  </a:cubicBezTo>
                  <a:lnTo>
                    <a:pt x="17860" y="7930"/>
                  </a:lnTo>
                  <a:cubicBezTo>
                    <a:pt x="17658" y="7037"/>
                    <a:pt x="17312" y="6228"/>
                    <a:pt x="16836" y="5466"/>
                  </a:cubicBezTo>
                  <a:lnTo>
                    <a:pt x="17539" y="4763"/>
                  </a:lnTo>
                  <a:cubicBezTo>
                    <a:pt x="17836" y="4466"/>
                    <a:pt x="17836" y="3966"/>
                    <a:pt x="17539" y="3668"/>
                  </a:cubicBezTo>
                  <a:lnTo>
                    <a:pt x="15967" y="2096"/>
                  </a:lnTo>
                  <a:cubicBezTo>
                    <a:pt x="15818" y="1947"/>
                    <a:pt x="15619" y="1873"/>
                    <a:pt x="15419" y="1873"/>
                  </a:cubicBezTo>
                  <a:cubicBezTo>
                    <a:pt x="15220" y="1873"/>
                    <a:pt x="15020" y="1947"/>
                    <a:pt x="14872" y="2096"/>
                  </a:cubicBezTo>
                  <a:lnTo>
                    <a:pt x="14169" y="2799"/>
                  </a:lnTo>
                  <a:cubicBezTo>
                    <a:pt x="13431" y="2334"/>
                    <a:pt x="12597" y="1977"/>
                    <a:pt x="11704" y="1775"/>
                  </a:cubicBezTo>
                  <a:lnTo>
                    <a:pt x="11704" y="775"/>
                  </a:lnTo>
                  <a:cubicBezTo>
                    <a:pt x="11704" y="346"/>
                    <a:pt x="11359" y="1"/>
                    <a:pt x="10919" y="1"/>
                  </a:cubicBezTo>
                  <a:close/>
                </a:path>
              </a:pathLst>
            </a:custGeom>
            <a:solidFill>
              <a:schemeClr val="accent4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44" name="Google Shape;1644;p44"/>
          <p:cNvGrpSpPr/>
          <p:nvPr/>
        </p:nvGrpSpPr>
        <p:grpSpPr>
          <a:xfrm>
            <a:off x="1093197" y="4638819"/>
            <a:ext cx="1031166" cy="1036207"/>
            <a:chOff x="-546937" y="-581525"/>
            <a:chExt cx="1507993" cy="1515365"/>
          </a:xfrm>
        </p:grpSpPr>
        <p:sp>
          <p:nvSpPr>
            <p:cNvPr id="1645" name="Google Shape;1645;p44"/>
            <p:cNvSpPr/>
            <p:nvPr/>
          </p:nvSpPr>
          <p:spPr>
            <a:xfrm>
              <a:off x="-444787" y="-472075"/>
              <a:ext cx="1405843" cy="1405915"/>
            </a:xfrm>
            <a:custGeom>
              <a:avLst/>
              <a:gdLst/>
              <a:ahLst/>
              <a:cxnLst/>
              <a:rect l="l" t="t" r="r" b="b"/>
              <a:pathLst>
                <a:path w="19634" h="19635" extrusionOk="0">
                  <a:moveTo>
                    <a:pt x="9811" y="5847"/>
                  </a:moveTo>
                  <a:cubicBezTo>
                    <a:pt x="12002" y="5847"/>
                    <a:pt x="13764" y="7621"/>
                    <a:pt x="13764" y="9811"/>
                  </a:cubicBezTo>
                  <a:cubicBezTo>
                    <a:pt x="13764" y="12002"/>
                    <a:pt x="12002" y="13764"/>
                    <a:pt x="9811" y="13764"/>
                  </a:cubicBezTo>
                  <a:cubicBezTo>
                    <a:pt x="7621" y="13764"/>
                    <a:pt x="5847" y="12002"/>
                    <a:pt x="5847" y="9811"/>
                  </a:cubicBezTo>
                  <a:cubicBezTo>
                    <a:pt x="5847" y="7621"/>
                    <a:pt x="7621" y="5847"/>
                    <a:pt x="9811" y="5847"/>
                  </a:cubicBezTo>
                  <a:close/>
                  <a:moveTo>
                    <a:pt x="8704" y="1"/>
                  </a:moveTo>
                  <a:cubicBezTo>
                    <a:pt x="8275" y="1"/>
                    <a:pt x="7930" y="346"/>
                    <a:pt x="7930" y="775"/>
                  </a:cubicBezTo>
                  <a:lnTo>
                    <a:pt x="7930" y="1775"/>
                  </a:lnTo>
                  <a:cubicBezTo>
                    <a:pt x="7037" y="1977"/>
                    <a:pt x="6216" y="2322"/>
                    <a:pt x="5466" y="2799"/>
                  </a:cubicBezTo>
                  <a:lnTo>
                    <a:pt x="4763" y="2096"/>
                  </a:lnTo>
                  <a:cubicBezTo>
                    <a:pt x="4614" y="1947"/>
                    <a:pt x="4412" y="1873"/>
                    <a:pt x="4209" y="1873"/>
                  </a:cubicBezTo>
                  <a:cubicBezTo>
                    <a:pt x="4007" y="1873"/>
                    <a:pt x="3805" y="1947"/>
                    <a:pt x="3656" y="2096"/>
                  </a:cubicBezTo>
                  <a:lnTo>
                    <a:pt x="2096" y="3668"/>
                  </a:lnTo>
                  <a:cubicBezTo>
                    <a:pt x="1798" y="3966"/>
                    <a:pt x="1798" y="4466"/>
                    <a:pt x="2096" y="4763"/>
                  </a:cubicBezTo>
                  <a:lnTo>
                    <a:pt x="2799" y="5466"/>
                  </a:lnTo>
                  <a:cubicBezTo>
                    <a:pt x="2334" y="6204"/>
                    <a:pt x="1977" y="7037"/>
                    <a:pt x="1775" y="7930"/>
                  </a:cubicBezTo>
                  <a:lnTo>
                    <a:pt x="775" y="7930"/>
                  </a:lnTo>
                  <a:cubicBezTo>
                    <a:pt x="346" y="7930"/>
                    <a:pt x="1" y="8276"/>
                    <a:pt x="1" y="8704"/>
                  </a:cubicBezTo>
                  <a:lnTo>
                    <a:pt x="1" y="10931"/>
                  </a:lnTo>
                  <a:cubicBezTo>
                    <a:pt x="1" y="11359"/>
                    <a:pt x="346" y="11705"/>
                    <a:pt x="775" y="11705"/>
                  </a:cubicBezTo>
                  <a:lnTo>
                    <a:pt x="1775" y="11705"/>
                  </a:lnTo>
                  <a:cubicBezTo>
                    <a:pt x="1977" y="12598"/>
                    <a:pt x="2322" y="13407"/>
                    <a:pt x="2799" y="14169"/>
                  </a:cubicBezTo>
                  <a:lnTo>
                    <a:pt x="2096" y="14872"/>
                  </a:lnTo>
                  <a:cubicBezTo>
                    <a:pt x="1798" y="15169"/>
                    <a:pt x="1798" y="15669"/>
                    <a:pt x="2096" y="15967"/>
                  </a:cubicBezTo>
                  <a:lnTo>
                    <a:pt x="3656" y="17539"/>
                  </a:lnTo>
                  <a:cubicBezTo>
                    <a:pt x="3805" y="17687"/>
                    <a:pt x="4007" y="17762"/>
                    <a:pt x="4209" y="17762"/>
                  </a:cubicBezTo>
                  <a:cubicBezTo>
                    <a:pt x="4412" y="17762"/>
                    <a:pt x="4614" y="17687"/>
                    <a:pt x="4763" y="17539"/>
                  </a:cubicBezTo>
                  <a:lnTo>
                    <a:pt x="5466" y="16836"/>
                  </a:lnTo>
                  <a:cubicBezTo>
                    <a:pt x="6204" y="17300"/>
                    <a:pt x="7037" y="17658"/>
                    <a:pt x="7930" y="17860"/>
                  </a:cubicBezTo>
                  <a:lnTo>
                    <a:pt x="7930" y="18860"/>
                  </a:lnTo>
                  <a:cubicBezTo>
                    <a:pt x="7930" y="19289"/>
                    <a:pt x="8275" y="19634"/>
                    <a:pt x="8704" y="19634"/>
                  </a:cubicBezTo>
                  <a:lnTo>
                    <a:pt x="10919" y="19634"/>
                  </a:lnTo>
                  <a:cubicBezTo>
                    <a:pt x="11359" y="19634"/>
                    <a:pt x="11704" y="19289"/>
                    <a:pt x="11704" y="18860"/>
                  </a:cubicBezTo>
                  <a:lnTo>
                    <a:pt x="11704" y="17860"/>
                  </a:lnTo>
                  <a:cubicBezTo>
                    <a:pt x="12597" y="17658"/>
                    <a:pt x="13407" y="17312"/>
                    <a:pt x="14169" y="16836"/>
                  </a:cubicBezTo>
                  <a:lnTo>
                    <a:pt x="14872" y="17539"/>
                  </a:lnTo>
                  <a:cubicBezTo>
                    <a:pt x="15020" y="17687"/>
                    <a:pt x="15220" y="17762"/>
                    <a:pt x="15419" y="17762"/>
                  </a:cubicBezTo>
                  <a:cubicBezTo>
                    <a:pt x="15619" y="17762"/>
                    <a:pt x="15818" y="17687"/>
                    <a:pt x="15967" y="17539"/>
                  </a:cubicBezTo>
                  <a:lnTo>
                    <a:pt x="17539" y="15967"/>
                  </a:lnTo>
                  <a:cubicBezTo>
                    <a:pt x="17836" y="15669"/>
                    <a:pt x="17836" y="15169"/>
                    <a:pt x="17539" y="14872"/>
                  </a:cubicBezTo>
                  <a:lnTo>
                    <a:pt x="16836" y="14169"/>
                  </a:lnTo>
                  <a:cubicBezTo>
                    <a:pt x="17300" y="13431"/>
                    <a:pt x="17658" y="12598"/>
                    <a:pt x="17860" y="11705"/>
                  </a:cubicBezTo>
                  <a:lnTo>
                    <a:pt x="18860" y="11705"/>
                  </a:lnTo>
                  <a:cubicBezTo>
                    <a:pt x="19289" y="11705"/>
                    <a:pt x="19634" y="11359"/>
                    <a:pt x="19634" y="10931"/>
                  </a:cubicBezTo>
                  <a:lnTo>
                    <a:pt x="19634" y="8704"/>
                  </a:lnTo>
                  <a:cubicBezTo>
                    <a:pt x="19634" y="8276"/>
                    <a:pt x="19289" y="7930"/>
                    <a:pt x="18860" y="7930"/>
                  </a:cubicBezTo>
                  <a:lnTo>
                    <a:pt x="17860" y="7930"/>
                  </a:lnTo>
                  <a:cubicBezTo>
                    <a:pt x="17658" y="7037"/>
                    <a:pt x="17312" y="6228"/>
                    <a:pt x="16836" y="5466"/>
                  </a:cubicBezTo>
                  <a:lnTo>
                    <a:pt x="17539" y="4763"/>
                  </a:lnTo>
                  <a:cubicBezTo>
                    <a:pt x="17836" y="4466"/>
                    <a:pt x="17836" y="3966"/>
                    <a:pt x="17539" y="3668"/>
                  </a:cubicBezTo>
                  <a:lnTo>
                    <a:pt x="15967" y="2096"/>
                  </a:lnTo>
                  <a:cubicBezTo>
                    <a:pt x="15818" y="1947"/>
                    <a:pt x="15619" y="1873"/>
                    <a:pt x="15419" y="1873"/>
                  </a:cubicBezTo>
                  <a:cubicBezTo>
                    <a:pt x="15220" y="1873"/>
                    <a:pt x="15020" y="1947"/>
                    <a:pt x="14872" y="2096"/>
                  </a:cubicBezTo>
                  <a:lnTo>
                    <a:pt x="14169" y="2799"/>
                  </a:lnTo>
                  <a:cubicBezTo>
                    <a:pt x="13431" y="2334"/>
                    <a:pt x="12597" y="1977"/>
                    <a:pt x="11704" y="1775"/>
                  </a:cubicBezTo>
                  <a:lnTo>
                    <a:pt x="11704" y="775"/>
                  </a:lnTo>
                  <a:cubicBezTo>
                    <a:pt x="11704" y="346"/>
                    <a:pt x="11359" y="1"/>
                    <a:pt x="10919" y="1"/>
                  </a:cubicBezTo>
                  <a:close/>
                </a:path>
              </a:pathLst>
            </a:custGeom>
            <a:solidFill>
              <a:schemeClr val="accent5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6" name="Google Shape;1646;p44"/>
            <p:cNvSpPr/>
            <p:nvPr/>
          </p:nvSpPr>
          <p:spPr>
            <a:xfrm>
              <a:off x="-546937" y="-581525"/>
              <a:ext cx="1405843" cy="1405915"/>
            </a:xfrm>
            <a:custGeom>
              <a:avLst/>
              <a:gdLst/>
              <a:ahLst/>
              <a:cxnLst/>
              <a:rect l="l" t="t" r="r" b="b"/>
              <a:pathLst>
                <a:path w="19634" h="19635" extrusionOk="0">
                  <a:moveTo>
                    <a:pt x="9811" y="5847"/>
                  </a:moveTo>
                  <a:cubicBezTo>
                    <a:pt x="12002" y="5847"/>
                    <a:pt x="13764" y="7621"/>
                    <a:pt x="13764" y="9811"/>
                  </a:cubicBezTo>
                  <a:cubicBezTo>
                    <a:pt x="13764" y="12002"/>
                    <a:pt x="12002" y="13764"/>
                    <a:pt x="9811" y="13764"/>
                  </a:cubicBezTo>
                  <a:cubicBezTo>
                    <a:pt x="7621" y="13764"/>
                    <a:pt x="5847" y="12002"/>
                    <a:pt x="5847" y="9811"/>
                  </a:cubicBezTo>
                  <a:cubicBezTo>
                    <a:pt x="5847" y="7621"/>
                    <a:pt x="7621" y="5847"/>
                    <a:pt x="9811" y="5847"/>
                  </a:cubicBezTo>
                  <a:close/>
                  <a:moveTo>
                    <a:pt x="8704" y="1"/>
                  </a:moveTo>
                  <a:cubicBezTo>
                    <a:pt x="8275" y="1"/>
                    <a:pt x="7930" y="346"/>
                    <a:pt x="7930" y="775"/>
                  </a:cubicBezTo>
                  <a:lnTo>
                    <a:pt x="7930" y="1775"/>
                  </a:lnTo>
                  <a:cubicBezTo>
                    <a:pt x="7037" y="1977"/>
                    <a:pt x="6216" y="2322"/>
                    <a:pt x="5466" y="2799"/>
                  </a:cubicBezTo>
                  <a:lnTo>
                    <a:pt x="4763" y="2096"/>
                  </a:lnTo>
                  <a:cubicBezTo>
                    <a:pt x="4614" y="1947"/>
                    <a:pt x="4412" y="1873"/>
                    <a:pt x="4209" y="1873"/>
                  </a:cubicBezTo>
                  <a:cubicBezTo>
                    <a:pt x="4007" y="1873"/>
                    <a:pt x="3805" y="1947"/>
                    <a:pt x="3656" y="2096"/>
                  </a:cubicBezTo>
                  <a:lnTo>
                    <a:pt x="2096" y="3668"/>
                  </a:lnTo>
                  <a:cubicBezTo>
                    <a:pt x="1798" y="3966"/>
                    <a:pt x="1798" y="4466"/>
                    <a:pt x="2096" y="4763"/>
                  </a:cubicBezTo>
                  <a:lnTo>
                    <a:pt x="2799" y="5466"/>
                  </a:lnTo>
                  <a:cubicBezTo>
                    <a:pt x="2334" y="6204"/>
                    <a:pt x="1977" y="7037"/>
                    <a:pt x="1775" y="7930"/>
                  </a:cubicBezTo>
                  <a:lnTo>
                    <a:pt x="775" y="7930"/>
                  </a:lnTo>
                  <a:cubicBezTo>
                    <a:pt x="346" y="7930"/>
                    <a:pt x="1" y="8276"/>
                    <a:pt x="1" y="8704"/>
                  </a:cubicBezTo>
                  <a:lnTo>
                    <a:pt x="1" y="10931"/>
                  </a:lnTo>
                  <a:cubicBezTo>
                    <a:pt x="1" y="11359"/>
                    <a:pt x="346" y="11705"/>
                    <a:pt x="775" y="11705"/>
                  </a:cubicBezTo>
                  <a:lnTo>
                    <a:pt x="1775" y="11705"/>
                  </a:lnTo>
                  <a:cubicBezTo>
                    <a:pt x="1977" y="12598"/>
                    <a:pt x="2322" y="13407"/>
                    <a:pt x="2799" y="14169"/>
                  </a:cubicBezTo>
                  <a:lnTo>
                    <a:pt x="2096" y="14872"/>
                  </a:lnTo>
                  <a:cubicBezTo>
                    <a:pt x="1798" y="15169"/>
                    <a:pt x="1798" y="15669"/>
                    <a:pt x="2096" y="15967"/>
                  </a:cubicBezTo>
                  <a:lnTo>
                    <a:pt x="3656" y="17539"/>
                  </a:lnTo>
                  <a:cubicBezTo>
                    <a:pt x="3805" y="17687"/>
                    <a:pt x="4007" y="17762"/>
                    <a:pt x="4209" y="17762"/>
                  </a:cubicBezTo>
                  <a:cubicBezTo>
                    <a:pt x="4412" y="17762"/>
                    <a:pt x="4614" y="17687"/>
                    <a:pt x="4763" y="17539"/>
                  </a:cubicBezTo>
                  <a:lnTo>
                    <a:pt x="5466" y="16836"/>
                  </a:lnTo>
                  <a:cubicBezTo>
                    <a:pt x="6204" y="17300"/>
                    <a:pt x="7037" y="17658"/>
                    <a:pt x="7930" y="17860"/>
                  </a:cubicBezTo>
                  <a:lnTo>
                    <a:pt x="7930" y="18860"/>
                  </a:lnTo>
                  <a:cubicBezTo>
                    <a:pt x="7930" y="19289"/>
                    <a:pt x="8275" y="19634"/>
                    <a:pt x="8704" y="19634"/>
                  </a:cubicBezTo>
                  <a:lnTo>
                    <a:pt x="10919" y="19634"/>
                  </a:lnTo>
                  <a:cubicBezTo>
                    <a:pt x="11359" y="19634"/>
                    <a:pt x="11704" y="19289"/>
                    <a:pt x="11704" y="18860"/>
                  </a:cubicBezTo>
                  <a:lnTo>
                    <a:pt x="11704" y="17860"/>
                  </a:lnTo>
                  <a:cubicBezTo>
                    <a:pt x="12597" y="17658"/>
                    <a:pt x="13407" y="17312"/>
                    <a:pt x="14169" y="16836"/>
                  </a:cubicBezTo>
                  <a:lnTo>
                    <a:pt x="14872" y="17539"/>
                  </a:lnTo>
                  <a:cubicBezTo>
                    <a:pt x="15020" y="17687"/>
                    <a:pt x="15220" y="17762"/>
                    <a:pt x="15419" y="17762"/>
                  </a:cubicBezTo>
                  <a:cubicBezTo>
                    <a:pt x="15619" y="17762"/>
                    <a:pt x="15818" y="17687"/>
                    <a:pt x="15967" y="17539"/>
                  </a:cubicBezTo>
                  <a:lnTo>
                    <a:pt x="17539" y="15967"/>
                  </a:lnTo>
                  <a:cubicBezTo>
                    <a:pt x="17836" y="15669"/>
                    <a:pt x="17836" y="15169"/>
                    <a:pt x="17539" y="14872"/>
                  </a:cubicBezTo>
                  <a:lnTo>
                    <a:pt x="16836" y="14169"/>
                  </a:lnTo>
                  <a:cubicBezTo>
                    <a:pt x="17300" y="13431"/>
                    <a:pt x="17658" y="12598"/>
                    <a:pt x="17860" y="11705"/>
                  </a:cubicBezTo>
                  <a:lnTo>
                    <a:pt x="18860" y="11705"/>
                  </a:lnTo>
                  <a:cubicBezTo>
                    <a:pt x="19289" y="11705"/>
                    <a:pt x="19634" y="11359"/>
                    <a:pt x="19634" y="10931"/>
                  </a:cubicBezTo>
                  <a:lnTo>
                    <a:pt x="19634" y="8704"/>
                  </a:lnTo>
                  <a:cubicBezTo>
                    <a:pt x="19634" y="8276"/>
                    <a:pt x="19289" y="7930"/>
                    <a:pt x="18860" y="7930"/>
                  </a:cubicBezTo>
                  <a:lnTo>
                    <a:pt x="17860" y="7930"/>
                  </a:lnTo>
                  <a:cubicBezTo>
                    <a:pt x="17658" y="7037"/>
                    <a:pt x="17312" y="6228"/>
                    <a:pt x="16836" y="5466"/>
                  </a:cubicBezTo>
                  <a:lnTo>
                    <a:pt x="17539" y="4763"/>
                  </a:lnTo>
                  <a:cubicBezTo>
                    <a:pt x="17836" y="4466"/>
                    <a:pt x="17836" y="3966"/>
                    <a:pt x="17539" y="3668"/>
                  </a:cubicBezTo>
                  <a:lnTo>
                    <a:pt x="15967" y="2096"/>
                  </a:lnTo>
                  <a:cubicBezTo>
                    <a:pt x="15818" y="1947"/>
                    <a:pt x="15619" y="1873"/>
                    <a:pt x="15419" y="1873"/>
                  </a:cubicBezTo>
                  <a:cubicBezTo>
                    <a:pt x="15220" y="1873"/>
                    <a:pt x="15020" y="1947"/>
                    <a:pt x="14872" y="2096"/>
                  </a:cubicBezTo>
                  <a:lnTo>
                    <a:pt x="14169" y="2799"/>
                  </a:lnTo>
                  <a:cubicBezTo>
                    <a:pt x="13431" y="2334"/>
                    <a:pt x="12597" y="1977"/>
                    <a:pt x="11704" y="1775"/>
                  </a:cubicBezTo>
                  <a:lnTo>
                    <a:pt x="11704" y="775"/>
                  </a:lnTo>
                  <a:cubicBezTo>
                    <a:pt x="11704" y="346"/>
                    <a:pt x="11359" y="1"/>
                    <a:pt x="10919" y="1"/>
                  </a:cubicBezTo>
                  <a:close/>
                </a:path>
              </a:pathLst>
            </a:custGeom>
            <a:solidFill>
              <a:schemeClr val="accent4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47" name="Google Shape;1647;p44"/>
          <p:cNvGrpSpPr/>
          <p:nvPr/>
        </p:nvGrpSpPr>
        <p:grpSpPr>
          <a:xfrm>
            <a:off x="1151665" y="732591"/>
            <a:ext cx="1176891" cy="1537643"/>
            <a:chOff x="554456" y="2624159"/>
            <a:chExt cx="2397903" cy="3132932"/>
          </a:xfrm>
        </p:grpSpPr>
        <p:sp>
          <p:nvSpPr>
            <p:cNvPr id="1648" name="Google Shape;1648;p44"/>
            <p:cNvSpPr/>
            <p:nvPr/>
          </p:nvSpPr>
          <p:spPr>
            <a:xfrm rot="-1521129">
              <a:off x="1059247" y="2939797"/>
              <a:ext cx="1338196" cy="2658831"/>
            </a:xfrm>
            <a:custGeom>
              <a:avLst/>
              <a:gdLst/>
              <a:ahLst/>
              <a:cxnLst/>
              <a:rect l="l" t="t" r="r" b="b"/>
              <a:pathLst>
                <a:path w="20956" h="41637" extrusionOk="0">
                  <a:moveTo>
                    <a:pt x="18943" y="0"/>
                  </a:moveTo>
                  <a:lnTo>
                    <a:pt x="1834" y="71"/>
                  </a:lnTo>
                  <a:cubicBezTo>
                    <a:pt x="822" y="71"/>
                    <a:pt x="1" y="905"/>
                    <a:pt x="1" y="1917"/>
                  </a:cubicBezTo>
                  <a:lnTo>
                    <a:pt x="155" y="39814"/>
                  </a:lnTo>
                  <a:cubicBezTo>
                    <a:pt x="155" y="40826"/>
                    <a:pt x="989" y="41636"/>
                    <a:pt x="1989" y="41636"/>
                  </a:cubicBezTo>
                  <a:lnTo>
                    <a:pt x="19110" y="41565"/>
                  </a:lnTo>
                  <a:cubicBezTo>
                    <a:pt x="20134" y="41565"/>
                    <a:pt x="20956" y="40731"/>
                    <a:pt x="20944" y="39719"/>
                  </a:cubicBezTo>
                  <a:lnTo>
                    <a:pt x="20789" y="1834"/>
                  </a:lnTo>
                  <a:cubicBezTo>
                    <a:pt x="20789" y="822"/>
                    <a:pt x="19955" y="0"/>
                    <a:pt x="18943" y="0"/>
                  </a:cubicBezTo>
                  <a:close/>
                </a:path>
              </a:pathLst>
            </a:custGeom>
            <a:solidFill>
              <a:schemeClr val="accent2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9" name="Google Shape;1649;p44"/>
            <p:cNvSpPr/>
            <p:nvPr/>
          </p:nvSpPr>
          <p:spPr>
            <a:xfrm rot="-1521129">
              <a:off x="1109372" y="2782622"/>
              <a:ext cx="1338196" cy="2658831"/>
            </a:xfrm>
            <a:custGeom>
              <a:avLst/>
              <a:gdLst/>
              <a:ahLst/>
              <a:cxnLst/>
              <a:rect l="l" t="t" r="r" b="b"/>
              <a:pathLst>
                <a:path w="20956" h="41637" extrusionOk="0">
                  <a:moveTo>
                    <a:pt x="18943" y="0"/>
                  </a:moveTo>
                  <a:lnTo>
                    <a:pt x="1834" y="71"/>
                  </a:lnTo>
                  <a:cubicBezTo>
                    <a:pt x="822" y="71"/>
                    <a:pt x="1" y="905"/>
                    <a:pt x="1" y="1917"/>
                  </a:cubicBezTo>
                  <a:lnTo>
                    <a:pt x="155" y="39814"/>
                  </a:lnTo>
                  <a:cubicBezTo>
                    <a:pt x="155" y="40826"/>
                    <a:pt x="989" y="41636"/>
                    <a:pt x="1989" y="41636"/>
                  </a:cubicBezTo>
                  <a:lnTo>
                    <a:pt x="19110" y="41565"/>
                  </a:lnTo>
                  <a:cubicBezTo>
                    <a:pt x="20134" y="41565"/>
                    <a:pt x="20956" y="40731"/>
                    <a:pt x="20944" y="39719"/>
                  </a:cubicBezTo>
                  <a:lnTo>
                    <a:pt x="20789" y="1834"/>
                  </a:lnTo>
                  <a:cubicBezTo>
                    <a:pt x="20789" y="822"/>
                    <a:pt x="19955" y="0"/>
                    <a:pt x="18943" y="0"/>
                  </a:cubicBezTo>
                  <a:close/>
                </a:path>
              </a:pathLst>
            </a:custGeom>
            <a:solidFill>
              <a:schemeClr val="accent3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0" name="Google Shape;1650;p44"/>
            <p:cNvSpPr/>
            <p:nvPr/>
          </p:nvSpPr>
          <p:spPr>
            <a:xfrm rot="-1521129">
              <a:off x="1166872" y="3097272"/>
              <a:ext cx="1210481" cy="2002696"/>
            </a:xfrm>
            <a:custGeom>
              <a:avLst/>
              <a:gdLst/>
              <a:ahLst/>
              <a:cxnLst/>
              <a:rect l="l" t="t" r="r" b="b"/>
              <a:pathLst>
                <a:path w="18956" h="31362" extrusionOk="0">
                  <a:moveTo>
                    <a:pt x="18824" y="0"/>
                  </a:moveTo>
                  <a:lnTo>
                    <a:pt x="1" y="84"/>
                  </a:lnTo>
                  <a:lnTo>
                    <a:pt x="72" y="20122"/>
                  </a:lnTo>
                  <a:lnTo>
                    <a:pt x="120" y="31361"/>
                  </a:lnTo>
                  <a:lnTo>
                    <a:pt x="18955" y="31290"/>
                  </a:lnTo>
                  <a:lnTo>
                    <a:pt x="18836" y="2894"/>
                  </a:lnTo>
                  <a:lnTo>
                    <a:pt x="18824" y="0"/>
                  </a:ln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1" name="Google Shape;1651;p44"/>
            <p:cNvSpPr/>
            <p:nvPr/>
          </p:nvSpPr>
          <p:spPr>
            <a:xfrm rot="-1521129">
              <a:off x="2180227" y="5057410"/>
              <a:ext cx="194701" cy="194701"/>
            </a:xfrm>
            <a:custGeom>
              <a:avLst/>
              <a:gdLst/>
              <a:ahLst/>
              <a:cxnLst/>
              <a:rect l="l" t="t" r="r" b="b"/>
              <a:pathLst>
                <a:path w="3049" h="3049" extrusionOk="0">
                  <a:moveTo>
                    <a:pt x="1513" y="0"/>
                  </a:moveTo>
                  <a:cubicBezTo>
                    <a:pt x="679" y="0"/>
                    <a:pt x="0" y="691"/>
                    <a:pt x="0" y="1536"/>
                  </a:cubicBezTo>
                  <a:cubicBezTo>
                    <a:pt x="0" y="2370"/>
                    <a:pt x="679" y="3048"/>
                    <a:pt x="1524" y="3048"/>
                  </a:cubicBezTo>
                  <a:cubicBezTo>
                    <a:pt x="2382" y="3037"/>
                    <a:pt x="3048" y="2370"/>
                    <a:pt x="3048" y="1524"/>
                  </a:cubicBezTo>
                  <a:cubicBezTo>
                    <a:pt x="3048" y="691"/>
                    <a:pt x="2358" y="0"/>
                    <a:pt x="1513" y="0"/>
                  </a:cubicBezTo>
                  <a:close/>
                </a:path>
              </a:pathLst>
            </a:custGeom>
            <a:solidFill>
              <a:schemeClr val="accent3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2" name="Google Shape;1652;p44"/>
            <p:cNvSpPr/>
            <p:nvPr/>
          </p:nvSpPr>
          <p:spPr>
            <a:xfrm rot="-1521129">
              <a:off x="1165914" y="3064541"/>
              <a:ext cx="229695" cy="19030"/>
            </a:xfrm>
            <a:custGeom>
              <a:avLst/>
              <a:gdLst/>
              <a:ahLst/>
              <a:cxnLst/>
              <a:rect l="l" t="t" r="r" b="b"/>
              <a:pathLst>
                <a:path w="3597" h="298" extrusionOk="0">
                  <a:moveTo>
                    <a:pt x="3442" y="0"/>
                  </a:moveTo>
                  <a:lnTo>
                    <a:pt x="144" y="24"/>
                  </a:lnTo>
                  <a:cubicBezTo>
                    <a:pt x="60" y="24"/>
                    <a:pt x="1" y="95"/>
                    <a:pt x="1" y="167"/>
                  </a:cubicBezTo>
                  <a:cubicBezTo>
                    <a:pt x="1" y="238"/>
                    <a:pt x="84" y="298"/>
                    <a:pt x="156" y="298"/>
                  </a:cubicBezTo>
                  <a:lnTo>
                    <a:pt x="3466" y="286"/>
                  </a:lnTo>
                  <a:cubicBezTo>
                    <a:pt x="3537" y="286"/>
                    <a:pt x="3597" y="226"/>
                    <a:pt x="3597" y="143"/>
                  </a:cubicBezTo>
                  <a:cubicBezTo>
                    <a:pt x="3597" y="60"/>
                    <a:pt x="3513" y="0"/>
                    <a:pt x="344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3" name="Google Shape;1653;p44"/>
            <p:cNvSpPr/>
            <p:nvPr/>
          </p:nvSpPr>
          <p:spPr>
            <a:xfrm rot="-1521129">
              <a:off x="1070183" y="3141425"/>
              <a:ext cx="45658" cy="45722"/>
            </a:xfrm>
            <a:custGeom>
              <a:avLst/>
              <a:gdLst/>
              <a:ahLst/>
              <a:cxnLst/>
              <a:rect l="l" t="t" r="r" b="b"/>
              <a:pathLst>
                <a:path w="715" h="716" extrusionOk="0">
                  <a:moveTo>
                    <a:pt x="357" y="1"/>
                  </a:moveTo>
                  <a:cubicBezTo>
                    <a:pt x="167" y="1"/>
                    <a:pt x="0" y="167"/>
                    <a:pt x="0" y="358"/>
                  </a:cubicBezTo>
                  <a:cubicBezTo>
                    <a:pt x="0" y="548"/>
                    <a:pt x="167" y="715"/>
                    <a:pt x="357" y="715"/>
                  </a:cubicBezTo>
                  <a:cubicBezTo>
                    <a:pt x="548" y="715"/>
                    <a:pt x="715" y="548"/>
                    <a:pt x="715" y="358"/>
                  </a:cubicBezTo>
                  <a:cubicBezTo>
                    <a:pt x="715" y="167"/>
                    <a:pt x="548" y="1"/>
                    <a:pt x="3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54" name="Google Shape;1654;p44"/>
          <p:cNvGrpSpPr/>
          <p:nvPr/>
        </p:nvGrpSpPr>
        <p:grpSpPr>
          <a:xfrm>
            <a:off x="1892370" y="971113"/>
            <a:ext cx="563060" cy="651372"/>
            <a:chOff x="163270" y="-38612"/>
            <a:chExt cx="563060" cy="651372"/>
          </a:xfrm>
        </p:grpSpPr>
        <p:sp>
          <p:nvSpPr>
            <p:cNvPr id="1655" name="Google Shape;1655;p44"/>
            <p:cNvSpPr/>
            <p:nvPr/>
          </p:nvSpPr>
          <p:spPr>
            <a:xfrm>
              <a:off x="163270" y="48930"/>
              <a:ext cx="563060" cy="563830"/>
            </a:xfrm>
            <a:custGeom>
              <a:avLst/>
              <a:gdLst/>
              <a:ahLst/>
              <a:cxnLst/>
              <a:rect l="l" t="t" r="r" b="b"/>
              <a:pathLst>
                <a:path w="8538" h="8550" extrusionOk="0">
                  <a:moveTo>
                    <a:pt x="1370" y="1"/>
                  </a:moveTo>
                  <a:cubicBezTo>
                    <a:pt x="608" y="1"/>
                    <a:pt x="1" y="620"/>
                    <a:pt x="1" y="1370"/>
                  </a:cubicBezTo>
                  <a:lnTo>
                    <a:pt x="1" y="7180"/>
                  </a:lnTo>
                  <a:cubicBezTo>
                    <a:pt x="1" y="7942"/>
                    <a:pt x="608" y="8550"/>
                    <a:pt x="1370" y="8550"/>
                  </a:cubicBezTo>
                  <a:lnTo>
                    <a:pt x="7168" y="8550"/>
                  </a:lnTo>
                  <a:cubicBezTo>
                    <a:pt x="7930" y="8550"/>
                    <a:pt x="8537" y="7942"/>
                    <a:pt x="8537" y="7180"/>
                  </a:cubicBezTo>
                  <a:lnTo>
                    <a:pt x="8537" y="1370"/>
                  </a:lnTo>
                  <a:cubicBezTo>
                    <a:pt x="8537" y="620"/>
                    <a:pt x="7930" y="1"/>
                    <a:pt x="7168" y="1"/>
                  </a:cubicBezTo>
                  <a:close/>
                </a:path>
              </a:pathLst>
            </a:custGeom>
            <a:solidFill>
              <a:schemeClr val="accent4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6" name="Google Shape;1656;p44"/>
            <p:cNvSpPr/>
            <p:nvPr/>
          </p:nvSpPr>
          <p:spPr>
            <a:xfrm>
              <a:off x="163270" y="-38612"/>
              <a:ext cx="563060" cy="563830"/>
            </a:xfrm>
            <a:custGeom>
              <a:avLst/>
              <a:gdLst/>
              <a:ahLst/>
              <a:cxnLst/>
              <a:rect l="l" t="t" r="r" b="b"/>
              <a:pathLst>
                <a:path w="8538" h="8550" extrusionOk="0">
                  <a:moveTo>
                    <a:pt x="1370" y="1"/>
                  </a:moveTo>
                  <a:cubicBezTo>
                    <a:pt x="608" y="1"/>
                    <a:pt x="1" y="620"/>
                    <a:pt x="1" y="1370"/>
                  </a:cubicBezTo>
                  <a:lnTo>
                    <a:pt x="1" y="7180"/>
                  </a:lnTo>
                  <a:cubicBezTo>
                    <a:pt x="1" y="7942"/>
                    <a:pt x="608" y="8550"/>
                    <a:pt x="1370" y="8550"/>
                  </a:cubicBezTo>
                  <a:lnTo>
                    <a:pt x="7168" y="8550"/>
                  </a:lnTo>
                  <a:cubicBezTo>
                    <a:pt x="7930" y="8550"/>
                    <a:pt x="8537" y="7942"/>
                    <a:pt x="8537" y="7180"/>
                  </a:cubicBezTo>
                  <a:lnTo>
                    <a:pt x="8537" y="1370"/>
                  </a:lnTo>
                  <a:cubicBezTo>
                    <a:pt x="8537" y="620"/>
                    <a:pt x="7930" y="1"/>
                    <a:pt x="7168" y="1"/>
                  </a:cubicBezTo>
                  <a:close/>
                </a:path>
              </a:pathLst>
            </a:custGeom>
            <a:solidFill>
              <a:schemeClr val="accent6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7" name="Google Shape;1657;p44"/>
            <p:cNvSpPr/>
            <p:nvPr/>
          </p:nvSpPr>
          <p:spPr>
            <a:xfrm>
              <a:off x="287556" y="86051"/>
              <a:ext cx="314488" cy="314504"/>
            </a:xfrm>
            <a:custGeom>
              <a:avLst/>
              <a:gdLst/>
              <a:ahLst/>
              <a:cxnLst/>
              <a:rect l="l" t="t" r="r" b="b"/>
              <a:pathLst>
                <a:path w="19634" h="19635" extrusionOk="0">
                  <a:moveTo>
                    <a:pt x="9811" y="5847"/>
                  </a:moveTo>
                  <a:cubicBezTo>
                    <a:pt x="12002" y="5847"/>
                    <a:pt x="13764" y="7621"/>
                    <a:pt x="13764" y="9811"/>
                  </a:cubicBezTo>
                  <a:cubicBezTo>
                    <a:pt x="13764" y="12002"/>
                    <a:pt x="12002" y="13764"/>
                    <a:pt x="9811" y="13764"/>
                  </a:cubicBezTo>
                  <a:cubicBezTo>
                    <a:pt x="7621" y="13764"/>
                    <a:pt x="5847" y="12002"/>
                    <a:pt x="5847" y="9811"/>
                  </a:cubicBezTo>
                  <a:cubicBezTo>
                    <a:pt x="5847" y="7621"/>
                    <a:pt x="7621" y="5847"/>
                    <a:pt x="9811" y="5847"/>
                  </a:cubicBezTo>
                  <a:close/>
                  <a:moveTo>
                    <a:pt x="8704" y="1"/>
                  </a:moveTo>
                  <a:cubicBezTo>
                    <a:pt x="8275" y="1"/>
                    <a:pt x="7930" y="346"/>
                    <a:pt x="7930" y="775"/>
                  </a:cubicBezTo>
                  <a:lnTo>
                    <a:pt x="7930" y="1775"/>
                  </a:lnTo>
                  <a:cubicBezTo>
                    <a:pt x="7037" y="1977"/>
                    <a:pt x="6216" y="2322"/>
                    <a:pt x="5466" y="2799"/>
                  </a:cubicBezTo>
                  <a:lnTo>
                    <a:pt x="4763" y="2096"/>
                  </a:lnTo>
                  <a:cubicBezTo>
                    <a:pt x="4614" y="1947"/>
                    <a:pt x="4412" y="1873"/>
                    <a:pt x="4209" y="1873"/>
                  </a:cubicBezTo>
                  <a:cubicBezTo>
                    <a:pt x="4007" y="1873"/>
                    <a:pt x="3805" y="1947"/>
                    <a:pt x="3656" y="2096"/>
                  </a:cubicBezTo>
                  <a:lnTo>
                    <a:pt x="2096" y="3668"/>
                  </a:lnTo>
                  <a:cubicBezTo>
                    <a:pt x="1798" y="3966"/>
                    <a:pt x="1798" y="4466"/>
                    <a:pt x="2096" y="4763"/>
                  </a:cubicBezTo>
                  <a:lnTo>
                    <a:pt x="2799" y="5466"/>
                  </a:lnTo>
                  <a:cubicBezTo>
                    <a:pt x="2334" y="6204"/>
                    <a:pt x="1977" y="7037"/>
                    <a:pt x="1775" y="7930"/>
                  </a:cubicBezTo>
                  <a:lnTo>
                    <a:pt x="775" y="7930"/>
                  </a:lnTo>
                  <a:cubicBezTo>
                    <a:pt x="346" y="7930"/>
                    <a:pt x="1" y="8276"/>
                    <a:pt x="1" y="8704"/>
                  </a:cubicBezTo>
                  <a:lnTo>
                    <a:pt x="1" y="10931"/>
                  </a:lnTo>
                  <a:cubicBezTo>
                    <a:pt x="1" y="11359"/>
                    <a:pt x="346" y="11705"/>
                    <a:pt x="775" y="11705"/>
                  </a:cubicBezTo>
                  <a:lnTo>
                    <a:pt x="1775" y="11705"/>
                  </a:lnTo>
                  <a:cubicBezTo>
                    <a:pt x="1977" y="12598"/>
                    <a:pt x="2322" y="13407"/>
                    <a:pt x="2799" y="14169"/>
                  </a:cubicBezTo>
                  <a:lnTo>
                    <a:pt x="2096" y="14872"/>
                  </a:lnTo>
                  <a:cubicBezTo>
                    <a:pt x="1798" y="15169"/>
                    <a:pt x="1798" y="15669"/>
                    <a:pt x="2096" y="15967"/>
                  </a:cubicBezTo>
                  <a:lnTo>
                    <a:pt x="3656" y="17539"/>
                  </a:lnTo>
                  <a:cubicBezTo>
                    <a:pt x="3805" y="17687"/>
                    <a:pt x="4007" y="17762"/>
                    <a:pt x="4209" y="17762"/>
                  </a:cubicBezTo>
                  <a:cubicBezTo>
                    <a:pt x="4412" y="17762"/>
                    <a:pt x="4614" y="17687"/>
                    <a:pt x="4763" y="17539"/>
                  </a:cubicBezTo>
                  <a:lnTo>
                    <a:pt x="5466" y="16836"/>
                  </a:lnTo>
                  <a:cubicBezTo>
                    <a:pt x="6204" y="17300"/>
                    <a:pt x="7037" y="17658"/>
                    <a:pt x="7930" y="17860"/>
                  </a:cubicBezTo>
                  <a:lnTo>
                    <a:pt x="7930" y="18860"/>
                  </a:lnTo>
                  <a:cubicBezTo>
                    <a:pt x="7930" y="19289"/>
                    <a:pt x="8275" y="19634"/>
                    <a:pt x="8704" y="19634"/>
                  </a:cubicBezTo>
                  <a:lnTo>
                    <a:pt x="10919" y="19634"/>
                  </a:lnTo>
                  <a:cubicBezTo>
                    <a:pt x="11359" y="19634"/>
                    <a:pt x="11704" y="19289"/>
                    <a:pt x="11704" y="18860"/>
                  </a:cubicBezTo>
                  <a:lnTo>
                    <a:pt x="11704" y="17860"/>
                  </a:lnTo>
                  <a:cubicBezTo>
                    <a:pt x="12597" y="17658"/>
                    <a:pt x="13407" y="17312"/>
                    <a:pt x="14169" y="16836"/>
                  </a:cubicBezTo>
                  <a:lnTo>
                    <a:pt x="14872" y="17539"/>
                  </a:lnTo>
                  <a:cubicBezTo>
                    <a:pt x="15020" y="17687"/>
                    <a:pt x="15220" y="17762"/>
                    <a:pt x="15419" y="17762"/>
                  </a:cubicBezTo>
                  <a:cubicBezTo>
                    <a:pt x="15619" y="17762"/>
                    <a:pt x="15818" y="17687"/>
                    <a:pt x="15967" y="17539"/>
                  </a:cubicBezTo>
                  <a:lnTo>
                    <a:pt x="17539" y="15967"/>
                  </a:lnTo>
                  <a:cubicBezTo>
                    <a:pt x="17836" y="15669"/>
                    <a:pt x="17836" y="15169"/>
                    <a:pt x="17539" y="14872"/>
                  </a:cubicBezTo>
                  <a:lnTo>
                    <a:pt x="16836" y="14169"/>
                  </a:lnTo>
                  <a:cubicBezTo>
                    <a:pt x="17300" y="13431"/>
                    <a:pt x="17658" y="12598"/>
                    <a:pt x="17860" y="11705"/>
                  </a:cubicBezTo>
                  <a:lnTo>
                    <a:pt x="18860" y="11705"/>
                  </a:lnTo>
                  <a:cubicBezTo>
                    <a:pt x="19289" y="11705"/>
                    <a:pt x="19634" y="11359"/>
                    <a:pt x="19634" y="10931"/>
                  </a:cubicBezTo>
                  <a:lnTo>
                    <a:pt x="19634" y="8704"/>
                  </a:lnTo>
                  <a:cubicBezTo>
                    <a:pt x="19634" y="8276"/>
                    <a:pt x="19289" y="7930"/>
                    <a:pt x="18860" y="7930"/>
                  </a:cubicBezTo>
                  <a:lnTo>
                    <a:pt x="17860" y="7930"/>
                  </a:lnTo>
                  <a:cubicBezTo>
                    <a:pt x="17658" y="7037"/>
                    <a:pt x="17312" y="6228"/>
                    <a:pt x="16836" y="5466"/>
                  </a:cubicBezTo>
                  <a:lnTo>
                    <a:pt x="17539" y="4763"/>
                  </a:lnTo>
                  <a:cubicBezTo>
                    <a:pt x="17836" y="4466"/>
                    <a:pt x="17836" y="3966"/>
                    <a:pt x="17539" y="3668"/>
                  </a:cubicBezTo>
                  <a:lnTo>
                    <a:pt x="15967" y="2096"/>
                  </a:lnTo>
                  <a:cubicBezTo>
                    <a:pt x="15818" y="1947"/>
                    <a:pt x="15619" y="1873"/>
                    <a:pt x="15419" y="1873"/>
                  </a:cubicBezTo>
                  <a:cubicBezTo>
                    <a:pt x="15220" y="1873"/>
                    <a:pt x="15020" y="1947"/>
                    <a:pt x="14872" y="2096"/>
                  </a:cubicBezTo>
                  <a:lnTo>
                    <a:pt x="14169" y="2799"/>
                  </a:lnTo>
                  <a:cubicBezTo>
                    <a:pt x="13431" y="2334"/>
                    <a:pt x="12597" y="1977"/>
                    <a:pt x="11704" y="1775"/>
                  </a:cubicBezTo>
                  <a:lnTo>
                    <a:pt x="11704" y="775"/>
                  </a:lnTo>
                  <a:cubicBezTo>
                    <a:pt x="11704" y="346"/>
                    <a:pt x="11359" y="1"/>
                    <a:pt x="10919" y="1"/>
                  </a:cubicBezTo>
                  <a:close/>
                </a:path>
              </a:pathLst>
            </a:custGeom>
            <a:solidFill>
              <a:schemeClr val="lt1"/>
            </a:solidFill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94900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5" grpId="0"/>
      <p:bldP spid="1638" grpId="0"/>
      <p:bldP spid="1639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" name="Google Shape;1468;p41"/>
          <p:cNvSpPr txBox="1">
            <a:spLocks noGrp="1"/>
          </p:cNvSpPr>
          <p:nvPr>
            <p:ph type="title"/>
          </p:nvPr>
        </p:nvSpPr>
        <p:spPr>
          <a:xfrm>
            <a:off x="0" y="381209"/>
            <a:ext cx="914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solidFill>
                  <a:srgbClr val="AF0960"/>
                </a:solidFill>
              </a:rPr>
              <a:t>PUBLISH AND SUBSCRIBE</a:t>
            </a:r>
            <a:endParaRPr sz="2800" dirty="0">
              <a:solidFill>
                <a:srgbClr val="AF0960"/>
              </a:solidFill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DBFC1DFE-4D48-46A7-B38A-6625646D2119}"/>
              </a:ext>
            </a:extLst>
          </p:cNvPr>
          <p:cNvSpPr/>
          <p:nvPr/>
        </p:nvSpPr>
        <p:spPr>
          <a:xfrm>
            <a:off x="879231" y="2583180"/>
            <a:ext cx="1350499" cy="763806"/>
          </a:xfrm>
          <a:prstGeom prst="roundRect">
            <a:avLst>
              <a:gd name="adj" fmla="val 50000"/>
            </a:avLst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Publisher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4A326AF5-490B-438B-9E37-5BFA22E4AADC}"/>
              </a:ext>
            </a:extLst>
          </p:cNvPr>
          <p:cNvSpPr/>
          <p:nvPr/>
        </p:nvSpPr>
        <p:spPr>
          <a:xfrm>
            <a:off x="2454812" y="1477107"/>
            <a:ext cx="3896751" cy="2975317"/>
          </a:xfrm>
          <a:prstGeom prst="roundRect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47840C4-E33F-41E4-BBB7-59327DB44E92}"/>
              </a:ext>
            </a:extLst>
          </p:cNvPr>
          <p:cNvSpPr/>
          <p:nvPr/>
        </p:nvSpPr>
        <p:spPr>
          <a:xfrm>
            <a:off x="2733822" y="2571750"/>
            <a:ext cx="1350499" cy="763806"/>
          </a:xfrm>
          <a:prstGeom prst="roundRect">
            <a:avLst>
              <a:gd name="adj" fmla="val 0"/>
            </a:avLst>
          </a:prstGeom>
          <a:solidFill>
            <a:srgbClr val="AF0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Exchange</a:t>
            </a:r>
          </a:p>
        </p:txBody>
      </p:sp>
      <p:sp>
        <p:nvSpPr>
          <p:cNvPr id="9" name="Rectangle: Diagonal Corners Rounded 8">
            <a:extLst>
              <a:ext uri="{FF2B5EF4-FFF2-40B4-BE49-F238E27FC236}">
                <a16:creationId xmlns:a16="http://schemas.microsoft.com/office/drawing/2014/main" id="{49D4048F-24E7-447B-9C0A-F0F97E1DBFD4}"/>
              </a:ext>
            </a:extLst>
          </p:cNvPr>
          <p:cNvSpPr/>
          <p:nvPr/>
        </p:nvSpPr>
        <p:spPr>
          <a:xfrm>
            <a:off x="4888522" y="2139067"/>
            <a:ext cx="1062111" cy="577756"/>
          </a:xfrm>
          <a:prstGeom prst="round2DiagRect">
            <a:avLst>
              <a:gd name="adj1" fmla="val 30059"/>
              <a:gd name="adj2" fmla="val 0"/>
            </a:avLst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Queue</a:t>
            </a:r>
          </a:p>
        </p:txBody>
      </p:sp>
      <p:sp>
        <p:nvSpPr>
          <p:cNvPr id="13" name="Rectangle: Diagonal Corners Rounded 12">
            <a:extLst>
              <a:ext uri="{FF2B5EF4-FFF2-40B4-BE49-F238E27FC236}">
                <a16:creationId xmlns:a16="http://schemas.microsoft.com/office/drawing/2014/main" id="{076248E7-979B-4278-A7E5-58516E91D8F9}"/>
              </a:ext>
            </a:extLst>
          </p:cNvPr>
          <p:cNvSpPr/>
          <p:nvPr/>
        </p:nvSpPr>
        <p:spPr>
          <a:xfrm>
            <a:off x="4888521" y="3240021"/>
            <a:ext cx="1062111" cy="577756"/>
          </a:xfrm>
          <a:prstGeom prst="round2DiagRect">
            <a:avLst>
              <a:gd name="adj1" fmla="val 30059"/>
              <a:gd name="adj2" fmla="val 0"/>
            </a:avLst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Queue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D85FC6E2-639A-419E-AEAA-7F4993754BFD}"/>
              </a:ext>
            </a:extLst>
          </p:cNvPr>
          <p:cNvCxnSpPr/>
          <p:nvPr/>
        </p:nvCxnSpPr>
        <p:spPr>
          <a:xfrm flipV="1">
            <a:off x="4084321" y="2427945"/>
            <a:ext cx="804200" cy="525708"/>
          </a:xfrm>
          <a:prstGeom prst="straightConnector1">
            <a:avLst/>
          </a:prstGeom>
          <a:ln>
            <a:solidFill>
              <a:srgbClr val="AF09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BC8235A-1C4B-464D-9F19-E01F64649448}"/>
              </a:ext>
            </a:extLst>
          </p:cNvPr>
          <p:cNvCxnSpPr>
            <a:endCxn id="13" idx="2"/>
          </p:cNvCxnSpPr>
          <p:nvPr/>
        </p:nvCxnSpPr>
        <p:spPr>
          <a:xfrm>
            <a:off x="4084321" y="2964765"/>
            <a:ext cx="804200" cy="564134"/>
          </a:xfrm>
          <a:prstGeom prst="straightConnector1">
            <a:avLst/>
          </a:prstGeom>
          <a:ln>
            <a:solidFill>
              <a:srgbClr val="AF09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8432E7C8-1FC2-448F-A0C6-A089944FCD18}"/>
              </a:ext>
            </a:extLst>
          </p:cNvPr>
          <p:cNvSpPr/>
          <p:nvPr/>
        </p:nvSpPr>
        <p:spPr>
          <a:xfrm>
            <a:off x="6757182" y="2046042"/>
            <a:ext cx="1350499" cy="763806"/>
          </a:xfrm>
          <a:prstGeom prst="roundRect">
            <a:avLst>
              <a:gd name="adj" fmla="val 50000"/>
            </a:avLst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Consumer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F12ED3E-0F69-4391-BAE0-087B298E2A8A}"/>
              </a:ext>
            </a:extLst>
          </p:cNvPr>
          <p:cNvSpPr/>
          <p:nvPr/>
        </p:nvSpPr>
        <p:spPr>
          <a:xfrm>
            <a:off x="6754832" y="3146996"/>
            <a:ext cx="1350499" cy="763806"/>
          </a:xfrm>
          <a:prstGeom prst="roundRect">
            <a:avLst>
              <a:gd name="adj" fmla="val 50000"/>
            </a:avLst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Consumer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500936E0-9DC5-4F7B-9F05-8E7C6767DC83}"/>
              </a:ext>
            </a:extLst>
          </p:cNvPr>
          <p:cNvCxnSpPr>
            <a:stCxn id="9" idx="0"/>
            <a:endCxn id="18" idx="1"/>
          </p:cNvCxnSpPr>
          <p:nvPr/>
        </p:nvCxnSpPr>
        <p:spPr>
          <a:xfrm>
            <a:off x="5950633" y="2427945"/>
            <a:ext cx="806549" cy="0"/>
          </a:xfrm>
          <a:prstGeom prst="straightConnector1">
            <a:avLst/>
          </a:prstGeom>
          <a:ln>
            <a:solidFill>
              <a:srgbClr val="AF09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8502434-C79F-4AA3-96FE-8ED5ACFB8DA5}"/>
              </a:ext>
            </a:extLst>
          </p:cNvPr>
          <p:cNvCxnSpPr>
            <a:stCxn id="13" idx="0"/>
            <a:endCxn id="19" idx="1"/>
          </p:cNvCxnSpPr>
          <p:nvPr/>
        </p:nvCxnSpPr>
        <p:spPr>
          <a:xfrm>
            <a:off x="5950632" y="3528899"/>
            <a:ext cx="804200" cy="0"/>
          </a:xfrm>
          <a:prstGeom prst="straightConnector1">
            <a:avLst/>
          </a:prstGeom>
          <a:ln>
            <a:solidFill>
              <a:srgbClr val="AF09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F11B0F4B-65D3-4359-BD30-C5C47DD61375}"/>
              </a:ext>
            </a:extLst>
          </p:cNvPr>
          <p:cNvSpPr txBox="1"/>
          <p:nvPr/>
        </p:nvSpPr>
        <p:spPr>
          <a:xfrm>
            <a:off x="3231231" y="4109174"/>
            <a:ext cx="23439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AF0960"/>
                </a:solidFill>
              </a:rPr>
              <a:t>RabbitMQ Message Broker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9041D838-0808-410D-93E5-396283C2872E}"/>
              </a:ext>
            </a:extLst>
          </p:cNvPr>
          <p:cNvCxnSpPr>
            <a:stCxn id="5" idx="3"/>
          </p:cNvCxnSpPr>
          <p:nvPr/>
        </p:nvCxnSpPr>
        <p:spPr>
          <a:xfrm flipV="1">
            <a:off x="2229730" y="2964765"/>
            <a:ext cx="504092" cy="318"/>
          </a:xfrm>
          <a:prstGeom prst="straightConnector1">
            <a:avLst/>
          </a:prstGeom>
          <a:ln>
            <a:solidFill>
              <a:srgbClr val="AF09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5576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DFFAB27-C05F-4922-A2F7-0F04E388F0A0}"/>
              </a:ext>
            </a:extLst>
          </p:cNvPr>
          <p:cNvSpPr txBox="1"/>
          <p:nvPr/>
        </p:nvSpPr>
        <p:spPr>
          <a:xfrm>
            <a:off x="191530" y="1155356"/>
            <a:ext cx="55194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A90F9E"/>
                </a:solidFill>
              </a:rPr>
              <a:t>WHY MICROSERVICES?</a:t>
            </a:r>
          </a:p>
        </p:txBody>
      </p:sp>
      <p:sp>
        <p:nvSpPr>
          <p:cNvPr id="3" name="Google Shape;1378;p36">
            <a:extLst>
              <a:ext uri="{FF2B5EF4-FFF2-40B4-BE49-F238E27FC236}">
                <a16:creationId xmlns:a16="http://schemas.microsoft.com/office/drawing/2014/main" id="{A353294C-DA61-4638-8A66-18BB1B997D68}"/>
              </a:ext>
            </a:extLst>
          </p:cNvPr>
          <p:cNvSpPr txBox="1">
            <a:spLocks/>
          </p:cNvSpPr>
          <p:nvPr/>
        </p:nvSpPr>
        <p:spPr>
          <a:xfrm>
            <a:off x="198564" y="1801688"/>
            <a:ext cx="8579676" cy="19965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 Mono"/>
              <a:buNone/>
              <a:defRPr sz="1600" b="0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Mono"/>
              <a:buNone/>
              <a:defRPr sz="1600" b="1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Mono"/>
              <a:buNone/>
              <a:defRPr sz="1600" b="1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Mono"/>
              <a:buNone/>
              <a:defRPr sz="1600" b="1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Mono"/>
              <a:buNone/>
              <a:defRPr sz="1600" b="1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Mono"/>
              <a:buNone/>
              <a:defRPr sz="1600" b="1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Mono"/>
              <a:buNone/>
              <a:defRPr sz="1600" b="1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Mono"/>
              <a:buNone/>
              <a:defRPr sz="1600" b="1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400"/>
              <a:buFont typeface="Roboto Mono"/>
              <a:buNone/>
              <a:defRPr sz="1600" b="1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9pPr>
          </a:lstStyle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>
                    <a:lumMod val="75000"/>
                  </a:schemeClr>
                </a:solidFill>
              </a:rPr>
              <a:t>Independently Deployable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bg2">
                  <a:lumMod val="75000"/>
                </a:schemeClr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>
                    <a:lumMod val="75000"/>
                  </a:schemeClr>
                </a:solidFill>
              </a:rPr>
              <a:t>Independently Scalable.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bg2">
                  <a:lumMod val="75000"/>
                </a:schemeClr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>
                    <a:lumMod val="75000"/>
                  </a:schemeClr>
                </a:solidFill>
              </a:rPr>
              <a:t>No Bulky Code.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bg2">
                  <a:lumMod val="75000"/>
                </a:schemeClr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>
                    <a:lumMod val="75000"/>
                  </a:schemeClr>
                </a:solidFill>
              </a:rPr>
              <a:t>Reduce Downtime.</a:t>
            </a:r>
          </a:p>
        </p:txBody>
      </p:sp>
      <p:sp>
        <p:nvSpPr>
          <p:cNvPr id="4" name="Google Shape;1835;p52">
            <a:extLst>
              <a:ext uri="{FF2B5EF4-FFF2-40B4-BE49-F238E27FC236}">
                <a16:creationId xmlns:a16="http://schemas.microsoft.com/office/drawing/2014/main" id="{3BC9FCF4-88B1-24E9-AEDF-7E2AFECF20C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5326" y="127636"/>
            <a:ext cx="4926300" cy="93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4000" dirty="0">
                <a:solidFill>
                  <a:srgbClr val="A90F9E"/>
                </a:solidFill>
                <a:latin typeface="Comic Sans MS" panose="030F0702030302020204" pitchFamily="66" charset="0"/>
              </a:rPr>
              <a:t>Course Overview</a:t>
            </a:r>
            <a:endParaRPr sz="4000" dirty="0">
              <a:solidFill>
                <a:srgbClr val="A90F9E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1890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" name="Google Shape;1377;p36"/>
          <p:cNvSpPr txBox="1">
            <a:spLocks noGrp="1"/>
          </p:cNvSpPr>
          <p:nvPr>
            <p:ph type="title"/>
          </p:nvPr>
        </p:nvSpPr>
        <p:spPr>
          <a:xfrm>
            <a:off x="355260" y="382221"/>
            <a:ext cx="853728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l" fontAlgn="base"/>
            <a:r>
              <a:rPr lang="en-US" dirty="0">
                <a:solidFill>
                  <a:srgbClr val="3A3A3A"/>
                </a:solidFill>
                <a:latin typeface="Roboto Slab"/>
              </a:rPr>
              <a:t>MICROSERVICES</a:t>
            </a:r>
            <a:endParaRPr lang="en-US" b="0" i="0" dirty="0">
              <a:solidFill>
                <a:srgbClr val="3A3A3A"/>
              </a:solidFill>
              <a:effectLst/>
              <a:latin typeface="Roboto Slab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1FBF0B6-E188-4A9A-B45B-3ABC37AF8E1F}"/>
              </a:ext>
            </a:extLst>
          </p:cNvPr>
          <p:cNvSpPr/>
          <p:nvPr/>
        </p:nvSpPr>
        <p:spPr>
          <a:xfrm>
            <a:off x="858832" y="1402495"/>
            <a:ext cx="2286000" cy="957649"/>
          </a:xfrm>
          <a:prstGeom prst="rect">
            <a:avLst/>
          </a:prstGeom>
          <a:solidFill>
            <a:srgbClr val="007A3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Frontend Web Application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E2C7FE9-6DA5-4932-9EDD-FAC9401360AD}"/>
              </a:ext>
            </a:extLst>
          </p:cNvPr>
          <p:cNvSpPr/>
          <p:nvPr/>
        </p:nvSpPr>
        <p:spPr>
          <a:xfrm>
            <a:off x="872967" y="3482545"/>
            <a:ext cx="2286000" cy="957649"/>
          </a:xfrm>
          <a:prstGeom prst="rect">
            <a:avLst/>
          </a:prstGeom>
          <a:solidFill>
            <a:srgbClr val="AF096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PRODUCT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0CB8855-47FD-43C7-A4C9-70EEFA51EF4E}"/>
              </a:ext>
            </a:extLst>
          </p:cNvPr>
          <p:cNvSpPr/>
          <p:nvPr/>
        </p:nvSpPr>
        <p:spPr>
          <a:xfrm>
            <a:off x="3435177" y="3482544"/>
            <a:ext cx="2286000" cy="957649"/>
          </a:xfrm>
          <a:prstGeom prst="rect">
            <a:avLst/>
          </a:prstGeom>
          <a:solidFill>
            <a:srgbClr val="AF09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SHOPPING CART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754E4B2-5408-46FA-B877-FB7C4B5EA8A1}"/>
              </a:ext>
            </a:extLst>
          </p:cNvPr>
          <p:cNvSpPr/>
          <p:nvPr/>
        </p:nvSpPr>
        <p:spPr>
          <a:xfrm>
            <a:off x="5892112" y="3482543"/>
            <a:ext cx="2286000" cy="957649"/>
          </a:xfrm>
          <a:prstGeom prst="rect">
            <a:avLst/>
          </a:prstGeom>
          <a:solidFill>
            <a:srgbClr val="AF09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ORDER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A25DF25-CEB2-05D5-5279-7B3ECCD4768D}"/>
              </a:ext>
            </a:extLst>
          </p:cNvPr>
          <p:cNvSpPr/>
          <p:nvPr/>
        </p:nvSpPr>
        <p:spPr>
          <a:xfrm>
            <a:off x="5789147" y="1414676"/>
            <a:ext cx="2286000" cy="957649"/>
          </a:xfrm>
          <a:prstGeom prst="rect">
            <a:avLst/>
          </a:prstGeom>
          <a:solidFill>
            <a:srgbClr val="AF096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EMAIL</a:t>
            </a:r>
          </a:p>
        </p:txBody>
      </p:sp>
      <p:sp>
        <p:nvSpPr>
          <p:cNvPr id="10" name="Multiplication Sign 9">
            <a:extLst>
              <a:ext uri="{FF2B5EF4-FFF2-40B4-BE49-F238E27FC236}">
                <a16:creationId xmlns:a16="http://schemas.microsoft.com/office/drawing/2014/main" id="{2CB1535C-4D66-150F-09FC-7DEE94AF5206}"/>
              </a:ext>
            </a:extLst>
          </p:cNvPr>
          <p:cNvSpPr/>
          <p:nvPr/>
        </p:nvSpPr>
        <p:spPr>
          <a:xfrm>
            <a:off x="6285177" y="1380870"/>
            <a:ext cx="1223319" cy="1000898"/>
          </a:xfrm>
          <a:prstGeom prst="mathMultiply">
            <a:avLst>
              <a:gd name="adj1" fmla="val 13052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1BCA5FDC-6FB1-4249-F0F2-29B09CD1C746}"/>
              </a:ext>
            </a:extLst>
          </p:cNvPr>
          <p:cNvCxnSpPr>
            <a:cxnSpLocks/>
            <a:stCxn id="4" idx="2"/>
            <a:endCxn id="7" idx="0"/>
          </p:cNvCxnSpPr>
          <p:nvPr/>
        </p:nvCxnSpPr>
        <p:spPr>
          <a:xfrm>
            <a:off x="2001832" y="2360144"/>
            <a:ext cx="14135" cy="1122401"/>
          </a:xfrm>
          <a:prstGeom prst="straightConnector1">
            <a:avLst/>
          </a:prstGeom>
          <a:ln w="63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C6FEE6F8-4A1C-93FF-B7B4-1878C48739BD}"/>
              </a:ext>
            </a:extLst>
          </p:cNvPr>
          <p:cNvCxnSpPr>
            <a:endCxn id="8" idx="0"/>
          </p:cNvCxnSpPr>
          <p:nvPr/>
        </p:nvCxnSpPr>
        <p:spPr>
          <a:xfrm>
            <a:off x="2474259" y="2360144"/>
            <a:ext cx="2103918" cy="112240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578382F3-CF52-8CFC-FDD0-41009DCDB35B}"/>
              </a:ext>
            </a:extLst>
          </p:cNvPr>
          <p:cNvCxnSpPr>
            <a:cxnSpLocks/>
            <a:endCxn id="9" idx="0"/>
          </p:cNvCxnSpPr>
          <p:nvPr/>
        </p:nvCxnSpPr>
        <p:spPr>
          <a:xfrm>
            <a:off x="3126670" y="2221787"/>
            <a:ext cx="3908442" cy="126075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C4C914F3-FFD6-041D-2566-DA508F0C126D}"/>
              </a:ext>
            </a:extLst>
          </p:cNvPr>
          <p:cNvCxnSpPr>
            <a:stCxn id="4" idx="3"/>
            <a:endCxn id="2" idx="1"/>
          </p:cNvCxnSpPr>
          <p:nvPr/>
        </p:nvCxnSpPr>
        <p:spPr>
          <a:xfrm>
            <a:off x="3144832" y="1881320"/>
            <a:ext cx="2644315" cy="1218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2768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DFFAB27-C05F-4922-A2F7-0F04E388F0A0}"/>
              </a:ext>
            </a:extLst>
          </p:cNvPr>
          <p:cNvSpPr txBox="1"/>
          <p:nvPr/>
        </p:nvSpPr>
        <p:spPr>
          <a:xfrm>
            <a:off x="198564" y="1124620"/>
            <a:ext cx="33137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A90F9E"/>
                </a:solidFill>
              </a:rPr>
              <a:t>User adds first item to the Cart</a:t>
            </a:r>
          </a:p>
        </p:txBody>
      </p:sp>
      <p:sp>
        <p:nvSpPr>
          <p:cNvPr id="3" name="Google Shape;1378;p36">
            <a:extLst>
              <a:ext uri="{FF2B5EF4-FFF2-40B4-BE49-F238E27FC236}">
                <a16:creationId xmlns:a16="http://schemas.microsoft.com/office/drawing/2014/main" id="{A353294C-DA61-4638-8A66-18BB1B997D68}"/>
              </a:ext>
            </a:extLst>
          </p:cNvPr>
          <p:cNvSpPr txBox="1">
            <a:spLocks/>
          </p:cNvSpPr>
          <p:nvPr/>
        </p:nvSpPr>
        <p:spPr>
          <a:xfrm>
            <a:off x="198564" y="1425170"/>
            <a:ext cx="6002451" cy="770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 Mono"/>
              <a:buNone/>
              <a:defRPr sz="1600" b="0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Mono"/>
              <a:buNone/>
              <a:defRPr sz="1600" b="1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Mono"/>
              <a:buNone/>
              <a:defRPr sz="1600" b="1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Mono"/>
              <a:buNone/>
              <a:defRPr sz="1600" b="1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Mono"/>
              <a:buNone/>
              <a:defRPr sz="1600" b="1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Mono"/>
              <a:buNone/>
              <a:defRPr sz="1600" b="1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Mono"/>
              <a:buNone/>
              <a:defRPr sz="1600" b="1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Mono"/>
              <a:buNone/>
              <a:defRPr sz="1600" b="1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400"/>
              <a:buFont typeface="Roboto Mono"/>
              <a:buNone/>
              <a:defRPr sz="1600" b="1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9pPr>
          </a:lstStyle>
          <a:p>
            <a:pPr marL="0" indent="0" algn="l"/>
            <a:r>
              <a:rPr lang="en-US" sz="1400" dirty="0">
                <a:solidFill>
                  <a:schemeClr val="bg2">
                    <a:lumMod val="75000"/>
                  </a:schemeClr>
                </a:solidFill>
              </a:rPr>
              <a:t>- Create Cart Header </a:t>
            </a:r>
          </a:p>
          <a:p>
            <a:pPr marL="0" indent="0" algn="l"/>
            <a:r>
              <a:rPr lang="en-US" sz="1400" dirty="0">
                <a:solidFill>
                  <a:schemeClr val="bg2">
                    <a:lumMod val="75000"/>
                  </a:schemeClr>
                </a:solidFill>
              </a:rPr>
              <a:t>- Create Cart Details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D39412-16E5-FBEC-BF95-29BD788FEDD9}"/>
              </a:ext>
            </a:extLst>
          </p:cNvPr>
          <p:cNvSpPr txBox="1"/>
          <p:nvPr/>
        </p:nvSpPr>
        <p:spPr>
          <a:xfrm>
            <a:off x="198564" y="2068476"/>
            <a:ext cx="88408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A90F9E"/>
                </a:solidFill>
              </a:rPr>
              <a:t>User adds a new item in the shopping cart. (User already has few other items in cart)</a:t>
            </a:r>
          </a:p>
        </p:txBody>
      </p:sp>
      <p:sp>
        <p:nvSpPr>
          <p:cNvPr id="5" name="Google Shape;1378;p36">
            <a:extLst>
              <a:ext uri="{FF2B5EF4-FFF2-40B4-BE49-F238E27FC236}">
                <a16:creationId xmlns:a16="http://schemas.microsoft.com/office/drawing/2014/main" id="{A9CF578D-CD69-00DA-3F0D-2303FE34AFC7}"/>
              </a:ext>
            </a:extLst>
          </p:cNvPr>
          <p:cNvSpPr txBox="1">
            <a:spLocks/>
          </p:cNvSpPr>
          <p:nvPr/>
        </p:nvSpPr>
        <p:spPr>
          <a:xfrm>
            <a:off x="198564" y="2369026"/>
            <a:ext cx="6002451" cy="770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 Mono"/>
              <a:buNone/>
              <a:defRPr sz="1600" b="0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Mono"/>
              <a:buNone/>
              <a:defRPr sz="1600" b="1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Mono"/>
              <a:buNone/>
              <a:defRPr sz="1600" b="1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Mono"/>
              <a:buNone/>
              <a:defRPr sz="1600" b="1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Mono"/>
              <a:buNone/>
              <a:defRPr sz="1600" b="1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Mono"/>
              <a:buNone/>
              <a:defRPr sz="1600" b="1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Mono"/>
              <a:buNone/>
              <a:defRPr sz="1600" b="1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Mono"/>
              <a:buNone/>
              <a:defRPr sz="1600" b="1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400"/>
              <a:buFont typeface="Roboto Mono"/>
              <a:buNone/>
              <a:defRPr sz="1600" b="1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9pPr>
          </a:lstStyle>
          <a:p>
            <a:pPr marL="0" indent="0" algn="l"/>
            <a:r>
              <a:rPr lang="en-US" sz="1400" dirty="0">
                <a:solidFill>
                  <a:schemeClr val="bg2">
                    <a:lumMod val="75000"/>
                  </a:schemeClr>
                </a:solidFill>
              </a:rPr>
              <a:t>- Find Cart Header</a:t>
            </a:r>
          </a:p>
          <a:p>
            <a:pPr marL="0" indent="0" algn="l"/>
            <a:r>
              <a:rPr lang="en-US" sz="1400" dirty="0">
                <a:solidFill>
                  <a:schemeClr val="bg2">
                    <a:lumMod val="75000"/>
                  </a:schemeClr>
                </a:solidFill>
              </a:rPr>
              <a:t>- Add Cart Details under same Cart Header Id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18DA191-3A58-E73B-6C79-6D6C97B69D0E}"/>
              </a:ext>
            </a:extLst>
          </p:cNvPr>
          <p:cNvSpPr txBox="1"/>
          <p:nvPr/>
        </p:nvSpPr>
        <p:spPr>
          <a:xfrm>
            <a:off x="198564" y="3037728"/>
            <a:ext cx="54296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A90F9E"/>
                </a:solidFill>
              </a:rPr>
              <a:t>User updates quantity of an existing item in the cart</a:t>
            </a:r>
          </a:p>
        </p:txBody>
      </p:sp>
      <p:sp>
        <p:nvSpPr>
          <p:cNvPr id="7" name="Google Shape;1378;p36">
            <a:extLst>
              <a:ext uri="{FF2B5EF4-FFF2-40B4-BE49-F238E27FC236}">
                <a16:creationId xmlns:a16="http://schemas.microsoft.com/office/drawing/2014/main" id="{B0148675-03C3-5F62-B393-6A6EE1FD245D}"/>
              </a:ext>
            </a:extLst>
          </p:cNvPr>
          <p:cNvSpPr txBox="1">
            <a:spLocks/>
          </p:cNvSpPr>
          <p:nvPr/>
        </p:nvSpPr>
        <p:spPr>
          <a:xfrm>
            <a:off x="198564" y="3338278"/>
            <a:ext cx="6002451" cy="770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 Mono"/>
              <a:buNone/>
              <a:defRPr sz="1600" b="0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Mono"/>
              <a:buNone/>
              <a:defRPr sz="1600" b="1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Mono"/>
              <a:buNone/>
              <a:defRPr sz="1600" b="1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Mono"/>
              <a:buNone/>
              <a:defRPr sz="1600" b="1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Mono"/>
              <a:buNone/>
              <a:defRPr sz="1600" b="1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Mono"/>
              <a:buNone/>
              <a:defRPr sz="1600" b="1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Mono"/>
              <a:buNone/>
              <a:defRPr sz="1600" b="1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Roboto Mono"/>
              <a:buNone/>
              <a:defRPr sz="1600" b="1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400"/>
              <a:buFont typeface="Roboto Mono"/>
              <a:buNone/>
              <a:defRPr sz="1600" b="1" i="0" u="none" strike="noStrike" cap="none">
                <a:solidFill>
                  <a:schemeClr val="dk1"/>
                </a:solidFill>
                <a:latin typeface="Roboto Mono"/>
                <a:ea typeface="Roboto Mono"/>
                <a:cs typeface="Roboto Mono"/>
                <a:sym typeface="Roboto Mono"/>
              </a:defRPr>
            </a:lvl9pPr>
          </a:lstStyle>
          <a:p>
            <a:pPr marL="0" indent="0" algn="l"/>
            <a:r>
              <a:rPr lang="en-US" sz="1400" dirty="0">
                <a:solidFill>
                  <a:schemeClr val="bg2">
                    <a:lumMod val="75000"/>
                  </a:schemeClr>
                </a:solidFill>
              </a:rPr>
              <a:t>- Find Details</a:t>
            </a:r>
          </a:p>
          <a:p>
            <a:pPr marL="0" indent="0" algn="l"/>
            <a:r>
              <a:rPr lang="en-US" sz="1400" dirty="0">
                <a:solidFill>
                  <a:schemeClr val="bg2">
                    <a:lumMod val="75000"/>
                  </a:schemeClr>
                </a:solidFill>
              </a:rPr>
              <a:t>- Update Count in Cart Details</a:t>
            </a:r>
          </a:p>
        </p:txBody>
      </p:sp>
      <p:sp>
        <p:nvSpPr>
          <p:cNvPr id="8" name="Google Shape;1835;p52">
            <a:extLst>
              <a:ext uri="{FF2B5EF4-FFF2-40B4-BE49-F238E27FC236}">
                <a16:creationId xmlns:a16="http://schemas.microsoft.com/office/drawing/2014/main" id="{477DC646-175F-02A9-270B-6330E9CA366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98564" y="58500"/>
            <a:ext cx="4926300" cy="93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200" b="1" dirty="0">
                <a:solidFill>
                  <a:schemeClr val="accent4">
                    <a:lumMod val="50000"/>
                  </a:schemeClr>
                </a:solidFill>
                <a:latin typeface="Comic Sans MS" panose="030F0702030302020204" pitchFamily="66" charset="0"/>
              </a:rPr>
              <a:t>Shopping Cart Logic</a:t>
            </a:r>
            <a:endParaRPr sz="3200" b="1" dirty="0">
              <a:solidFill>
                <a:schemeClr val="accent4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358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8" name="Google Shape;1118;p51"/>
          <p:cNvGrpSpPr/>
          <p:nvPr/>
        </p:nvGrpSpPr>
        <p:grpSpPr>
          <a:xfrm>
            <a:off x="757488" y="1873456"/>
            <a:ext cx="3547699" cy="2126051"/>
            <a:chOff x="2518750" y="1164350"/>
            <a:chExt cx="4095145" cy="2920400"/>
          </a:xfrm>
          <a:solidFill>
            <a:schemeClr val="tx1">
              <a:lumMod val="25000"/>
              <a:lumOff val="75000"/>
            </a:schemeClr>
          </a:solidFill>
        </p:grpSpPr>
        <p:grpSp>
          <p:nvGrpSpPr>
            <p:cNvPr id="1119" name="Google Shape;1119;p51"/>
            <p:cNvGrpSpPr/>
            <p:nvPr/>
          </p:nvGrpSpPr>
          <p:grpSpPr>
            <a:xfrm>
              <a:off x="2518750" y="1164350"/>
              <a:ext cx="4095145" cy="2920400"/>
              <a:chOff x="2518750" y="1164350"/>
              <a:chExt cx="4095145" cy="2920400"/>
            </a:xfrm>
            <a:grpFill/>
          </p:grpSpPr>
          <p:grpSp>
            <p:nvGrpSpPr>
              <p:cNvPr id="1120" name="Google Shape;1120;p51"/>
              <p:cNvGrpSpPr/>
              <p:nvPr/>
            </p:nvGrpSpPr>
            <p:grpSpPr>
              <a:xfrm>
                <a:off x="2518750" y="1164350"/>
                <a:ext cx="4042020" cy="2885370"/>
                <a:chOff x="2518750" y="1164350"/>
                <a:chExt cx="4042020" cy="2885370"/>
              </a:xfrm>
              <a:grpFill/>
            </p:grpSpPr>
            <p:sp>
              <p:nvSpPr>
                <p:cNvPr id="1121" name="Google Shape;1121;p51"/>
                <p:cNvSpPr/>
                <p:nvPr/>
              </p:nvSpPr>
              <p:spPr>
                <a:xfrm rot="-1452">
                  <a:off x="2519260" y="1573629"/>
                  <a:ext cx="4041000" cy="24752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81" h="8682" extrusionOk="0">
                      <a:moveTo>
                        <a:pt x="83" y="1"/>
                      </a:moveTo>
                      <a:cubicBezTo>
                        <a:pt x="83" y="2128"/>
                        <a:pt x="0" y="2128"/>
                        <a:pt x="0" y="4254"/>
                      </a:cubicBezTo>
                      <a:lnTo>
                        <a:pt x="0" y="8516"/>
                      </a:lnTo>
                      <a:cubicBezTo>
                        <a:pt x="0" y="8543"/>
                        <a:pt x="20" y="8550"/>
                        <a:pt x="47" y="8550"/>
                      </a:cubicBezTo>
                      <a:cubicBezTo>
                        <a:pt x="78" y="8550"/>
                        <a:pt x="118" y="8541"/>
                        <a:pt x="149" y="8541"/>
                      </a:cubicBezTo>
                      <a:cubicBezTo>
                        <a:pt x="2085" y="8541"/>
                        <a:pt x="2085" y="8673"/>
                        <a:pt x="4030" y="8673"/>
                      </a:cubicBezTo>
                      <a:cubicBezTo>
                        <a:pt x="5967" y="8673"/>
                        <a:pt x="5967" y="8582"/>
                        <a:pt x="7911" y="8582"/>
                      </a:cubicBezTo>
                      <a:cubicBezTo>
                        <a:pt x="9848" y="8582"/>
                        <a:pt x="9848" y="8682"/>
                        <a:pt x="11784" y="8682"/>
                      </a:cubicBezTo>
                      <a:cubicBezTo>
                        <a:pt x="13729" y="8682"/>
                        <a:pt x="13729" y="8591"/>
                        <a:pt x="15665" y="8591"/>
                      </a:cubicBezTo>
                      <a:cubicBezTo>
                        <a:pt x="15723" y="8591"/>
                        <a:pt x="15748" y="8574"/>
                        <a:pt x="15748" y="8516"/>
                      </a:cubicBezTo>
                      <a:cubicBezTo>
                        <a:pt x="15748" y="6406"/>
                        <a:pt x="15872" y="6406"/>
                        <a:pt x="15881" y="4296"/>
                      </a:cubicBezTo>
                      <a:cubicBezTo>
                        <a:pt x="15881" y="2186"/>
                        <a:pt x="15789" y="2186"/>
                        <a:pt x="15789" y="75"/>
                      </a:cubicBezTo>
                      <a:lnTo>
                        <a:pt x="83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22" name="Google Shape;1122;p51"/>
                <p:cNvSpPr/>
                <p:nvPr/>
              </p:nvSpPr>
              <p:spPr>
                <a:xfrm>
                  <a:off x="2529707" y="1164350"/>
                  <a:ext cx="4005376" cy="44839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41" h="1855" extrusionOk="0">
                      <a:moveTo>
                        <a:pt x="249" y="1"/>
                      </a:moveTo>
                      <a:lnTo>
                        <a:pt x="249" y="812"/>
                      </a:lnTo>
                      <a:cubicBezTo>
                        <a:pt x="406" y="903"/>
                        <a:pt x="505" y="1076"/>
                        <a:pt x="505" y="1258"/>
                      </a:cubicBezTo>
                      <a:cubicBezTo>
                        <a:pt x="514" y="1540"/>
                        <a:pt x="282" y="1772"/>
                        <a:pt x="0" y="1772"/>
                      </a:cubicBezTo>
                      <a:lnTo>
                        <a:pt x="1294" y="1778"/>
                      </a:lnTo>
                      <a:lnTo>
                        <a:pt x="1294" y="1778"/>
                      </a:lnTo>
                      <a:cubicBezTo>
                        <a:pt x="1104" y="1680"/>
                        <a:pt x="974" y="1483"/>
                        <a:pt x="969" y="1258"/>
                      </a:cubicBezTo>
                      <a:cubicBezTo>
                        <a:pt x="960" y="994"/>
                        <a:pt x="1134" y="762"/>
                        <a:pt x="1382" y="696"/>
                      </a:cubicBezTo>
                      <a:lnTo>
                        <a:pt x="1325" y="1"/>
                      </a:lnTo>
                      <a:close/>
                      <a:moveTo>
                        <a:pt x="1780" y="1"/>
                      </a:moveTo>
                      <a:lnTo>
                        <a:pt x="1838" y="737"/>
                      </a:lnTo>
                      <a:cubicBezTo>
                        <a:pt x="2028" y="845"/>
                        <a:pt x="2144" y="1043"/>
                        <a:pt x="2152" y="1258"/>
                      </a:cubicBezTo>
                      <a:cubicBezTo>
                        <a:pt x="2158" y="1482"/>
                        <a:pt x="2032" y="1683"/>
                        <a:pt x="1847" y="1781"/>
                      </a:cubicBezTo>
                      <a:lnTo>
                        <a:pt x="1847" y="1781"/>
                      </a:lnTo>
                      <a:lnTo>
                        <a:pt x="3047" y="1788"/>
                      </a:lnTo>
                      <a:lnTo>
                        <a:pt x="3047" y="1788"/>
                      </a:lnTo>
                      <a:cubicBezTo>
                        <a:pt x="2796" y="1742"/>
                        <a:pt x="2606" y="1523"/>
                        <a:pt x="2599" y="1258"/>
                      </a:cubicBezTo>
                      <a:cubicBezTo>
                        <a:pt x="2591" y="1027"/>
                        <a:pt x="2740" y="820"/>
                        <a:pt x="2955" y="745"/>
                      </a:cubicBezTo>
                      <a:lnTo>
                        <a:pt x="2905" y="1"/>
                      </a:lnTo>
                      <a:close/>
                      <a:moveTo>
                        <a:pt x="3360" y="1"/>
                      </a:moveTo>
                      <a:lnTo>
                        <a:pt x="3410" y="795"/>
                      </a:lnTo>
                      <a:cubicBezTo>
                        <a:pt x="3575" y="894"/>
                        <a:pt x="3675" y="1068"/>
                        <a:pt x="3675" y="1258"/>
                      </a:cubicBezTo>
                      <a:cubicBezTo>
                        <a:pt x="3682" y="1525"/>
                        <a:pt x="3491" y="1745"/>
                        <a:pt x="3237" y="1789"/>
                      </a:cubicBezTo>
                      <a:lnTo>
                        <a:pt x="3237" y="1789"/>
                      </a:lnTo>
                      <a:lnTo>
                        <a:pt x="4708" y="1796"/>
                      </a:lnTo>
                      <a:lnTo>
                        <a:pt x="4708" y="1796"/>
                      </a:lnTo>
                      <a:cubicBezTo>
                        <a:pt x="4415" y="1792"/>
                        <a:pt x="4179" y="1553"/>
                        <a:pt x="4171" y="1258"/>
                      </a:cubicBezTo>
                      <a:cubicBezTo>
                        <a:pt x="4171" y="1035"/>
                        <a:pt x="4312" y="828"/>
                        <a:pt x="4519" y="754"/>
                      </a:cubicBezTo>
                      <a:lnTo>
                        <a:pt x="4486" y="1"/>
                      </a:lnTo>
                      <a:close/>
                      <a:moveTo>
                        <a:pt x="3047" y="1788"/>
                      </a:moveTo>
                      <a:cubicBezTo>
                        <a:pt x="3079" y="1793"/>
                        <a:pt x="3112" y="1796"/>
                        <a:pt x="3145" y="1796"/>
                      </a:cubicBezTo>
                      <a:cubicBezTo>
                        <a:pt x="3177" y="1796"/>
                        <a:pt x="3207" y="1794"/>
                        <a:pt x="3237" y="1789"/>
                      </a:cubicBezTo>
                      <a:lnTo>
                        <a:pt x="3237" y="1789"/>
                      </a:lnTo>
                      <a:lnTo>
                        <a:pt x="3047" y="1788"/>
                      </a:lnTo>
                      <a:close/>
                      <a:moveTo>
                        <a:pt x="4708" y="1796"/>
                      </a:moveTo>
                      <a:cubicBezTo>
                        <a:pt x="4711" y="1796"/>
                        <a:pt x="4714" y="1796"/>
                        <a:pt x="4717" y="1796"/>
                      </a:cubicBezTo>
                      <a:cubicBezTo>
                        <a:pt x="4718" y="1796"/>
                        <a:pt x="4720" y="1796"/>
                        <a:pt x="4721" y="1796"/>
                      </a:cubicBezTo>
                      <a:lnTo>
                        <a:pt x="4721" y="1796"/>
                      </a:lnTo>
                      <a:lnTo>
                        <a:pt x="4708" y="1796"/>
                      </a:lnTo>
                      <a:close/>
                      <a:moveTo>
                        <a:pt x="1294" y="1778"/>
                      </a:moveTo>
                      <a:lnTo>
                        <a:pt x="1294" y="1778"/>
                      </a:lnTo>
                      <a:cubicBezTo>
                        <a:pt x="1378" y="1822"/>
                        <a:pt x="1472" y="1846"/>
                        <a:pt x="1573" y="1846"/>
                      </a:cubicBezTo>
                      <a:cubicBezTo>
                        <a:pt x="1578" y="1846"/>
                        <a:pt x="1582" y="1846"/>
                        <a:pt x="1587" y="1846"/>
                      </a:cubicBezTo>
                      <a:cubicBezTo>
                        <a:pt x="1680" y="1846"/>
                        <a:pt x="1769" y="1823"/>
                        <a:pt x="1847" y="1781"/>
                      </a:cubicBezTo>
                      <a:lnTo>
                        <a:pt x="1847" y="1781"/>
                      </a:lnTo>
                      <a:lnTo>
                        <a:pt x="1294" y="1778"/>
                      </a:lnTo>
                      <a:close/>
                      <a:moveTo>
                        <a:pt x="4941" y="1"/>
                      </a:moveTo>
                      <a:lnTo>
                        <a:pt x="4974" y="795"/>
                      </a:lnTo>
                      <a:cubicBezTo>
                        <a:pt x="5139" y="886"/>
                        <a:pt x="5247" y="1068"/>
                        <a:pt x="5247" y="1258"/>
                      </a:cubicBezTo>
                      <a:cubicBezTo>
                        <a:pt x="5255" y="1547"/>
                        <a:pt x="5017" y="1795"/>
                        <a:pt x="4721" y="1796"/>
                      </a:cubicBezTo>
                      <a:lnTo>
                        <a:pt x="4721" y="1796"/>
                      </a:lnTo>
                      <a:lnTo>
                        <a:pt x="15734" y="1854"/>
                      </a:lnTo>
                      <a:lnTo>
                        <a:pt x="15734" y="1854"/>
                      </a:lnTo>
                      <a:cubicBezTo>
                        <a:pt x="15406" y="1851"/>
                        <a:pt x="15136" y="1587"/>
                        <a:pt x="15128" y="1258"/>
                      </a:cubicBezTo>
                      <a:cubicBezTo>
                        <a:pt x="15128" y="1010"/>
                        <a:pt x="15277" y="779"/>
                        <a:pt x="15508" y="696"/>
                      </a:cubicBezTo>
                      <a:lnTo>
                        <a:pt x="15508" y="1"/>
                      </a:lnTo>
                      <a:lnTo>
                        <a:pt x="14416" y="1"/>
                      </a:lnTo>
                      <a:lnTo>
                        <a:pt x="14383" y="803"/>
                      </a:lnTo>
                      <a:cubicBezTo>
                        <a:pt x="14557" y="886"/>
                        <a:pt x="14664" y="1060"/>
                        <a:pt x="14673" y="1258"/>
                      </a:cubicBezTo>
                      <a:cubicBezTo>
                        <a:pt x="14673" y="1540"/>
                        <a:pt x="14449" y="1772"/>
                        <a:pt x="14168" y="1772"/>
                      </a:cubicBezTo>
                      <a:cubicBezTo>
                        <a:pt x="13878" y="1772"/>
                        <a:pt x="13655" y="1540"/>
                        <a:pt x="13647" y="1258"/>
                      </a:cubicBezTo>
                      <a:cubicBezTo>
                        <a:pt x="13647" y="1060"/>
                        <a:pt x="13754" y="878"/>
                        <a:pt x="13936" y="795"/>
                      </a:cubicBezTo>
                      <a:lnTo>
                        <a:pt x="13961" y="1"/>
                      </a:lnTo>
                      <a:lnTo>
                        <a:pt x="12827" y="1"/>
                      </a:lnTo>
                      <a:lnTo>
                        <a:pt x="12827" y="803"/>
                      </a:lnTo>
                      <a:cubicBezTo>
                        <a:pt x="12993" y="894"/>
                        <a:pt x="13100" y="1068"/>
                        <a:pt x="13100" y="1258"/>
                      </a:cubicBezTo>
                      <a:cubicBezTo>
                        <a:pt x="13109" y="1540"/>
                        <a:pt x="12877" y="1772"/>
                        <a:pt x="12596" y="1772"/>
                      </a:cubicBezTo>
                      <a:cubicBezTo>
                        <a:pt x="12306" y="1772"/>
                        <a:pt x="12074" y="1540"/>
                        <a:pt x="12066" y="1258"/>
                      </a:cubicBezTo>
                      <a:cubicBezTo>
                        <a:pt x="12066" y="1052"/>
                        <a:pt x="12182" y="861"/>
                        <a:pt x="12372" y="779"/>
                      </a:cubicBezTo>
                      <a:lnTo>
                        <a:pt x="12372" y="1"/>
                      </a:lnTo>
                      <a:lnTo>
                        <a:pt x="11247" y="1"/>
                      </a:lnTo>
                      <a:lnTo>
                        <a:pt x="11263" y="795"/>
                      </a:lnTo>
                      <a:cubicBezTo>
                        <a:pt x="11437" y="886"/>
                        <a:pt x="11545" y="1060"/>
                        <a:pt x="11545" y="1258"/>
                      </a:cubicBezTo>
                      <a:cubicBezTo>
                        <a:pt x="11553" y="1548"/>
                        <a:pt x="11321" y="1788"/>
                        <a:pt x="11032" y="1788"/>
                      </a:cubicBezTo>
                      <a:cubicBezTo>
                        <a:pt x="10734" y="1780"/>
                        <a:pt x="10494" y="1548"/>
                        <a:pt x="10494" y="1258"/>
                      </a:cubicBezTo>
                      <a:cubicBezTo>
                        <a:pt x="10485" y="1043"/>
                        <a:pt x="10609" y="845"/>
                        <a:pt x="10816" y="762"/>
                      </a:cubicBezTo>
                      <a:lnTo>
                        <a:pt x="10800" y="1"/>
                      </a:lnTo>
                      <a:lnTo>
                        <a:pt x="9707" y="1"/>
                      </a:lnTo>
                      <a:lnTo>
                        <a:pt x="9674" y="745"/>
                      </a:lnTo>
                      <a:cubicBezTo>
                        <a:pt x="9873" y="836"/>
                        <a:pt x="9997" y="1035"/>
                        <a:pt x="10005" y="1258"/>
                      </a:cubicBezTo>
                      <a:cubicBezTo>
                        <a:pt x="10014" y="1565"/>
                        <a:pt x="9757" y="1821"/>
                        <a:pt x="9451" y="1821"/>
                      </a:cubicBezTo>
                      <a:cubicBezTo>
                        <a:pt x="9136" y="1821"/>
                        <a:pt x="8880" y="1573"/>
                        <a:pt x="8872" y="1258"/>
                      </a:cubicBezTo>
                      <a:cubicBezTo>
                        <a:pt x="8872" y="1027"/>
                        <a:pt x="9004" y="820"/>
                        <a:pt x="9219" y="737"/>
                      </a:cubicBezTo>
                      <a:lnTo>
                        <a:pt x="9252" y="1"/>
                      </a:lnTo>
                      <a:lnTo>
                        <a:pt x="8152" y="1"/>
                      </a:lnTo>
                      <a:lnTo>
                        <a:pt x="8085" y="795"/>
                      </a:lnTo>
                      <a:cubicBezTo>
                        <a:pt x="8259" y="886"/>
                        <a:pt x="8375" y="1060"/>
                        <a:pt x="8375" y="1258"/>
                      </a:cubicBezTo>
                      <a:cubicBezTo>
                        <a:pt x="8383" y="1535"/>
                        <a:pt x="8160" y="1763"/>
                        <a:pt x="7885" y="1763"/>
                      </a:cubicBezTo>
                      <a:cubicBezTo>
                        <a:pt x="7880" y="1763"/>
                        <a:pt x="7875" y="1763"/>
                        <a:pt x="7870" y="1763"/>
                      </a:cubicBezTo>
                      <a:cubicBezTo>
                        <a:pt x="7589" y="1763"/>
                        <a:pt x="7357" y="1540"/>
                        <a:pt x="7357" y="1258"/>
                      </a:cubicBezTo>
                      <a:cubicBezTo>
                        <a:pt x="7349" y="1060"/>
                        <a:pt x="7457" y="886"/>
                        <a:pt x="7630" y="795"/>
                      </a:cubicBezTo>
                      <a:lnTo>
                        <a:pt x="7697" y="1"/>
                      </a:lnTo>
                      <a:lnTo>
                        <a:pt x="6571" y="1"/>
                      </a:lnTo>
                      <a:lnTo>
                        <a:pt x="6521" y="762"/>
                      </a:lnTo>
                      <a:cubicBezTo>
                        <a:pt x="6720" y="853"/>
                        <a:pt x="6836" y="1043"/>
                        <a:pt x="6844" y="1258"/>
                      </a:cubicBezTo>
                      <a:cubicBezTo>
                        <a:pt x="6852" y="1556"/>
                        <a:pt x="6604" y="1805"/>
                        <a:pt x="6298" y="1805"/>
                      </a:cubicBezTo>
                      <a:cubicBezTo>
                        <a:pt x="6000" y="1805"/>
                        <a:pt x="5752" y="1565"/>
                        <a:pt x="5744" y="1258"/>
                      </a:cubicBezTo>
                      <a:cubicBezTo>
                        <a:pt x="5735" y="1035"/>
                        <a:pt x="5868" y="836"/>
                        <a:pt x="6066" y="754"/>
                      </a:cubicBezTo>
                      <a:lnTo>
                        <a:pt x="6116" y="1"/>
                      </a:lnTo>
                      <a:close/>
                      <a:moveTo>
                        <a:pt x="15734" y="1854"/>
                      </a:moveTo>
                      <a:cubicBezTo>
                        <a:pt x="15736" y="1854"/>
                        <a:pt x="15738" y="1854"/>
                        <a:pt x="15740" y="1854"/>
                      </a:cubicBezTo>
                      <a:lnTo>
                        <a:pt x="15734" y="185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123" name="Google Shape;1123;p51"/>
              <p:cNvSpPr/>
              <p:nvPr/>
            </p:nvSpPr>
            <p:spPr>
              <a:xfrm>
                <a:off x="2572895" y="1630240"/>
                <a:ext cx="4041000" cy="2454510"/>
              </a:xfrm>
              <a:custGeom>
                <a:avLst/>
                <a:gdLst/>
                <a:ahLst/>
                <a:cxnLst/>
                <a:rect l="l" t="t" r="r" b="b"/>
                <a:pathLst>
                  <a:path w="15881" h="8682" fill="none" extrusionOk="0">
                    <a:moveTo>
                      <a:pt x="83" y="1"/>
                    </a:moveTo>
                    <a:cubicBezTo>
                      <a:pt x="83" y="2128"/>
                      <a:pt x="0" y="2128"/>
                      <a:pt x="0" y="4254"/>
                    </a:cubicBezTo>
                    <a:lnTo>
                      <a:pt x="0" y="8516"/>
                    </a:lnTo>
                    <a:cubicBezTo>
                      <a:pt x="0" y="8574"/>
                      <a:pt x="91" y="8541"/>
                      <a:pt x="149" y="8541"/>
                    </a:cubicBezTo>
                    <a:cubicBezTo>
                      <a:pt x="2085" y="8541"/>
                      <a:pt x="2085" y="8673"/>
                      <a:pt x="4030" y="8673"/>
                    </a:cubicBezTo>
                    <a:cubicBezTo>
                      <a:pt x="5967" y="8673"/>
                      <a:pt x="5967" y="8582"/>
                      <a:pt x="7911" y="8582"/>
                    </a:cubicBezTo>
                    <a:cubicBezTo>
                      <a:pt x="9848" y="8582"/>
                      <a:pt x="9848" y="8682"/>
                      <a:pt x="11784" y="8682"/>
                    </a:cubicBezTo>
                    <a:cubicBezTo>
                      <a:pt x="13729" y="8682"/>
                      <a:pt x="13729" y="8591"/>
                      <a:pt x="15665" y="8591"/>
                    </a:cubicBezTo>
                    <a:cubicBezTo>
                      <a:pt x="15723" y="8591"/>
                      <a:pt x="15748" y="8574"/>
                      <a:pt x="15748" y="8516"/>
                    </a:cubicBezTo>
                    <a:cubicBezTo>
                      <a:pt x="15748" y="6406"/>
                      <a:pt x="15872" y="6406"/>
                      <a:pt x="15881" y="4296"/>
                    </a:cubicBezTo>
                    <a:cubicBezTo>
                      <a:pt x="15881" y="2186"/>
                      <a:pt x="15789" y="2186"/>
                      <a:pt x="15789" y="75"/>
                    </a:cubicBezTo>
                  </a:path>
                </a:pathLst>
              </a:custGeom>
              <a:grpFill/>
              <a:ln w="9525" cap="rnd" cmpd="sng">
                <a:solidFill>
                  <a:srgbClr val="05030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124" name="Google Shape;1124;p51"/>
            <p:cNvSpPr/>
            <p:nvPr/>
          </p:nvSpPr>
          <p:spPr>
            <a:xfrm>
              <a:off x="2583327" y="1195014"/>
              <a:ext cx="4005376" cy="448391"/>
            </a:xfrm>
            <a:custGeom>
              <a:avLst/>
              <a:gdLst/>
              <a:ahLst/>
              <a:cxnLst/>
              <a:rect l="l" t="t" r="r" b="b"/>
              <a:pathLst>
                <a:path w="15741" h="1855" fill="none" extrusionOk="0">
                  <a:moveTo>
                    <a:pt x="15740" y="1854"/>
                  </a:moveTo>
                  <a:cubicBezTo>
                    <a:pt x="15409" y="1854"/>
                    <a:pt x="15136" y="1589"/>
                    <a:pt x="15128" y="1258"/>
                  </a:cubicBezTo>
                  <a:cubicBezTo>
                    <a:pt x="15128" y="1010"/>
                    <a:pt x="15277" y="779"/>
                    <a:pt x="15508" y="696"/>
                  </a:cubicBezTo>
                  <a:lnTo>
                    <a:pt x="15508" y="1"/>
                  </a:lnTo>
                  <a:lnTo>
                    <a:pt x="14416" y="1"/>
                  </a:lnTo>
                  <a:lnTo>
                    <a:pt x="14383" y="803"/>
                  </a:lnTo>
                  <a:cubicBezTo>
                    <a:pt x="14557" y="886"/>
                    <a:pt x="14664" y="1060"/>
                    <a:pt x="14673" y="1258"/>
                  </a:cubicBezTo>
                  <a:cubicBezTo>
                    <a:pt x="14673" y="1540"/>
                    <a:pt x="14449" y="1772"/>
                    <a:pt x="14168" y="1772"/>
                  </a:cubicBezTo>
                  <a:cubicBezTo>
                    <a:pt x="13878" y="1772"/>
                    <a:pt x="13655" y="1540"/>
                    <a:pt x="13647" y="1258"/>
                  </a:cubicBezTo>
                  <a:cubicBezTo>
                    <a:pt x="13647" y="1060"/>
                    <a:pt x="13754" y="878"/>
                    <a:pt x="13936" y="795"/>
                  </a:cubicBezTo>
                  <a:lnTo>
                    <a:pt x="13961" y="1"/>
                  </a:lnTo>
                  <a:lnTo>
                    <a:pt x="12827" y="1"/>
                  </a:lnTo>
                  <a:lnTo>
                    <a:pt x="12827" y="803"/>
                  </a:lnTo>
                  <a:cubicBezTo>
                    <a:pt x="12993" y="894"/>
                    <a:pt x="13100" y="1068"/>
                    <a:pt x="13100" y="1258"/>
                  </a:cubicBezTo>
                  <a:cubicBezTo>
                    <a:pt x="13109" y="1540"/>
                    <a:pt x="12877" y="1772"/>
                    <a:pt x="12596" y="1772"/>
                  </a:cubicBezTo>
                  <a:cubicBezTo>
                    <a:pt x="12306" y="1772"/>
                    <a:pt x="12074" y="1540"/>
                    <a:pt x="12066" y="1258"/>
                  </a:cubicBezTo>
                  <a:cubicBezTo>
                    <a:pt x="12066" y="1052"/>
                    <a:pt x="12182" y="861"/>
                    <a:pt x="12372" y="779"/>
                  </a:cubicBezTo>
                  <a:lnTo>
                    <a:pt x="12372" y="1"/>
                  </a:lnTo>
                  <a:lnTo>
                    <a:pt x="11247" y="1"/>
                  </a:lnTo>
                  <a:lnTo>
                    <a:pt x="11263" y="795"/>
                  </a:lnTo>
                  <a:cubicBezTo>
                    <a:pt x="11437" y="886"/>
                    <a:pt x="11545" y="1060"/>
                    <a:pt x="11545" y="1258"/>
                  </a:cubicBezTo>
                  <a:cubicBezTo>
                    <a:pt x="11553" y="1548"/>
                    <a:pt x="11321" y="1788"/>
                    <a:pt x="11032" y="1788"/>
                  </a:cubicBezTo>
                  <a:cubicBezTo>
                    <a:pt x="10734" y="1780"/>
                    <a:pt x="10494" y="1548"/>
                    <a:pt x="10494" y="1258"/>
                  </a:cubicBezTo>
                  <a:cubicBezTo>
                    <a:pt x="10485" y="1043"/>
                    <a:pt x="10609" y="845"/>
                    <a:pt x="10816" y="762"/>
                  </a:cubicBezTo>
                  <a:lnTo>
                    <a:pt x="10800" y="1"/>
                  </a:lnTo>
                  <a:lnTo>
                    <a:pt x="9707" y="1"/>
                  </a:lnTo>
                  <a:lnTo>
                    <a:pt x="9674" y="745"/>
                  </a:lnTo>
                  <a:cubicBezTo>
                    <a:pt x="9873" y="836"/>
                    <a:pt x="9997" y="1035"/>
                    <a:pt x="10005" y="1258"/>
                  </a:cubicBezTo>
                  <a:cubicBezTo>
                    <a:pt x="10014" y="1565"/>
                    <a:pt x="9757" y="1821"/>
                    <a:pt x="9451" y="1821"/>
                  </a:cubicBezTo>
                  <a:cubicBezTo>
                    <a:pt x="9136" y="1821"/>
                    <a:pt x="8880" y="1573"/>
                    <a:pt x="8872" y="1258"/>
                  </a:cubicBezTo>
                  <a:cubicBezTo>
                    <a:pt x="8872" y="1027"/>
                    <a:pt x="9004" y="820"/>
                    <a:pt x="9219" y="737"/>
                  </a:cubicBezTo>
                  <a:lnTo>
                    <a:pt x="9252" y="1"/>
                  </a:lnTo>
                  <a:lnTo>
                    <a:pt x="8152" y="1"/>
                  </a:lnTo>
                  <a:lnTo>
                    <a:pt x="8085" y="795"/>
                  </a:lnTo>
                  <a:cubicBezTo>
                    <a:pt x="8259" y="886"/>
                    <a:pt x="8375" y="1060"/>
                    <a:pt x="8375" y="1258"/>
                  </a:cubicBezTo>
                  <a:cubicBezTo>
                    <a:pt x="8383" y="1540"/>
                    <a:pt x="8152" y="1772"/>
                    <a:pt x="7870" y="1763"/>
                  </a:cubicBezTo>
                  <a:cubicBezTo>
                    <a:pt x="7589" y="1763"/>
                    <a:pt x="7357" y="1540"/>
                    <a:pt x="7357" y="1258"/>
                  </a:cubicBezTo>
                  <a:cubicBezTo>
                    <a:pt x="7349" y="1060"/>
                    <a:pt x="7457" y="886"/>
                    <a:pt x="7630" y="795"/>
                  </a:cubicBezTo>
                  <a:lnTo>
                    <a:pt x="7697" y="1"/>
                  </a:lnTo>
                  <a:lnTo>
                    <a:pt x="6571" y="1"/>
                  </a:lnTo>
                  <a:lnTo>
                    <a:pt x="6521" y="762"/>
                  </a:lnTo>
                  <a:cubicBezTo>
                    <a:pt x="6720" y="853"/>
                    <a:pt x="6836" y="1043"/>
                    <a:pt x="6844" y="1258"/>
                  </a:cubicBezTo>
                  <a:cubicBezTo>
                    <a:pt x="6852" y="1556"/>
                    <a:pt x="6604" y="1805"/>
                    <a:pt x="6298" y="1805"/>
                  </a:cubicBezTo>
                  <a:cubicBezTo>
                    <a:pt x="6000" y="1805"/>
                    <a:pt x="5752" y="1565"/>
                    <a:pt x="5744" y="1258"/>
                  </a:cubicBezTo>
                  <a:cubicBezTo>
                    <a:pt x="5735" y="1035"/>
                    <a:pt x="5868" y="836"/>
                    <a:pt x="6066" y="754"/>
                  </a:cubicBezTo>
                  <a:lnTo>
                    <a:pt x="6116" y="1"/>
                  </a:lnTo>
                  <a:lnTo>
                    <a:pt x="4941" y="1"/>
                  </a:lnTo>
                  <a:lnTo>
                    <a:pt x="4974" y="795"/>
                  </a:lnTo>
                  <a:cubicBezTo>
                    <a:pt x="5139" y="886"/>
                    <a:pt x="5247" y="1068"/>
                    <a:pt x="5247" y="1258"/>
                  </a:cubicBezTo>
                  <a:cubicBezTo>
                    <a:pt x="5255" y="1548"/>
                    <a:pt x="5015" y="1796"/>
                    <a:pt x="4717" y="1796"/>
                  </a:cubicBezTo>
                  <a:cubicBezTo>
                    <a:pt x="4419" y="1796"/>
                    <a:pt x="4180" y="1556"/>
                    <a:pt x="4171" y="1258"/>
                  </a:cubicBezTo>
                  <a:cubicBezTo>
                    <a:pt x="4171" y="1035"/>
                    <a:pt x="4312" y="828"/>
                    <a:pt x="4519" y="754"/>
                  </a:cubicBezTo>
                  <a:lnTo>
                    <a:pt x="4486" y="1"/>
                  </a:lnTo>
                  <a:lnTo>
                    <a:pt x="3360" y="1"/>
                  </a:lnTo>
                  <a:lnTo>
                    <a:pt x="3410" y="795"/>
                  </a:lnTo>
                  <a:cubicBezTo>
                    <a:pt x="3575" y="894"/>
                    <a:pt x="3675" y="1068"/>
                    <a:pt x="3675" y="1258"/>
                  </a:cubicBezTo>
                  <a:cubicBezTo>
                    <a:pt x="3683" y="1556"/>
                    <a:pt x="3443" y="1796"/>
                    <a:pt x="3145" y="1796"/>
                  </a:cubicBezTo>
                  <a:cubicBezTo>
                    <a:pt x="2847" y="1796"/>
                    <a:pt x="2607" y="1556"/>
                    <a:pt x="2599" y="1258"/>
                  </a:cubicBezTo>
                  <a:cubicBezTo>
                    <a:pt x="2591" y="1027"/>
                    <a:pt x="2740" y="820"/>
                    <a:pt x="2955" y="745"/>
                  </a:cubicBezTo>
                  <a:lnTo>
                    <a:pt x="2905" y="1"/>
                  </a:lnTo>
                  <a:lnTo>
                    <a:pt x="1780" y="1"/>
                  </a:lnTo>
                  <a:lnTo>
                    <a:pt x="1838" y="737"/>
                  </a:lnTo>
                  <a:cubicBezTo>
                    <a:pt x="2028" y="845"/>
                    <a:pt x="2144" y="1043"/>
                    <a:pt x="2152" y="1258"/>
                  </a:cubicBezTo>
                  <a:cubicBezTo>
                    <a:pt x="2160" y="1581"/>
                    <a:pt x="1896" y="1854"/>
                    <a:pt x="1573" y="1846"/>
                  </a:cubicBezTo>
                  <a:cubicBezTo>
                    <a:pt x="1242" y="1846"/>
                    <a:pt x="977" y="1581"/>
                    <a:pt x="969" y="1258"/>
                  </a:cubicBezTo>
                  <a:cubicBezTo>
                    <a:pt x="960" y="994"/>
                    <a:pt x="1134" y="762"/>
                    <a:pt x="1382" y="696"/>
                  </a:cubicBezTo>
                  <a:lnTo>
                    <a:pt x="1325" y="1"/>
                  </a:lnTo>
                  <a:lnTo>
                    <a:pt x="249" y="1"/>
                  </a:lnTo>
                  <a:lnTo>
                    <a:pt x="249" y="812"/>
                  </a:lnTo>
                  <a:cubicBezTo>
                    <a:pt x="406" y="903"/>
                    <a:pt x="505" y="1076"/>
                    <a:pt x="505" y="1258"/>
                  </a:cubicBezTo>
                  <a:cubicBezTo>
                    <a:pt x="514" y="1540"/>
                    <a:pt x="282" y="1772"/>
                    <a:pt x="0" y="1772"/>
                  </a:cubicBezTo>
                </a:path>
              </a:pathLst>
            </a:custGeom>
            <a:grpFill/>
            <a:ln w="9525" cap="rnd" cmpd="sng">
              <a:solidFill>
                <a:srgbClr val="05030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25" name="Google Shape;1125;p51"/>
          <p:cNvGrpSpPr/>
          <p:nvPr/>
        </p:nvGrpSpPr>
        <p:grpSpPr>
          <a:xfrm>
            <a:off x="4965264" y="1873427"/>
            <a:ext cx="3421250" cy="2126008"/>
            <a:chOff x="5189800" y="1733703"/>
            <a:chExt cx="3185147" cy="2405531"/>
          </a:xfrm>
          <a:solidFill>
            <a:schemeClr val="accent2">
              <a:lumMod val="20000"/>
              <a:lumOff val="80000"/>
            </a:schemeClr>
          </a:solidFill>
        </p:grpSpPr>
        <p:grpSp>
          <p:nvGrpSpPr>
            <p:cNvPr id="1126" name="Google Shape;1126;p51"/>
            <p:cNvGrpSpPr/>
            <p:nvPr/>
          </p:nvGrpSpPr>
          <p:grpSpPr>
            <a:xfrm flipH="1">
              <a:off x="5189800" y="1733703"/>
              <a:ext cx="3151159" cy="2376679"/>
              <a:chOff x="2518750" y="1164350"/>
              <a:chExt cx="4042020" cy="2885370"/>
            </a:xfrm>
            <a:grpFill/>
          </p:grpSpPr>
          <p:sp>
            <p:nvSpPr>
              <p:cNvPr id="1127" name="Google Shape;1127;p51"/>
              <p:cNvSpPr/>
              <p:nvPr/>
            </p:nvSpPr>
            <p:spPr>
              <a:xfrm rot="-1452">
                <a:off x="2519260" y="1573629"/>
                <a:ext cx="4041000" cy="2475238"/>
              </a:xfrm>
              <a:custGeom>
                <a:avLst/>
                <a:gdLst/>
                <a:ahLst/>
                <a:cxnLst/>
                <a:rect l="l" t="t" r="r" b="b"/>
                <a:pathLst>
                  <a:path w="15881" h="8682" extrusionOk="0">
                    <a:moveTo>
                      <a:pt x="83" y="1"/>
                    </a:moveTo>
                    <a:cubicBezTo>
                      <a:pt x="83" y="2128"/>
                      <a:pt x="0" y="2128"/>
                      <a:pt x="0" y="4254"/>
                    </a:cubicBezTo>
                    <a:lnTo>
                      <a:pt x="0" y="8516"/>
                    </a:lnTo>
                    <a:cubicBezTo>
                      <a:pt x="0" y="8543"/>
                      <a:pt x="20" y="8550"/>
                      <a:pt x="47" y="8550"/>
                    </a:cubicBezTo>
                    <a:cubicBezTo>
                      <a:pt x="78" y="8550"/>
                      <a:pt x="118" y="8541"/>
                      <a:pt x="149" y="8541"/>
                    </a:cubicBezTo>
                    <a:cubicBezTo>
                      <a:pt x="2085" y="8541"/>
                      <a:pt x="2085" y="8673"/>
                      <a:pt x="4030" y="8673"/>
                    </a:cubicBezTo>
                    <a:cubicBezTo>
                      <a:pt x="5967" y="8673"/>
                      <a:pt x="5967" y="8582"/>
                      <a:pt x="7911" y="8582"/>
                    </a:cubicBezTo>
                    <a:cubicBezTo>
                      <a:pt x="9848" y="8582"/>
                      <a:pt x="9848" y="8682"/>
                      <a:pt x="11784" y="8682"/>
                    </a:cubicBezTo>
                    <a:cubicBezTo>
                      <a:pt x="13729" y="8682"/>
                      <a:pt x="13729" y="8591"/>
                      <a:pt x="15665" y="8591"/>
                    </a:cubicBezTo>
                    <a:cubicBezTo>
                      <a:pt x="15723" y="8591"/>
                      <a:pt x="15748" y="8574"/>
                      <a:pt x="15748" y="8516"/>
                    </a:cubicBezTo>
                    <a:cubicBezTo>
                      <a:pt x="15748" y="6406"/>
                      <a:pt x="15872" y="6406"/>
                      <a:pt x="15881" y="4296"/>
                    </a:cubicBezTo>
                    <a:cubicBezTo>
                      <a:pt x="15881" y="2186"/>
                      <a:pt x="15789" y="2186"/>
                      <a:pt x="15789" y="75"/>
                    </a:cubicBezTo>
                    <a:lnTo>
                      <a:pt x="83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8" name="Google Shape;1128;p51"/>
              <p:cNvSpPr/>
              <p:nvPr/>
            </p:nvSpPr>
            <p:spPr>
              <a:xfrm>
                <a:off x="2529707" y="1164350"/>
                <a:ext cx="4005376" cy="448391"/>
              </a:xfrm>
              <a:custGeom>
                <a:avLst/>
                <a:gdLst/>
                <a:ahLst/>
                <a:cxnLst/>
                <a:rect l="l" t="t" r="r" b="b"/>
                <a:pathLst>
                  <a:path w="15741" h="1855" extrusionOk="0">
                    <a:moveTo>
                      <a:pt x="249" y="1"/>
                    </a:moveTo>
                    <a:lnTo>
                      <a:pt x="249" y="812"/>
                    </a:lnTo>
                    <a:cubicBezTo>
                      <a:pt x="406" y="903"/>
                      <a:pt x="505" y="1076"/>
                      <a:pt x="505" y="1258"/>
                    </a:cubicBezTo>
                    <a:cubicBezTo>
                      <a:pt x="514" y="1540"/>
                      <a:pt x="282" y="1772"/>
                      <a:pt x="0" y="1772"/>
                    </a:cubicBezTo>
                    <a:lnTo>
                      <a:pt x="1294" y="1778"/>
                    </a:lnTo>
                    <a:lnTo>
                      <a:pt x="1294" y="1778"/>
                    </a:lnTo>
                    <a:cubicBezTo>
                      <a:pt x="1104" y="1680"/>
                      <a:pt x="974" y="1483"/>
                      <a:pt x="969" y="1258"/>
                    </a:cubicBezTo>
                    <a:cubicBezTo>
                      <a:pt x="960" y="994"/>
                      <a:pt x="1134" y="762"/>
                      <a:pt x="1382" y="696"/>
                    </a:cubicBezTo>
                    <a:lnTo>
                      <a:pt x="1325" y="1"/>
                    </a:lnTo>
                    <a:close/>
                    <a:moveTo>
                      <a:pt x="1780" y="1"/>
                    </a:moveTo>
                    <a:lnTo>
                      <a:pt x="1838" y="737"/>
                    </a:lnTo>
                    <a:cubicBezTo>
                      <a:pt x="2028" y="845"/>
                      <a:pt x="2144" y="1043"/>
                      <a:pt x="2152" y="1258"/>
                    </a:cubicBezTo>
                    <a:cubicBezTo>
                      <a:pt x="2158" y="1482"/>
                      <a:pt x="2032" y="1683"/>
                      <a:pt x="1847" y="1781"/>
                    </a:cubicBezTo>
                    <a:lnTo>
                      <a:pt x="1847" y="1781"/>
                    </a:lnTo>
                    <a:lnTo>
                      <a:pt x="3047" y="1788"/>
                    </a:lnTo>
                    <a:lnTo>
                      <a:pt x="3047" y="1788"/>
                    </a:lnTo>
                    <a:cubicBezTo>
                      <a:pt x="2796" y="1742"/>
                      <a:pt x="2606" y="1523"/>
                      <a:pt x="2599" y="1258"/>
                    </a:cubicBezTo>
                    <a:cubicBezTo>
                      <a:pt x="2591" y="1027"/>
                      <a:pt x="2740" y="820"/>
                      <a:pt x="2955" y="745"/>
                    </a:cubicBezTo>
                    <a:lnTo>
                      <a:pt x="2905" y="1"/>
                    </a:lnTo>
                    <a:close/>
                    <a:moveTo>
                      <a:pt x="3360" y="1"/>
                    </a:moveTo>
                    <a:lnTo>
                      <a:pt x="3410" y="795"/>
                    </a:lnTo>
                    <a:cubicBezTo>
                      <a:pt x="3575" y="894"/>
                      <a:pt x="3675" y="1068"/>
                      <a:pt x="3675" y="1258"/>
                    </a:cubicBezTo>
                    <a:cubicBezTo>
                      <a:pt x="3682" y="1525"/>
                      <a:pt x="3491" y="1745"/>
                      <a:pt x="3237" y="1789"/>
                    </a:cubicBezTo>
                    <a:lnTo>
                      <a:pt x="3237" y="1789"/>
                    </a:lnTo>
                    <a:lnTo>
                      <a:pt x="4708" y="1796"/>
                    </a:lnTo>
                    <a:lnTo>
                      <a:pt x="4708" y="1796"/>
                    </a:lnTo>
                    <a:cubicBezTo>
                      <a:pt x="4415" y="1792"/>
                      <a:pt x="4179" y="1553"/>
                      <a:pt x="4171" y="1258"/>
                    </a:cubicBezTo>
                    <a:cubicBezTo>
                      <a:pt x="4171" y="1035"/>
                      <a:pt x="4312" y="828"/>
                      <a:pt x="4519" y="754"/>
                    </a:cubicBezTo>
                    <a:lnTo>
                      <a:pt x="4486" y="1"/>
                    </a:lnTo>
                    <a:close/>
                    <a:moveTo>
                      <a:pt x="3047" y="1788"/>
                    </a:moveTo>
                    <a:cubicBezTo>
                      <a:pt x="3079" y="1793"/>
                      <a:pt x="3112" y="1796"/>
                      <a:pt x="3145" y="1796"/>
                    </a:cubicBezTo>
                    <a:cubicBezTo>
                      <a:pt x="3177" y="1796"/>
                      <a:pt x="3207" y="1794"/>
                      <a:pt x="3237" y="1789"/>
                    </a:cubicBezTo>
                    <a:lnTo>
                      <a:pt x="3237" y="1789"/>
                    </a:lnTo>
                    <a:lnTo>
                      <a:pt x="3047" y="1788"/>
                    </a:lnTo>
                    <a:close/>
                    <a:moveTo>
                      <a:pt x="4708" y="1796"/>
                    </a:moveTo>
                    <a:cubicBezTo>
                      <a:pt x="4711" y="1796"/>
                      <a:pt x="4714" y="1796"/>
                      <a:pt x="4717" y="1796"/>
                    </a:cubicBezTo>
                    <a:cubicBezTo>
                      <a:pt x="4718" y="1796"/>
                      <a:pt x="4720" y="1796"/>
                      <a:pt x="4721" y="1796"/>
                    </a:cubicBezTo>
                    <a:lnTo>
                      <a:pt x="4721" y="1796"/>
                    </a:lnTo>
                    <a:lnTo>
                      <a:pt x="4708" y="1796"/>
                    </a:lnTo>
                    <a:close/>
                    <a:moveTo>
                      <a:pt x="1294" y="1778"/>
                    </a:moveTo>
                    <a:lnTo>
                      <a:pt x="1294" y="1778"/>
                    </a:lnTo>
                    <a:cubicBezTo>
                      <a:pt x="1378" y="1822"/>
                      <a:pt x="1472" y="1846"/>
                      <a:pt x="1573" y="1846"/>
                    </a:cubicBezTo>
                    <a:cubicBezTo>
                      <a:pt x="1578" y="1846"/>
                      <a:pt x="1582" y="1846"/>
                      <a:pt x="1587" y="1846"/>
                    </a:cubicBezTo>
                    <a:cubicBezTo>
                      <a:pt x="1680" y="1846"/>
                      <a:pt x="1769" y="1823"/>
                      <a:pt x="1847" y="1781"/>
                    </a:cubicBezTo>
                    <a:lnTo>
                      <a:pt x="1847" y="1781"/>
                    </a:lnTo>
                    <a:lnTo>
                      <a:pt x="1294" y="1778"/>
                    </a:lnTo>
                    <a:close/>
                    <a:moveTo>
                      <a:pt x="4941" y="1"/>
                    </a:moveTo>
                    <a:lnTo>
                      <a:pt x="4974" y="795"/>
                    </a:lnTo>
                    <a:cubicBezTo>
                      <a:pt x="5139" y="886"/>
                      <a:pt x="5247" y="1068"/>
                      <a:pt x="5247" y="1258"/>
                    </a:cubicBezTo>
                    <a:cubicBezTo>
                      <a:pt x="5255" y="1547"/>
                      <a:pt x="5017" y="1795"/>
                      <a:pt x="4721" y="1796"/>
                    </a:cubicBezTo>
                    <a:lnTo>
                      <a:pt x="4721" y="1796"/>
                    </a:lnTo>
                    <a:lnTo>
                      <a:pt x="15734" y="1854"/>
                    </a:lnTo>
                    <a:lnTo>
                      <a:pt x="15734" y="1854"/>
                    </a:lnTo>
                    <a:cubicBezTo>
                      <a:pt x="15406" y="1851"/>
                      <a:pt x="15136" y="1587"/>
                      <a:pt x="15128" y="1258"/>
                    </a:cubicBezTo>
                    <a:cubicBezTo>
                      <a:pt x="15128" y="1010"/>
                      <a:pt x="15277" y="779"/>
                      <a:pt x="15508" y="696"/>
                    </a:cubicBezTo>
                    <a:lnTo>
                      <a:pt x="15508" y="1"/>
                    </a:lnTo>
                    <a:lnTo>
                      <a:pt x="14416" y="1"/>
                    </a:lnTo>
                    <a:lnTo>
                      <a:pt x="14383" y="803"/>
                    </a:lnTo>
                    <a:cubicBezTo>
                      <a:pt x="14557" y="886"/>
                      <a:pt x="14664" y="1060"/>
                      <a:pt x="14673" y="1258"/>
                    </a:cubicBezTo>
                    <a:cubicBezTo>
                      <a:pt x="14673" y="1540"/>
                      <a:pt x="14449" y="1772"/>
                      <a:pt x="14168" y="1772"/>
                    </a:cubicBezTo>
                    <a:cubicBezTo>
                      <a:pt x="13878" y="1772"/>
                      <a:pt x="13655" y="1540"/>
                      <a:pt x="13647" y="1258"/>
                    </a:cubicBezTo>
                    <a:cubicBezTo>
                      <a:pt x="13647" y="1060"/>
                      <a:pt x="13754" y="878"/>
                      <a:pt x="13936" y="795"/>
                    </a:cubicBezTo>
                    <a:lnTo>
                      <a:pt x="13961" y="1"/>
                    </a:lnTo>
                    <a:lnTo>
                      <a:pt x="12827" y="1"/>
                    </a:lnTo>
                    <a:lnTo>
                      <a:pt x="12827" y="803"/>
                    </a:lnTo>
                    <a:cubicBezTo>
                      <a:pt x="12993" y="894"/>
                      <a:pt x="13100" y="1068"/>
                      <a:pt x="13100" y="1258"/>
                    </a:cubicBezTo>
                    <a:cubicBezTo>
                      <a:pt x="13109" y="1540"/>
                      <a:pt x="12877" y="1772"/>
                      <a:pt x="12596" y="1772"/>
                    </a:cubicBezTo>
                    <a:cubicBezTo>
                      <a:pt x="12306" y="1772"/>
                      <a:pt x="12074" y="1540"/>
                      <a:pt x="12066" y="1258"/>
                    </a:cubicBezTo>
                    <a:cubicBezTo>
                      <a:pt x="12066" y="1052"/>
                      <a:pt x="12182" y="861"/>
                      <a:pt x="12372" y="779"/>
                    </a:cubicBezTo>
                    <a:lnTo>
                      <a:pt x="12372" y="1"/>
                    </a:lnTo>
                    <a:lnTo>
                      <a:pt x="11247" y="1"/>
                    </a:lnTo>
                    <a:lnTo>
                      <a:pt x="11263" y="795"/>
                    </a:lnTo>
                    <a:cubicBezTo>
                      <a:pt x="11437" y="886"/>
                      <a:pt x="11545" y="1060"/>
                      <a:pt x="11545" y="1258"/>
                    </a:cubicBezTo>
                    <a:cubicBezTo>
                      <a:pt x="11553" y="1548"/>
                      <a:pt x="11321" y="1788"/>
                      <a:pt x="11032" y="1788"/>
                    </a:cubicBezTo>
                    <a:cubicBezTo>
                      <a:pt x="10734" y="1780"/>
                      <a:pt x="10494" y="1548"/>
                      <a:pt x="10494" y="1258"/>
                    </a:cubicBezTo>
                    <a:cubicBezTo>
                      <a:pt x="10485" y="1043"/>
                      <a:pt x="10609" y="845"/>
                      <a:pt x="10816" y="762"/>
                    </a:cubicBezTo>
                    <a:lnTo>
                      <a:pt x="10800" y="1"/>
                    </a:lnTo>
                    <a:lnTo>
                      <a:pt x="9707" y="1"/>
                    </a:lnTo>
                    <a:lnTo>
                      <a:pt x="9674" y="745"/>
                    </a:lnTo>
                    <a:cubicBezTo>
                      <a:pt x="9873" y="836"/>
                      <a:pt x="9997" y="1035"/>
                      <a:pt x="10005" y="1258"/>
                    </a:cubicBezTo>
                    <a:cubicBezTo>
                      <a:pt x="10014" y="1565"/>
                      <a:pt x="9757" y="1821"/>
                      <a:pt x="9451" y="1821"/>
                    </a:cubicBezTo>
                    <a:cubicBezTo>
                      <a:pt x="9136" y="1821"/>
                      <a:pt x="8880" y="1573"/>
                      <a:pt x="8872" y="1258"/>
                    </a:cubicBezTo>
                    <a:cubicBezTo>
                      <a:pt x="8872" y="1027"/>
                      <a:pt x="9004" y="820"/>
                      <a:pt x="9219" y="737"/>
                    </a:cubicBezTo>
                    <a:lnTo>
                      <a:pt x="9252" y="1"/>
                    </a:lnTo>
                    <a:lnTo>
                      <a:pt x="8152" y="1"/>
                    </a:lnTo>
                    <a:lnTo>
                      <a:pt x="8085" y="795"/>
                    </a:lnTo>
                    <a:cubicBezTo>
                      <a:pt x="8259" y="886"/>
                      <a:pt x="8375" y="1060"/>
                      <a:pt x="8375" y="1258"/>
                    </a:cubicBezTo>
                    <a:cubicBezTo>
                      <a:pt x="8383" y="1535"/>
                      <a:pt x="8160" y="1763"/>
                      <a:pt x="7885" y="1763"/>
                    </a:cubicBezTo>
                    <a:cubicBezTo>
                      <a:pt x="7880" y="1763"/>
                      <a:pt x="7875" y="1763"/>
                      <a:pt x="7870" y="1763"/>
                    </a:cubicBezTo>
                    <a:cubicBezTo>
                      <a:pt x="7589" y="1763"/>
                      <a:pt x="7357" y="1540"/>
                      <a:pt x="7357" y="1258"/>
                    </a:cubicBezTo>
                    <a:cubicBezTo>
                      <a:pt x="7349" y="1060"/>
                      <a:pt x="7457" y="886"/>
                      <a:pt x="7630" y="795"/>
                    </a:cubicBezTo>
                    <a:lnTo>
                      <a:pt x="7697" y="1"/>
                    </a:lnTo>
                    <a:lnTo>
                      <a:pt x="6571" y="1"/>
                    </a:lnTo>
                    <a:lnTo>
                      <a:pt x="6521" y="762"/>
                    </a:lnTo>
                    <a:cubicBezTo>
                      <a:pt x="6720" y="853"/>
                      <a:pt x="6836" y="1043"/>
                      <a:pt x="6844" y="1258"/>
                    </a:cubicBezTo>
                    <a:cubicBezTo>
                      <a:pt x="6852" y="1556"/>
                      <a:pt x="6604" y="1805"/>
                      <a:pt x="6298" y="1805"/>
                    </a:cubicBezTo>
                    <a:cubicBezTo>
                      <a:pt x="6000" y="1805"/>
                      <a:pt x="5752" y="1565"/>
                      <a:pt x="5744" y="1258"/>
                    </a:cubicBezTo>
                    <a:cubicBezTo>
                      <a:pt x="5735" y="1035"/>
                      <a:pt x="5868" y="836"/>
                      <a:pt x="6066" y="754"/>
                    </a:cubicBezTo>
                    <a:lnTo>
                      <a:pt x="6116" y="1"/>
                    </a:lnTo>
                    <a:close/>
                    <a:moveTo>
                      <a:pt x="15734" y="1854"/>
                    </a:moveTo>
                    <a:cubicBezTo>
                      <a:pt x="15736" y="1854"/>
                      <a:pt x="15738" y="1854"/>
                      <a:pt x="15740" y="1854"/>
                    </a:cubicBezTo>
                    <a:lnTo>
                      <a:pt x="15734" y="185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129" name="Google Shape;1129;p51"/>
            <p:cNvSpPr/>
            <p:nvPr/>
          </p:nvSpPr>
          <p:spPr>
            <a:xfrm flipH="1">
              <a:off x="5224594" y="2117457"/>
              <a:ext cx="3150354" cy="2021777"/>
            </a:xfrm>
            <a:custGeom>
              <a:avLst/>
              <a:gdLst/>
              <a:ahLst/>
              <a:cxnLst/>
              <a:rect l="l" t="t" r="r" b="b"/>
              <a:pathLst>
                <a:path w="15881" h="8682" fill="none" extrusionOk="0">
                  <a:moveTo>
                    <a:pt x="83" y="1"/>
                  </a:moveTo>
                  <a:cubicBezTo>
                    <a:pt x="83" y="2128"/>
                    <a:pt x="0" y="2128"/>
                    <a:pt x="0" y="4254"/>
                  </a:cubicBezTo>
                  <a:lnTo>
                    <a:pt x="0" y="8516"/>
                  </a:lnTo>
                  <a:cubicBezTo>
                    <a:pt x="0" y="8574"/>
                    <a:pt x="91" y="8541"/>
                    <a:pt x="149" y="8541"/>
                  </a:cubicBezTo>
                  <a:cubicBezTo>
                    <a:pt x="2085" y="8541"/>
                    <a:pt x="2085" y="8673"/>
                    <a:pt x="4030" y="8673"/>
                  </a:cubicBezTo>
                  <a:cubicBezTo>
                    <a:pt x="5967" y="8673"/>
                    <a:pt x="5967" y="8582"/>
                    <a:pt x="7911" y="8582"/>
                  </a:cubicBezTo>
                  <a:cubicBezTo>
                    <a:pt x="9848" y="8582"/>
                    <a:pt x="9848" y="8682"/>
                    <a:pt x="11784" y="8682"/>
                  </a:cubicBezTo>
                  <a:cubicBezTo>
                    <a:pt x="13729" y="8682"/>
                    <a:pt x="13729" y="8591"/>
                    <a:pt x="15665" y="8591"/>
                  </a:cubicBezTo>
                  <a:cubicBezTo>
                    <a:pt x="15723" y="8591"/>
                    <a:pt x="15748" y="8574"/>
                    <a:pt x="15748" y="8516"/>
                  </a:cubicBezTo>
                  <a:cubicBezTo>
                    <a:pt x="15748" y="6406"/>
                    <a:pt x="15872" y="6406"/>
                    <a:pt x="15881" y="4296"/>
                  </a:cubicBezTo>
                  <a:cubicBezTo>
                    <a:pt x="15881" y="2186"/>
                    <a:pt x="15789" y="2186"/>
                    <a:pt x="15789" y="75"/>
                  </a:cubicBezTo>
                </a:path>
              </a:pathLst>
            </a:custGeom>
            <a:grpFill/>
            <a:ln w="9525" cap="rnd" cmpd="sng">
              <a:solidFill>
                <a:srgbClr val="05030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0" name="Google Shape;1130;p51"/>
            <p:cNvSpPr/>
            <p:nvPr/>
          </p:nvSpPr>
          <p:spPr>
            <a:xfrm flipH="1">
              <a:off x="5244233" y="1758961"/>
              <a:ext cx="3122582" cy="369340"/>
            </a:xfrm>
            <a:custGeom>
              <a:avLst/>
              <a:gdLst/>
              <a:ahLst/>
              <a:cxnLst/>
              <a:rect l="l" t="t" r="r" b="b"/>
              <a:pathLst>
                <a:path w="15741" h="1855" fill="none" extrusionOk="0">
                  <a:moveTo>
                    <a:pt x="15740" y="1854"/>
                  </a:moveTo>
                  <a:cubicBezTo>
                    <a:pt x="15409" y="1854"/>
                    <a:pt x="15136" y="1589"/>
                    <a:pt x="15128" y="1258"/>
                  </a:cubicBezTo>
                  <a:cubicBezTo>
                    <a:pt x="15128" y="1010"/>
                    <a:pt x="15277" y="779"/>
                    <a:pt x="15508" y="696"/>
                  </a:cubicBezTo>
                  <a:lnTo>
                    <a:pt x="15508" y="1"/>
                  </a:lnTo>
                  <a:lnTo>
                    <a:pt x="14416" y="1"/>
                  </a:lnTo>
                  <a:lnTo>
                    <a:pt x="14383" y="803"/>
                  </a:lnTo>
                  <a:cubicBezTo>
                    <a:pt x="14557" y="886"/>
                    <a:pt x="14664" y="1060"/>
                    <a:pt x="14673" y="1258"/>
                  </a:cubicBezTo>
                  <a:cubicBezTo>
                    <a:pt x="14673" y="1540"/>
                    <a:pt x="14449" y="1772"/>
                    <a:pt x="14168" y="1772"/>
                  </a:cubicBezTo>
                  <a:cubicBezTo>
                    <a:pt x="13878" y="1772"/>
                    <a:pt x="13655" y="1540"/>
                    <a:pt x="13647" y="1258"/>
                  </a:cubicBezTo>
                  <a:cubicBezTo>
                    <a:pt x="13647" y="1060"/>
                    <a:pt x="13754" y="878"/>
                    <a:pt x="13936" y="795"/>
                  </a:cubicBezTo>
                  <a:lnTo>
                    <a:pt x="13961" y="1"/>
                  </a:lnTo>
                  <a:lnTo>
                    <a:pt x="12827" y="1"/>
                  </a:lnTo>
                  <a:lnTo>
                    <a:pt x="12827" y="803"/>
                  </a:lnTo>
                  <a:cubicBezTo>
                    <a:pt x="12993" y="894"/>
                    <a:pt x="13100" y="1068"/>
                    <a:pt x="13100" y="1258"/>
                  </a:cubicBezTo>
                  <a:cubicBezTo>
                    <a:pt x="13109" y="1540"/>
                    <a:pt x="12877" y="1772"/>
                    <a:pt x="12596" y="1772"/>
                  </a:cubicBezTo>
                  <a:cubicBezTo>
                    <a:pt x="12306" y="1772"/>
                    <a:pt x="12074" y="1540"/>
                    <a:pt x="12066" y="1258"/>
                  </a:cubicBezTo>
                  <a:cubicBezTo>
                    <a:pt x="12066" y="1052"/>
                    <a:pt x="12182" y="861"/>
                    <a:pt x="12372" y="779"/>
                  </a:cubicBezTo>
                  <a:lnTo>
                    <a:pt x="12372" y="1"/>
                  </a:lnTo>
                  <a:lnTo>
                    <a:pt x="11247" y="1"/>
                  </a:lnTo>
                  <a:lnTo>
                    <a:pt x="11263" y="795"/>
                  </a:lnTo>
                  <a:cubicBezTo>
                    <a:pt x="11437" y="886"/>
                    <a:pt x="11545" y="1060"/>
                    <a:pt x="11545" y="1258"/>
                  </a:cubicBezTo>
                  <a:cubicBezTo>
                    <a:pt x="11553" y="1548"/>
                    <a:pt x="11321" y="1788"/>
                    <a:pt x="11032" y="1788"/>
                  </a:cubicBezTo>
                  <a:cubicBezTo>
                    <a:pt x="10734" y="1780"/>
                    <a:pt x="10494" y="1548"/>
                    <a:pt x="10494" y="1258"/>
                  </a:cubicBezTo>
                  <a:cubicBezTo>
                    <a:pt x="10485" y="1043"/>
                    <a:pt x="10609" y="845"/>
                    <a:pt x="10816" y="762"/>
                  </a:cubicBezTo>
                  <a:lnTo>
                    <a:pt x="10800" y="1"/>
                  </a:lnTo>
                  <a:lnTo>
                    <a:pt x="9707" y="1"/>
                  </a:lnTo>
                  <a:lnTo>
                    <a:pt x="9674" y="745"/>
                  </a:lnTo>
                  <a:cubicBezTo>
                    <a:pt x="9873" y="836"/>
                    <a:pt x="9997" y="1035"/>
                    <a:pt x="10005" y="1258"/>
                  </a:cubicBezTo>
                  <a:cubicBezTo>
                    <a:pt x="10014" y="1565"/>
                    <a:pt x="9757" y="1821"/>
                    <a:pt x="9451" y="1821"/>
                  </a:cubicBezTo>
                  <a:cubicBezTo>
                    <a:pt x="9136" y="1821"/>
                    <a:pt x="8880" y="1573"/>
                    <a:pt x="8872" y="1258"/>
                  </a:cubicBezTo>
                  <a:cubicBezTo>
                    <a:pt x="8872" y="1027"/>
                    <a:pt x="9004" y="820"/>
                    <a:pt x="9219" y="737"/>
                  </a:cubicBezTo>
                  <a:lnTo>
                    <a:pt x="9252" y="1"/>
                  </a:lnTo>
                  <a:lnTo>
                    <a:pt x="8152" y="1"/>
                  </a:lnTo>
                  <a:lnTo>
                    <a:pt x="8085" y="795"/>
                  </a:lnTo>
                  <a:cubicBezTo>
                    <a:pt x="8259" y="886"/>
                    <a:pt x="8375" y="1060"/>
                    <a:pt x="8375" y="1258"/>
                  </a:cubicBezTo>
                  <a:cubicBezTo>
                    <a:pt x="8383" y="1540"/>
                    <a:pt x="8152" y="1772"/>
                    <a:pt x="7870" y="1763"/>
                  </a:cubicBezTo>
                  <a:cubicBezTo>
                    <a:pt x="7589" y="1763"/>
                    <a:pt x="7357" y="1540"/>
                    <a:pt x="7357" y="1258"/>
                  </a:cubicBezTo>
                  <a:cubicBezTo>
                    <a:pt x="7349" y="1060"/>
                    <a:pt x="7457" y="886"/>
                    <a:pt x="7630" y="795"/>
                  </a:cubicBezTo>
                  <a:lnTo>
                    <a:pt x="7697" y="1"/>
                  </a:lnTo>
                  <a:lnTo>
                    <a:pt x="6571" y="1"/>
                  </a:lnTo>
                  <a:lnTo>
                    <a:pt x="6521" y="762"/>
                  </a:lnTo>
                  <a:cubicBezTo>
                    <a:pt x="6720" y="853"/>
                    <a:pt x="6836" y="1043"/>
                    <a:pt x="6844" y="1258"/>
                  </a:cubicBezTo>
                  <a:cubicBezTo>
                    <a:pt x="6852" y="1556"/>
                    <a:pt x="6604" y="1805"/>
                    <a:pt x="6298" y="1805"/>
                  </a:cubicBezTo>
                  <a:cubicBezTo>
                    <a:pt x="6000" y="1805"/>
                    <a:pt x="5752" y="1565"/>
                    <a:pt x="5744" y="1258"/>
                  </a:cubicBezTo>
                  <a:cubicBezTo>
                    <a:pt x="5735" y="1035"/>
                    <a:pt x="5868" y="836"/>
                    <a:pt x="6066" y="754"/>
                  </a:cubicBezTo>
                  <a:lnTo>
                    <a:pt x="6116" y="1"/>
                  </a:lnTo>
                  <a:lnTo>
                    <a:pt x="4941" y="1"/>
                  </a:lnTo>
                  <a:lnTo>
                    <a:pt x="4974" y="795"/>
                  </a:lnTo>
                  <a:cubicBezTo>
                    <a:pt x="5139" y="886"/>
                    <a:pt x="5247" y="1068"/>
                    <a:pt x="5247" y="1258"/>
                  </a:cubicBezTo>
                  <a:cubicBezTo>
                    <a:pt x="5255" y="1548"/>
                    <a:pt x="5015" y="1796"/>
                    <a:pt x="4717" y="1796"/>
                  </a:cubicBezTo>
                  <a:cubicBezTo>
                    <a:pt x="4419" y="1796"/>
                    <a:pt x="4180" y="1556"/>
                    <a:pt x="4171" y="1258"/>
                  </a:cubicBezTo>
                  <a:cubicBezTo>
                    <a:pt x="4171" y="1035"/>
                    <a:pt x="4312" y="828"/>
                    <a:pt x="4519" y="754"/>
                  </a:cubicBezTo>
                  <a:lnTo>
                    <a:pt x="4486" y="1"/>
                  </a:lnTo>
                  <a:lnTo>
                    <a:pt x="3360" y="1"/>
                  </a:lnTo>
                  <a:lnTo>
                    <a:pt x="3410" y="795"/>
                  </a:lnTo>
                  <a:cubicBezTo>
                    <a:pt x="3575" y="894"/>
                    <a:pt x="3675" y="1068"/>
                    <a:pt x="3675" y="1258"/>
                  </a:cubicBezTo>
                  <a:cubicBezTo>
                    <a:pt x="3683" y="1556"/>
                    <a:pt x="3443" y="1796"/>
                    <a:pt x="3145" y="1796"/>
                  </a:cubicBezTo>
                  <a:cubicBezTo>
                    <a:pt x="2847" y="1796"/>
                    <a:pt x="2607" y="1556"/>
                    <a:pt x="2599" y="1258"/>
                  </a:cubicBezTo>
                  <a:cubicBezTo>
                    <a:pt x="2591" y="1027"/>
                    <a:pt x="2740" y="820"/>
                    <a:pt x="2955" y="745"/>
                  </a:cubicBezTo>
                  <a:lnTo>
                    <a:pt x="2905" y="1"/>
                  </a:lnTo>
                  <a:lnTo>
                    <a:pt x="1780" y="1"/>
                  </a:lnTo>
                  <a:lnTo>
                    <a:pt x="1838" y="737"/>
                  </a:lnTo>
                  <a:cubicBezTo>
                    <a:pt x="2028" y="845"/>
                    <a:pt x="2144" y="1043"/>
                    <a:pt x="2152" y="1258"/>
                  </a:cubicBezTo>
                  <a:cubicBezTo>
                    <a:pt x="2160" y="1581"/>
                    <a:pt x="1896" y="1854"/>
                    <a:pt x="1573" y="1846"/>
                  </a:cubicBezTo>
                  <a:cubicBezTo>
                    <a:pt x="1242" y="1846"/>
                    <a:pt x="977" y="1581"/>
                    <a:pt x="969" y="1258"/>
                  </a:cubicBezTo>
                  <a:cubicBezTo>
                    <a:pt x="960" y="994"/>
                    <a:pt x="1134" y="762"/>
                    <a:pt x="1382" y="696"/>
                  </a:cubicBezTo>
                  <a:lnTo>
                    <a:pt x="1325" y="1"/>
                  </a:lnTo>
                  <a:lnTo>
                    <a:pt x="249" y="1"/>
                  </a:lnTo>
                  <a:lnTo>
                    <a:pt x="249" y="812"/>
                  </a:lnTo>
                  <a:cubicBezTo>
                    <a:pt x="406" y="903"/>
                    <a:pt x="505" y="1076"/>
                    <a:pt x="505" y="1258"/>
                  </a:cubicBezTo>
                  <a:cubicBezTo>
                    <a:pt x="514" y="1540"/>
                    <a:pt x="282" y="1772"/>
                    <a:pt x="0" y="1772"/>
                  </a:cubicBezTo>
                </a:path>
              </a:pathLst>
            </a:custGeom>
            <a:grpFill/>
            <a:ln w="9525" cap="rnd" cmpd="sng">
              <a:solidFill>
                <a:srgbClr val="05030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31" name="Google Shape;1131;p51"/>
          <p:cNvSpPr txBox="1">
            <a:spLocks noGrp="1"/>
          </p:cNvSpPr>
          <p:nvPr>
            <p:ph type="subTitle" idx="3"/>
          </p:nvPr>
        </p:nvSpPr>
        <p:spPr>
          <a:xfrm>
            <a:off x="844775" y="2518125"/>
            <a:ext cx="3018000" cy="33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accent4">
                    <a:lumMod val="25000"/>
                  </a:schemeClr>
                </a:solidFill>
              </a:rPr>
              <a:t>OAuth2</a:t>
            </a:r>
            <a:endParaRPr dirty="0">
              <a:solidFill>
                <a:schemeClr val="accent4">
                  <a:lumMod val="25000"/>
                </a:schemeClr>
              </a:solidFill>
            </a:endParaRPr>
          </a:p>
        </p:txBody>
      </p:sp>
      <p:sp>
        <p:nvSpPr>
          <p:cNvPr id="1132" name="Google Shape;1132;p51"/>
          <p:cNvSpPr txBox="1">
            <a:spLocks noGrp="1"/>
          </p:cNvSpPr>
          <p:nvPr>
            <p:ph type="subTitle" idx="4"/>
          </p:nvPr>
        </p:nvSpPr>
        <p:spPr>
          <a:xfrm>
            <a:off x="5020772" y="2518125"/>
            <a:ext cx="3297653" cy="33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accent4">
                    <a:lumMod val="25000"/>
                  </a:schemeClr>
                </a:solidFill>
              </a:rPr>
              <a:t>OpenID Connect</a:t>
            </a:r>
            <a:endParaRPr dirty="0">
              <a:solidFill>
                <a:schemeClr val="accent4">
                  <a:lumMod val="25000"/>
                </a:schemeClr>
              </a:solidFill>
            </a:endParaRPr>
          </a:p>
        </p:txBody>
      </p:sp>
      <p:sp>
        <p:nvSpPr>
          <p:cNvPr id="1133" name="Google Shape;1133;p51"/>
          <p:cNvSpPr txBox="1">
            <a:spLocks noGrp="1"/>
          </p:cNvSpPr>
          <p:nvPr>
            <p:ph type="sldNum" idx="12"/>
          </p:nvPr>
        </p:nvSpPr>
        <p:spPr>
          <a:xfrm>
            <a:off x="436813" y="4608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9</a:t>
            </a:fld>
            <a:endParaRPr/>
          </a:p>
        </p:txBody>
      </p:sp>
      <p:sp>
        <p:nvSpPr>
          <p:cNvPr id="1134" name="Google Shape;1134;p51"/>
          <p:cNvSpPr txBox="1">
            <a:spLocks noGrp="1"/>
          </p:cNvSpPr>
          <p:nvPr>
            <p:ph type="title"/>
          </p:nvPr>
        </p:nvSpPr>
        <p:spPr>
          <a:xfrm>
            <a:off x="646611" y="439125"/>
            <a:ext cx="7543800" cy="67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>
                <a:solidFill>
                  <a:schemeClr val="tx2">
                    <a:lumMod val="50000"/>
                  </a:schemeClr>
                </a:solidFill>
                <a:latin typeface="Abadi" panose="020B0604020202020204" pitchFamily="34" charset="0"/>
              </a:rPr>
              <a:t>OAuth2</a:t>
            </a:r>
            <a:r>
              <a:rPr lang="en" sz="3600" dirty="0">
                <a:latin typeface="Abadi" panose="020B0604020202020204" pitchFamily="34" charset="0"/>
              </a:rPr>
              <a:t> </a:t>
            </a:r>
            <a:r>
              <a:rPr lang="en" sz="3600" b="0" dirty="0">
                <a:latin typeface="Abadi" panose="020B0604020202020204" pitchFamily="34" charset="0"/>
              </a:rPr>
              <a:t>and</a:t>
            </a:r>
            <a:r>
              <a:rPr lang="en" sz="3600" dirty="0">
                <a:latin typeface="Abadi" panose="020B0604020202020204" pitchFamily="34" charset="0"/>
              </a:rPr>
              <a:t> </a:t>
            </a:r>
            <a:r>
              <a:rPr lang="en" sz="3600" dirty="0">
                <a:solidFill>
                  <a:schemeClr val="tx2">
                    <a:lumMod val="50000"/>
                  </a:schemeClr>
                </a:solidFill>
                <a:latin typeface="Abadi" panose="020B0604020202020204" pitchFamily="34" charset="0"/>
              </a:rPr>
              <a:t>OpenID</a:t>
            </a:r>
            <a:r>
              <a:rPr lang="en" sz="3600" dirty="0">
                <a:latin typeface="Abadi" panose="020B0604020202020204" pitchFamily="34" charset="0"/>
              </a:rPr>
              <a:t> Connect</a:t>
            </a:r>
            <a:endParaRPr sz="3600" dirty="0">
              <a:solidFill>
                <a:schemeClr val="lt2"/>
              </a:solidFill>
              <a:latin typeface="Abadi" panose="020B0604020202020204" pitchFamily="34" charset="0"/>
            </a:endParaRPr>
          </a:p>
        </p:txBody>
      </p:sp>
      <p:sp>
        <p:nvSpPr>
          <p:cNvPr id="1135" name="Google Shape;1135;p51"/>
          <p:cNvSpPr txBox="1">
            <a:spLocks noGrp="1"/>
          </p:cNvSpPr>
          <p:nvPr>
            <p:ph type="body" idx="1"/>
          </p:nvPr>
        </p:nvSpPr>
        <p:spPr>
          <a:xfrm>
            <a:off x="5058099" y="2860730"/>
            <a:ext cx="3260326" cy="82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12750" indent="-285750">
              <a:buSzPts val="1600"/>
            </a:pPr>
            <a:r>
              <a:rPr lang="en-US" dirty="0"/>
              <a:t>Built on top of Auth2</a:t>
            </a:r>
          </a:p>
        </p:txBody>
      </p:sp>
      <p:sp>
        <p:nvSpPr>
          <p:cNvPr id="1136" name="Google Shape;1136;p51"/>
          <p:cNvSpPr txBox="1">
            <a:spLocks noGrp="1"/>
          </p:cNvSpPr>
          <p:nvPr>
            <p:ph type="body" idx="2"/>
          </p:nvPr>
        </p:nvSpPr>
        <p:spPr>
          <a:xfrm>
            <a:off x="844774" y="2856525"/>
            <a:ext cx="3460413" cy="82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12750" indent="-285750">
              <a:buSzPts val="1600"/>
            </a:pPr>
            <a:r>
              <a:rPr lang="en-US" dirty="0"/>
              <a:t>Authorization</a:t>
            </a:r>
          </a:p>
          <a:p>
            <a:pPr marL="412750" indent="-285750">
              <a:buSzPts val="1600"/>
            </a:pPr>
            <a:r>
              <a:rPr lang="en-US" dirty="0"/>
              <a:t>Works with </a:t>
            </a:r>
            <a:r>
              <a:rPr lang="en-US" dirty="0" err="1"/>
              <a:t>Access_token</a:t>
            </a:r>
            <a:endParaRPr dirty="0"/>
          </a:p>
        </p:txBody>
      </p:sp>
      <p:grpSp>
        <p:nvGrpSpPr>
          <p:cNvPr id="1137" name="Google Shape;1137;p51"/>
          <p:cNvGrpSpPr/>
          <p:nvPr/>
        </p:nvGrpSpPr>
        <p:grpSpPr>
          <a:xfrm>
            <a:off x="4130650" y="2356150"/>
            <a:ext cx="890122" cy="1390725"/>
            <a:chOff x="4130650" y="2356150"/>
            <a:chExt cx="890122" cy="1390725"/>
          </a:xfrm>
        </p:grpSpPr>
        <p:sp>
          <p:nvSpPr>
            <p:cNvPr id="1138" name="Google Shape;1138;p51"/>
            <p:cNvSpPr/>
            <p:nvPr/>
          </p:nvSpPr>
          <p:spPr>
            <a:xfrm>
              <a:off x="4130650" y="2356150"/>
              <a:ext cx="890122" cy="1336592"/>
            </a:xfrm>
            <a:custGeom>
              <a:avLst/>
              <a:gdLst/>
              <a:ahLst/>
              <a:cxnLst/>
              <a:rect l="l" t="t" r="r" b="b"/>
              <a:pathLst>
                <a:path w="34941" h="50571" extrusionOk="0">
                  <a:moveTo>
                    <a:pt x="0" y="0"/>
                  </a:moveTo>
                  <a:cubicBezTo>
                    <a:pt x="19768" y="5389"/>
                    <a:pt x="20445" y="36091"/>
                    <a:pt x="34941" y="50571"/>
                  </a:cubicBezTo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139" name="Google Shape;1139;p51"/>
            <p:cNvSpPr/>
            <p:nvPr/>
          </p:nvSpPr>
          <p:spPr>
            <a:xfrm>
              <a:off x="4838813" y="3551475"/>
              <a:ext cx="126450" cy="195400"/>
            </a:xfrm>
            <a:custGeom>
              <a:avLst/>
              <a:gdLst/>
              <a:ahLst/>
              <a:cxnLst/>
              <a:rect l="l" t="t" r="r" b="b"/>
              <a:pathLst>
                <a:path w="5058" h="7816" extrusionOk="0">
                  <a:moveTo>
                    <a:pt x="5058" y="7816"/>
                  </a:moveTo>
                  <a:cubicBezTo>
                    <a:pt x="2476" y="6095"/>
                    <a:pt x="981" y="2944"/>
                    <a:pt x="0" y="0"/>
                  </a:cubicBezTo>
                </a:path>
              </a:pathLst>
            </a:custGeom>
            <a:noFill/>
            <a:ln w="9525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</p:spTree>
    <p:extLst>
      <p:ext uri="{BB962C8B-B14F-4D97-AF65-F5344CB8AC3E}">
        <p14:creationId xmlns:p14="http://schemas.microsoft.com/office/powerpoint/2010/main" val="499822667"/>
      </p:ext>
    </p:extLst>
  </p:cSld>
  <p:clrMapOvr>
    <a:masterClrMapping/>
  </p:clrMapOvr>
</p:sld>
</file>

<file path=ppt/theme/theme1.xml><?xml version="1.0" encoding="utf-8"?>
<a:theme xmlns:a="http://schemas.openxmlformats.org/drawingml/2006/main" name="Phone Engineering Lesson by Slidesgo">
  <a:themeElements>
    <a:clrScheme name="Simple Light">
      <a:dk1>
        <a:srgbClr val="000000"/>
      </a:dk1>
      <a:lt1>
        <a:srgbClr val="FFFFFF"/>
      </a:lt1>
      <a:dk2>
        <a:srgbClr val="D9DDDF"/>
      </a:dk2>
      <a:lt2>
        <a:srgbClr val="EFF4F6"/>
      </a:lt2>
      <a:accent1>
        <a:srgbClr val="0C88FF"/>
      </a:accent1>
      <a:accent2>
        <a:srgbClr val="1336F8"/>
      </a:accent2>
      <a:accent3>
        <a:srgbClr val="0DCF7C"/>
      </a:accent3>
      <a:accent4>
        <a:srgbClr val="FF592A"/>
      </a:accent4>
      <a:accent5>
        <a:srgbClr val="C12900"/>
      </a:accent5>
      <a:accent6>
        <a:srgbClr val="FFC620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2079</TotalTime>
  <Words>1033</Words>
  <Application>Microsoft Office PowerPoint</Application>
  <PresentationFormat>On-screen Show (16:9)</PresentationFormat>
  <Paragraphs>364</Paragraphs>
  <Slides>50</Slides>
  <Notes>48</Notes>
  <HiddenSlides>0</HiddenSlides>
  <MMClips>0</MMClips>
  <ScaleCrop>false</ScaleCrop>
  <HeadingPairs>
    <vt:vector size="6" baseType="variant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68" baseType="lpstr">
      <vt:lpstr>Consolas</vt:lpstr>
      <vt:lpstr>sofia-pro</vt:lpstr>
      <vt:lpstr>Abadi</vt:lpstr>
      <vt:lpstr>Calibri</vt:lpstr>
      <vt:lpstr>Arial</vt:lpstr>
      <vt:lpstr>Libre Baskerville</vt:lpstr>
      <vt:lpstr>Lato</vt:lpstr>
      <vt:lpstr>Lato Black</vt:lpstr>
      <vt:lpstr>Wingdings</vt:lpstr>
      <vt:lpstr>Open Sans ExtraBold</vt:lpstr>
      <vt:lpstr>Architects Daughter</vt:lpstr>
      <vt:lpstr>Open Sans</vt:lpstr>
      <vt:lpstr>Comic Sans MS</vt:lpstr>
      <vt:lpstr>Montserrat</vt:lpstr>
      <vt:lpstr>Roboto</vt:lpstr>
      <vt:lpstr>Roboto Slab</vt:lpstr>
      <vt:lpstr>Roboto Mono</vt:lpstr>
      <vt:lpstr>Phone Engineering Lesson by Slidesgo</vt:lpstr>
      <vt:lpstr>.NET CORE</vt:lpstr>
      <vt:lpstr>PowerPoint Presentation</vt:lpstr>
      <vt:lpstr>PowerPoint Presentation</vt:lpstr>
      <vt:lpstr>EF Core</vt:lpstr>
      <vt:lpstr>SQL Server</vt:lpstr>
      <vt:lpstr>Course Overview</vt:lpstr>
      <vt:lpstr>MICROSERVICES</vt:lpstr>
      <vt:lpstr>Shopping Cart Logic</vt:lpstr>
      <vt:lpstr>OAuth2 and OpenID Connect</vt:lpstr>
      <vt:lpstr>PowerPoint Presentation</vt:lpstr>
      <vt:lpstr>What this course is NOT about?</vt:lpstr>
      <vt:lpstr>PowerPoint Presentation</vt:lpstr>
      <vt:lpstr>IdentityServer 5 / Duende Identity Server</vt:lpstr>
      <vt:lpstr>PowerPoint Presentation</vt:lpstr>
      <vt:lpstr>ASYNC AWAIT WITHIN CODE</vt:lpstr>
      <vt:lpstr>Microservices</vt:lpstr>
      <vt:lpstr>Microservices Application Flow</vt:lpstr>
      <vt:lpstr>Traditional Monolith Application</vt:lpstr>
      <vt:lpstr>Microservices Application</vt:lpstr>
      <vt:lpstr>COMMUNICATION (SYNC/ASYNC)</vt:lpstr>
      <vt:lpstr>Microservices Application Flow</vt:lpstr>
      <vt:lpstr>Identity Server Terminology</vt:lpstr>
      <vt:lpstr>Azure Messaging</vt:lpstr>
      <vt:lpstr>TOOLS NEEDED</vt:lpstr>
      <vt:lpstr>Microservices Application Flow (Without Gateway)</vt:lpstr>
      <vt:lpstr>Microservices Application Flow (With Gateway)</vt:lpstr>
      <vt:lpstr>Client-to-microservice Communication</vt:lpstr>
      <vt:lpstr>Disadvantages of Client-to-microservice</vt:lpstr>
      <vt:lpstr>Adding a Gateway</vt:lpstr>
      <vt:lpstr>Disadvantages of Gateway</vt:lpstr>
      <vt:lpstr>OVERVIEW</vt:lpstr>
      <vt:lpstr>PRODUCT API BASIC SETUP</vt:lpstr>
      <vt:lpstr>BRIEF INTRODUCTION</vt:lpstr>
      <vt:lpstr>OVERVIEW</vt:lpstr>
      <vt:lpstr>PowerPoint Presentation</vt:lpstr>
      <vt:lpstr>RabbitMQ</vt:lpstr>
      <vt:lpstr>ASSIGNMENT – PRODUCT API</vt:lpstr>
      <vt:lpstr>EXCHANGE</vt:lpstr>
      <vt:lpstr>EXCHANGE TYPES</vt:lpstr>
      <vt:lpstr>DIRECT EXCHANGE</vt:lpstr>
      <vt:lpstr>DIRECT EXCHANGE</vt:lpstr>
      <vt:lpstr>FANOUT EXCHANGE</vt:lpstr>
      <vt:lpstr>TOPIC EXCHANGE</vt:lpstr>
      <vt:lpstr>HEADER EXCHANGE</vt:lpstr>
      <vt:lpstr>QUEUES</vt:lpstr>
      <vt:lpstr>BINDINGS</vt:lpstr>
      <vt:lpstr>STANDARD QUEUE</vt:lpstr>
      <vt:lpstr>STANDARD QUEUE</vt:lpstr>
      <vt:lpstr>DIRECT ROUTING</vt:lpstr>
      <vt:lpstr>PUBLISH AND SUBSCRIBE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.NET</dc:title>
  <dc:creator>Bhrugen Patel</dc:creator>
  <cp:lastModifiedBy>Bhrugen</cp:lastModifiedBy>
  <cp:revision>15</cp:revision>
  <dcterms:modified xsi:type="dcterms:W3CDTF">2023-05-19T03:41:37Z</dcterms:modified>
</cp:coreProperties>
</file>