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9" r:id="rId1"/>
  </p:sldMasterIdLst>
  <p:notesMasterIdLst>
    <p:notesMasterId r:id="rId43"/>
  </p:notesMasterIdLst>
  <p:sldIdLst>
    <p:sldId id="256" r:id="rId2"/>
    <p:sldId id="408" r:id="rId3"/>
    <p:sldId id="425" r:id="rId4"/>
    <p:sldId id="426" r:id="rId5"/>
    <p:sldId id="427" r:id="rId6"/>
    <p:sldId id="438" r:id="rId7"/>
    <p:sldId id="398" r:id="rId8"/>
    <p:sldId id="395" r:id="rId9"/>
    <p:sldId id="397" r:id="rId10"/>
    <p:sldId id="401" r:id="rId11"/>
    <p:sldId id="428" r:id="rId12"/>
    <p:sldId id="432" r:id="rId13"/>
    <p:sldId id="400" r:id="rId14"/>
    <p:sldId id="434" r:id="rId15"/>
    <p:sldId id="437" r:id="rId16"/>
    <p:sldId id="435" r:id="rId17"/>
    <p:sldId id="436" r:id="rId18"/>
    <p:sldId id="402" r:id="rId19"/>
    <p:sldId id="403" r:id="rId20"/>
    <p:sldId id="404" r:id="rId21"/>
    <p:sldId id="417" r:id="rId22"/>
    <p:sldId id="416" r:id="rId23"/>
    <p:sldId id="415" r:id="rId24"/>
    <p:sldId id="411" r:id="rId25"/>
    <p:sldId id="412" r:id="rId26"/>
    <p:sldId id="413" r:id="rId27"/>
    <p:sldId id="414" r:id="rId28"/>
    <p:sldId id="375" r:id="rId29"/>
    <p:sldId id="392" r:id="rId30"/>
    <p:sldId id="393" r:id="rId31"/>
    <p:sldId id="418" r:id="rId32"/>
    <p:sldId id="419" r:id="rId33"/>
    <p:sldId id="420" r:id="rId34"/>
    <p:sldId id="394" r:id="rId35"/>
    <p:sldId id="421" r:id="rId36"/>
    <p:sldId id="422" r:id="rId37"/>
    <p:sldId id="429" r:id="rId38"/>
    <p:sldId id="430" r:id="rId39"/>
    <p:sldId id="431" r:id="rId40"/>
    <p:sldId id="405" r:id="rId41"/>
    <p:sldId id="407" r:id="rId42"/>
  </p:sldIdLst>
  <p:sldSz cx="9144000" cy="5143500" type="screen16x9"/>
  <p:notesSz cx="6858000" cy="9144000"/>
  <p:embeddedFontLst>
    <p:embeddedFont>
      <p:font typeface="Big Shoulders Text" panose="020B0604020202020204" charset="0"/>
      <p:regular r:id="rId44"/>
      <p:bold r:id="rId45"/>
    </p:embeddedFont>
    <p:embeddedFont>
      <p:font typeface="Bodoni MT" panose="02070603080606020203" pitchFamily="18" charset="0"/>
      <p:regular r:id="rId46"/>
      <p:bold r:id="rId47"/>
      <p:italic r:id="rId48"/>
      <p:boldItalic r:id="rId49"/>
    </p:embeddedFont>
    <p:embeddedFont>
      <p:font typeface="Microsoft JhengHei UI Light" panose="020B0304030504040204" pitchFamily="34" charset="-120"/>
      <p:regular r:id="rId50"/>
    </p:embeddedFont>
    <p:embeddedFont>
      <p:font typeface="Roboto" panose="02000000000000000000" pitchFamily="2" charset="0"/>
      <p:regular r:id="rId51"/>
      <p:bold r:id="rId52"/>
      <p:italic r:id="rId53"/>
      <p:boldItalic r:id="rId54"/>
    </p:embeddedFont>
    <p:embeddedFont>
      <p:font typeface="Roboto Light" panose="02000000000000000000" pitchFamily="2" charset="0"/>
      <p:regular r:id="rId55"/>
      <p:italic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5970"/>
    <a:srgbClr val="C60C84"/>
    <a:srgbClr val="00A1F1"/>
    <a:srgbClr val="3D7C0E"/>
    <a:srgbClr val="077D83"/>
    <a:srgbClr val="C3C3C3"/>
    <a:srgbClr val="B6212D"/>
    <a:srgbClr val="5970AF"/>
    <a:srgbClr val="2BE1DD"/>
    <a:srgbClr val="A66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EF81BE2-4B12-4730-9552-5CD4AD3B7AA0}" v="2158" dt="2021-10-19T15:10:51.742"/>
  </p1510:revLst>
</p1510:revInfo>
</file>

<file path=ppt/tableStyles.xml><?xml version="1.0" encoding="utf-8"?>
<a:tblStyleLst xmlns:a="http://schemas.openxmlformats.org/drawingml/2006/main" def="{4180E7B9-516B-4B3C-BCF2-2E4EF4A932A1}">
  <a:tblStyle styleId="{4180E7B9-516B-4B3C-BCF2-2E4EF4A932A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94007" autoAdjust="0"/>
  </p:normalViewPr>
  <p:slideViewPr>
    <p:cSldViewPr snapToGrid="0">
      <p:cViewPr varScale="1">
        <p:scale>
          <a:sx n="141" d="100"/>
          <a:sy n="141" d="100"/>
        </p:scale>
        <p:origin x="522" y="126"/>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4.fntdata"/><Relationship Id="rId50" Type="http://schemas.openxmlformats.org/officeDocument/2006/relationships/font" Target="fonts/font7.fntdata"/><Relationship Id="rId55" Type="http://schemas.openxmlformats.org/officeDocument/2006/relationships/font" Target="fonts/font12.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2.fntdata"/><Relationship Id="rId53" Type="http://schemas.openxmlformats.org/officeDocument/2006/relationships/font" Target="fonts/font10.fntdata"/><Relationship Id="rId58" Type="http://schemas.openxmlformats.org/officeDocument/2006/relationships/viewProps" Target="viewProps.xml"/><Relationship Id="rId5" Type="http://schemas.openxmlformats.org/officeDocument/2006/relationships/slide" Target="slides/slide4.xml"/><Relationship Id="rId61" Type="http://schemas.microsoft.com/office/2016/11/relationships/changesInfo" Target="changesInfos/changesInfo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font" Target="fonts/font5.fntdata"/><Relationship Id="rId56"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font" Target="fonts/font8.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3.fntdata"/><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1.fntdata"/><Relationship Id="rId62"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6.fntdata"/><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1.fntdata"/><Relationship Id="rId52" Type="http://schemas.openxmlformats.org/officeDocument/2006/relationships/font" Target="fonts/font9.fntdata"/><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hrugen Patel" userId="f021a6139b3c29b3" providerId="LiveId" clId="{EEF81BE2-4B12-4730-9552-5CD4AD3B7AA0}"/>
    <pc:docChg chg="undo custSel addSld delSld modSld sldOrd">
      <pc:chgData name="Bhrugen Patel" userId="f021a6139b3c29b3" providerId="LiveId" clId="{EEF81BE2-4B12-4730-9552-5CD4AD3B7AA0}" dt="2021-10-19T15:10:57.679" v="5353" actId="1076"/>
      <pc:docMkLst>
        <pc:docMk/>
      </pc:docMkLst>
      <pc:sldChg chg="addSp delSp modSp mod ord modAnim">
        <pc:chgData name="Bhrugen Patel" userId="f021a6139b3c29b3" providerId="LiveId" clId="{EEF81BE2-4B12-4730-9552-5CD4AD3B7AA0}" dt="2021-10-19T13:18:37.445" v="5206"/>
        <pc:sldMkLst>
          <pc:docMk/>
          <pc:sldMk cId="0" sldId="256"/>
        </pc:sldMkLst>
        <pc:spChg chg="add del mod">
          <ac:chgData name="Bhrugen Patel" userId="f021a6139b3c29b3" providerId="LiveId" clId="{EEF81BE2-4B12-4730-9552-5CD4AD3B7AA0}" dt="2021-10-11T17:57:41.591" v="2532" actId="478"/>
          <ac:spMkLst>
            <pc:docMk/>
            <pc:sldMk cId="0" sldId="256"/>
            <ac:spMk id="3" creationId="{5F2010D6-6183-44A8-AB45-DDB320A31AE1}"/>
          </ac:spMkLst>
        </pc:spChg>
        <pc:spChg chg="add del mod">
          <ac:chgData name="Bhrugen Patel" userId="f021a6139b3c29b3" providerId="LiveId" clId="{EEF81BE2-4B12-4730-9552-5CD4AD3B7AA0}" dt="2021-10-11T17:57:55.791" v="2538" actId="478"/>
          <ac:spMkLst>
            <pc:docMk/>
            <pc:sldMk cId="0" sldId="256"/>
            <ac:spMk id="27" creationId="{92ABC263-B145-4189-8E7F-FA3738FEDCF2}"/>
          </ac:spMkLst>
        </pc:spChg>
        <pc:spChg chg="add mod">
          <ac:chgData name="Bhrugen Patel" userId="f021a6139b3c29b3" providerId="LiveId" clId="{EEF81BE2-4B12-4730-9552-5CD4AD3B7AA0}" dt="2021-10-11T17:58:01.184" v="2540" actId="403"/>
          <ac:spMkLst>
            <pc:docMk/>
            <pc:sldMk cId="0" sldId="256"/>
            <ac:spMk id="28" creationId="{796CA571-EA7A-4EB6-989B-07DB6EAE6D43}"/>
          </ac:spMkLst>
        </pc:spChg>
        <pc:spChg chg="mod">
          <ac:chgData name="Bhrugen Patel" userId="f021a6139b3c29b3" providerId="LiveId" clId="{EEF81BE2-4B12-4730-9552-5CD4AD3B7AA0}" dt="2021-10-11T17:57:11.403" v="2526" actId="207"/>
          <ac:spMkLst>
            <pc:docMk/>
            <pc:sldMk cId="0" sldId="256"/>
            <ac:spMk id="19784" creationId="{00000000-0000-0000-0000-000000000000}"/>
          </ac:spMkLst>
        </pc:spChg>
        <pc:spChg chg="del mod">
          <ac:chgData name="Bhrugen Patel" userId="f021a6139b3c29b3" providerId="LiveId" clId="{EEF81BE2-4B12-4730-9552-5CD4AD3B7AA0}" dt="2021-10-11T17:57:38.918" v="2531" actId="478"/>
          <ac:spMkLst>
            <pc:docMk/>
            <pc:sldMk cId="0" sldId="256"/>
            <ac:spMk id="19785" creationId="{00000000-0000-0000-0000-000000000000}"/>
          </ac:spMkLst>
        </pc:spChg>
        <pc:picChg chg="add mod">
          <ac:chgData name="Bhrugen Patel" userId="f021a6139b3c29b3" providerId="LiveId" clId="{EEF81BE2-4B12-4730-9552-5CD4AD3B7AA0}" dt="2021-10-19T13:18:16.374" v="5204" actId="1076"/>
          <ac:picMkLst>
            <pc:docMk/>
            <pc:sldMk cId="0" sldId="256"/>
            <ac:picMk id="26" creationId="{059C06B4-0A2D-4017-B61E-6C859623B917}"/>
          </ac:picMkLst>
        </pc:picChg>
        <pc:picChg chg="add del mod">
          <ac:chgData name="Bhrugen Patel" userId="f021a6139b3c29b3" providerId="LiveId" clId="{EEF81BE2-4B12-4730-9552-5CD4AD3B7AA0}" dt="2021-10-11T17:57:56.261" v="2539" actId="478"/>
          <ac:picMkLst>
            <pc:docMk/>
            <pc:sldMk cId="0" sldId="256"/>
            <ac:picMk id="26" creationId="{66849E1A-6592-402D-BBED-479244E76F89}"/>
          </ac:picMkLst>
        </pc:picChg>
        <pc:picChg chg="add mod">
          <ac:chgData name="Bhrugen Patel" userId="f021a6139b3c29b3" providerId="LiveId" clId="{EEF81BE2-4B12-4730-9552-5CD4AD3B7AA0}" dt="2021-10-19T13:18:16.374" v="5204" actId="1076"/>
          <ac:picMkLst>
            <pc:docMk/>
            <pc:sldMk cId="0" sldId="256"/>
            <ac:picMk id="27" creationId="{08C3031B-5C92-4131-97E8-139FF6A026CA}"/>
          </ac:picMkLst>
        </pc:picChg>
        <pc:picChg chg="add mod">
          <ac:chgData name="Bhrugen Patel" userId="f021a6139b3c29b3" providerId="LiveId" clId="{EEF81BE2-4B12-4730-9552-5CD4AD3B7AA0}" dt="2021-10-19T13:18:16.374" v="5204" actId="1076"/>
          <ac:picMkLst>
            <pc:docMk/>
            <pc:sldMk cId="0" sldId="256"/>
            <ac:picMk id="29" creationId="{2C68E9BD-E3C2-4AC1-B62E-85AD38565C40}"/>
          </ac:picMkLst>
        </pc:picChg>
        <pc:picChg chg="add mod">
          <ac:chgData name="Bhrugen Patel" userId="f021a6139b3c29b3" providerId="LiveId" clId="{EEF81BE2-4B12-4730-9552-5CD4AD3B7AA0}" dt="2021-10-19T13:18:16.374" v="5204" actId="1076"/>
          <ac:picMkLst>
            <pc:docMk/>
            <pc:sldMk cId="0" sldId="256"/>
            <ac:picMk id="30" creationId="{5BB47A64-9FF0-46B5-90F3-8958D3465A6E}"/>
          </ac:picMkLst>
        </pc:picChg>
        <pc:cxnChg chg="mod">
          <ac:chgData name="Bhrugen Patel" userId="f021a6139b3c29b3" providerId="LiveId" clId="{EEF81BE2-4B12-4730-9552-5CD4AD3B7AA0}" dt="2021-10-11T17:57:16.662" v="2528" actId="208"/>
          <ac:cxnSpMkLst>
            <pc:docMk/>
            <pc:sldMk cId="0" sldId="256"/>
            <ac:cxnSpMk id="19786" creationId="{00000000-0000-0000-0000-000000000000}"/>
          </ac:cxnSpMkLst>
        </pc:cxnChg>
      </pc:sldChg>
      <pc:sldChg chg="addSp delSp modSp mod delAnim modAnim">
        <pc:chgData name="Bhrugen Patel" userId="f021a6139b3c29b3" providerId="LiveId" clId="{EEF81BE2-4B12-4730-9552-5CD4AD3B7AA0}" dt="2021-10-11T18:11:27.798" v="2814"/>
        <pc:sldMkLst>
          <pc:docMk/>
          <pc:sldMk cId="1329599717" sldId="393"/>
        </pc:sldMkLst>
        <pc:spChg chg="add mod">
          <ac:chgData name="Bhrugen Patel" userId="f021a6139b3c29b3" providerId="LiveId" clId="{EEF81BE2-4B12-4730-9552-5CD4AD3B7AA0}" dt="2021-10-11T18:11:07.916" v="2808" actId="1076"/>
          <ac:spMkLst>
            <pc:docMk/>
            <pc:sldMk cId="1329599717" sldId="393"/>
            <ac:spMk id="11" creationId="{8CB49699-D31E-4E95-B91E-2D06671A87BE}"/>
          </ac:spMkLst>
        </pc:spChg>
        <pc:spChg chg="del mod">
          <ac:chgData name="Bhrugen Patel" userId="f021a6139b3c29b3" providerId="LiveId" clId="{EEF81BE2-4B12-4730-9552-5CD4AD3B7AA0}" dt="2021-10-11T18:09:45.997" v="2763"/>
          <ac:spMkLst>
            <pc:docMk/>
            <pc:sldMk cId="1329599717" sldId="393"/>
            <ac:spMk id="13" creationId="{129AEB9E-FE63-4743-A3CB-87FC2EE76061}"/>
          </ac:spMkLst>
        </pc:spChg>
        <pc:spChg chg="add mod">
          <ac:chgData name="Bhrugen Patel" userId="f021a6139b3c29b3" providerId="LiveId" clId="{EEF81BE2-4B12-4730-9552-5CD4AD3B7AA0}" dt="2021-10-11T18:11:03.597" v="2806" actId="1076"/>
          <ac:spMkLst>
            <pc:docMk/>
            <pc:sldMk cId="1329599717" sldId="393"/>
            <ac:spMk id="14" creationId="{A656C13B-7C61-4A4F-9CC1-22C4C15EA12C}"/>
          </ac:spMkLst>
        </pc:spChg>
        <pc:spChg chg="del">
          <ac:chgData name="Bhrugen Patel" userId="f021a6139b3c29b3" providerId="LiveId" clId="{EEF81BE2-4B12-4730-9552-5CD4AD3B7AA0}" dt="2021-10-11T18:09:45.980" v="2761" actId="478"/>
          <ac:spMkLst>
            <pc:docMk/>
            <pc:sldMk cId="1329599717" sldId="393"/>
            <ac:spMk id="23" creationId="{CB132586-C8AB-4802-8D7A-459081D2E3D2}"/>
          </ac:spMkLst>
        </pc:spChg>
        <pc:spChg chg="del">
          <ac:chgData name="Bhrugen Patel" userId="f021a6139b3c29b3" providerId="LiveId" clId="{EEF81BE2-4B12-4730-9552-5CD4AD3B7AA0}" dt="2021-10-11T18:09:34.704" v="2755" actId="478"/>
          <ac:spMkLst>
            <pc:docMk/>
            <pc:sldMk cId="1329599717" sldId="393"/>
            <ac:spMk id="27" creationId="{8F52B07B-6B3A-4D2C-9E1C-763D00BFD44F}"/>
          </ac:spMkLst>
        </pc:spChg>
        <pc:picChg chg="add mod">
          <ac:chgData name="Bhrugen Patel" userId="f021a6139b3c29b3" providerId="LiveId" clId="{EEF81BE2-4B12-4730-9552-5CD4AD3B7AA0}" dt="2021-10-11T18:11:01.534" v="2805" actId="1076"/>
          <ac:picMkLst>
            <pc:docMk/>
            <pc:sldMk cId="1329599717" sldId="393"/>
            <ac:picMk id="12" creationId="{6D1851AB-8575-4A29-A3AB-C1F4F8935430}"/>
          </ac:picMkLst>
        </pc:picChg>
        <pc:picChg chg="del">
          <ac:chgData name="Bhrugen Patel" userId="f021a6139b3c29b3" providerId="LiveId" clId="{EEF81BE2-4B12-4730-9552-5CD4AD3B7AA0}" dt="2021-10-11T18:10:46.462" v="2798" actId="478"/>
          <ac:picMkLst>
            <pc:docMk/>
            <pc:sldMk cId="1329599717" sldId="393"/>
            <ac:picMk id="17" creationId="{013F18E4-7F83-448D-B446-084BC1428C7F}"/>
          </ac:picMkLst>
        </pc:picChg>
        <pc:picChg chg="del">
          <ac:chgData name="Bhrugen Patel" userId="f021a6139b3c29b3" providerId="LiveId" clId="{EEF81BE2-4B12-4730-9552-5CD4AD3B7AA0}" dt="2021-10-11T18:10:48.348" v="2800" actId="478"/>
          <ac:picMkLst>
            <pc:docMk/>
            <pc:sldMk cId="1329599717" sldId="393"/>
            <ac:picMk id="30" creationId="{B2484240-BC96-4AAC-B081-14D111C1EC52}"/>
          </ac:picMkLst>
        </pc:picChg>
        <pc:picChg chg="del mod">
          <ac:chgData name="Bhrugen Patel" userId="f021a6139b3c29b3" providerId="LiveId" clId="{EEF81BE2-4B12-4730-9552-5CD4AD3B7AA0}" dt="2021-10-11T18:10:02.671" v="2778" actId="478"/>
          <ac:picMkLst>
            <pc:docMk/>
            <pc:sldMk cId="1329599717" sldId="393"/>
            <ac:picMk id="31" creationId="{58D94CC7-7C26-42D4-A94A-1B3BB6130611}"/>
          </ac:picMkLst>
        </pc:picChg>
        <pc:picChg chg="del">
          <ac:chgData name="Bhrugen Patel" userId="f021a6139b3c29b3" providerId="LiveId" clId="{EEF81BE2-4B12-4730-9552-5CD4AD3B7AA0}" dt="2021-10-11T18:10:03.103" v="2779" actId="478"/>
          <ac:picMkLst>
            <pc:docMk/>
            <pc:sldMk cId="1329599717" sldId="393"/>
            <ac:picMk id="33" creationId="{1C29FBCB-6258-43A7-8174-CEDF40B8157F}"/>
          </ac:picMkLst>
        </pc:picChg>
        <pc:picChg chg="del">
          <ac:chgData name="Bhrugen Patel" userId="f021a6139b3c29b3" providerId="LiveId" clId="{EEF81BE2-4B12-4730-9552-5CD4AD3B7AA0}" dt="2021-10-11T18:10:03.573" v="2780" actId="478"/>
          <ac:picMkLst>
            <pc:docMk/>
            <pc:sldMk cId="1329599717" sldId="393"/>
            <ac:picMk id="34" creationId="{E5DA1B9E-719F-4F37-94CD-071C9AD85B3D}"/>
          </ac:picMkLst>
        </pc:picChg>
        <pc:cxnChg chg="mod">
          <ac:chgData name="Bhrugen Patel" userId="f021a6139b3c29b3" providerId="LiveId" clId="{EEF81BE2-4B12-4730-9552-5CD4AD3B7AA0}" dt="2021-10-11T18:11:05.545" v="2807" actId="1076"/>
          <ac:cxnSpMkLst>
            <pc:docMk/>
            <pc:sldMk cId="1329599717" sldId="393"/>
            <ac:cxnSpMk id="9" creationId="{57311B63-7694-4621-9669-07EB411FA784}"/>
          </ac:cxnSpMkLst>
        </pc:cxnChg>
      </pc:sldChg>
      <pc:sldChg chg="addSp delSp modSp mod delAnim modAnim">
        <pc:chgData name="Bhrugen Patel" userId="f021a6139b3c29b3" providerId="LiveId" clId="{EEF81BE2-4B12-4730-9552-5CD4AD3B7AA0}" dt="2021-09-03T18:48:55.537" v="398" actId="14100"/>
        <pc:sldMkLst>
          <pc:docMk/>
          <pc:sldMk cId="1500053449" sldId="394"/>
        </pc:sldMkLst>
        <pc:spChg chg="del">
          <ac:chgData name="Bhrugen Patel" userId="f021a6139b3c29b3" providerId="LiveId" clId="{EEF81BE2-4B12-4730-9552-5CD4AD3B7AA0}" dt="2021-09-03T15:20:38.429" v="2" actId="478"/>
          <ac:spMkLst>
            <pc:docMk/>
            <pc:sldMk cId="1500053449" sldId="394"/>
            <ac:spMk id="4" creationId="{767F40FB-CF2D-4A2B-B3A8-EC1410A6B372}"/>
          </ac:spMkLst>
        </pc:spChg>
        <pc:spChg chg="add mod">
          <ac:chgData name="Bhrugen Patel" userId="f021a6139b3c29b3" providerId="LiveId" clId="{EEF81BE2-4B12-4730-9552-5CD4AD3B7AA0}" dt="2021-09-03T18:41:45.857" v="337" actId="1076"/>
          <ac:spMkLst>
            <pc:docMk/>
            <pc:sldMk cId="1500053449" sldId="394"/>
            <ac:spMk id="7" creationId="{799FE132-CE83-4EEA-9DD8-3851BEABF7BC}"/>
          </ac:spMkLst>
        </pc:spChg>
        <pc:spChg chg="add mod">
          <ac:chgData name="Bhrugen Patel" userId="f021a6139b3c29b3" providerId="LiveId" clId="{EEF81BE2-4B12-4730-9552-5CD4AD3B7AA0}" dt="2021-09-03T18:41:45.857" v="337" actId="1076"/>
          <ac:spMkLst>
            <pc:docMk/>
            <pc:sldMk cId="1500053449" sldId="394"/>
            <ac:spMk id="12" creationId="{1EF84848-2F76-42CC-B751-7714B8123E90}"/>
          </ac:spMkLst>
        </pc:spChg>
        <pc:spChg chg="add mod">
          <ac:chgData name="Bhrugen Patel" userId="f021a6139b3c29b3" providerId="LiveId" clId="{EEF81BE2-4B12-4730-9552-5CD4AD3B7AA0}" dt="2021-09-03T18:41:45.857" v="337" actId="1076"/>
          <ac:spMkLst>
            <pc:docMk/>
            <pc:sldMk cId="1500053449" sldId="394"/>
            <ac:spMk id="15" creationId="{3DC79A06-FC4B-4B32-8151-1233966097A4}"/>
          </ac:spMkLst>
        </pc:spChg>
        <pc:spChg chg="del">
          <ac:chgData name="Bhrugen Patel" userId="f021a6139b3c29b3" providerId="LiveId" clId="{EEF81BE2-4B12-4730-9552-5CD4AD3B7AA0}" dt="2021-09-03T15:20:39.464" v="3" actId="478"/>
          <ac:spMkLst>
            <pc:docMk/>
            <pc:sldMk cId="1500053449" sldId="394"/>
            <ac:spMk id="15" creationId="{B24A58CB-1597-457D-A225-51170792F482}"/>
          </ac:spMkLst>
        </pc:spChg>
        <pc:spChg chg="add mod">
          <ac:chgData name="Bhrugen Patel" userId="f021a6139b3c29b3" providerId="LiveId" clId="{EEF81BE2-4B12-4730-9552-5CD4AD3B7AA0}" dt="2021-09-03T18:41:45.857" v="337" actId="1076"/>
          <ac:spMkLst>
            <pc:docMk/>
            <pc:sldMk cId="1500053449" sldId="394"/>
            <ac:spMk id="17" creationId="{94C34805-84E9-4545-A0EA-AE8273B86BE1}"/>
          </ac:spMkLst>
        </pc:spChg>
        <pc:spChg chg="add mod">
          <ac:chgData name="Bhrugen Patel" userId="f021a6139b3c29b3" providerId="LiveId" clId="{EEF81BE2-4B12-4730-9552-5CD4AD3B7AA0}" dt="2021-09-03T15:25:26.194" v="105" actId="1076"/>
          <ac:spMkLst>
            <pc:docMk/>
            <pc:sldMk cId="1500053449" sldId="394"/>
            <ac:spMk id="18" creationId="{8A8EEC01-5474-4484-BC60-C98D3C5664CE}"/>
          </ac:spMkLst>
        </pc:spChg>
        <pc:spChg chg="add mod">
          <ac:chgData name="Bhrugen Patel" userId="f021a6139b3c29b3" providerId="LiveId" clId="{EEF81BE2-4B12-4730-9552-5CD4AD3B7AA0}" dt="2021-09-03T18:41:45.857" v="337" actId="1076"/>
          <ac:spMkLst>
            <pc:docMk/>
            <pc:sldMk cId="1500053449" sldId="394"/>
            <ac:spMk id="20" creationId="{033AAF75-F675-4A6E-9720-F9BB1AC8F5B8}"/>
          </ac:spMkLst>
        </pc:spChg>
        <pc:spChg chg="add mod">
          <ac:chgData name="Bhrugen Patel" userId="f021a6139b3c29b3" providerId="LiveId" clId="{EEF81BE2-4B12-4730-9552-5CD4AD3B7AA0}" dt="2021-09-03T18:42:07.176" v="338" actId="207"/>
          <ac:spMkLst>
            <pc:docMk/>
            <pc:sldMk cId="1500053449" sldId="394"/>
            <ac:spMk id="22" creationId="{5B87D8C1-CDCB-4157-8CE8-82BC6DD451C4}"/>
          </ac:spMkLst>
        </pc:spChg>
        <pc:spChg chg="add mod">
          <ac:chgData name="Bhrugen Patel" userId="f021a6139b3c29b3" providerId="LiveId" clId="{EEF81BE2-4B12-4730-9552-5CD4AD3B7AA0}" dt="2021-09-03T18:41:45.857" v="337" actId="1076"/>
          <ac:spMkLst>
            <pc:docMk/>
            <pc:sldMk cId="1500053449" sldId="394"/>
            <ac:spMk id="25" creationId="{F73EEA83-6849-4544-9595-3B0C20C8B4DA}"/>
          </ac:spMkLst>
        </pc:spChg>
        <pc:spChg chg="add mod">
          <ac:chgData name="Bhrugen Patel" userId="f021a6139b3c29b3" providerId="LiveId" clId="{EEF81BE2-4B12-4730-9552-5CD4AD3B7AA0}" dt="2021-09-03T18:41:45.857" v="337" actId="1076"/>
          <ac:spMkLst>
            <pc:docMk/>
            <pc:sldMk cId="1500053449" sldId="394"/>
            <ac:spMk id="26" creationId="{1677BFDF-C438-49AE-B451-13297289CCEC}"/>
          </ac:spMkLst>
        </pc:spChg>
        <pc:spChg chg="add mod">
          <ac:chgData name="Bhrugen Patel" userId="f021a6139b3c29b3" providerId="LiveId" clId="{EEF81BE2-4B12-4730-9552-5CD4AD3B7AA0}" dt="2021-09-03T18:46:24.405" v="389" actId="207"/>
          <ac:spMkLst>
            <pc:docMk/>
            <pc:sldMk cId="1500053449" sldId="394"/>
            <ac:spMk id="27" creationId="{110D8B04-6331-4C8F-B304-B1DB34BB647C}"/>
          </ac:spMkLst>
        </pc:spChg>
        <pc:picChg chg="add del">
          <ac:chgData name="Bhrugen Patel" userId="f021a6139b3c29b3" providerId="LiveId" clId="{EEF81BE2-4B12-4730-9552-5CD4AD3B7AA0}" dt="2021-09-03T15:21:12.920" v="6" actId="478"/>
          <ac:picMkLst>
            <pc:docMk/>
            <pc:sldMk cId="1500053449" sldId="394"/>
            <ac:picMk id="3" creationId="{3F416B20-41E3-4BDC-A76C-6B34EEFC3586}"/>
          </ac:picMkLst>
        </pc:picChg>
        <pc:picChg chg="add mod">
          <ac:chgData name="Bhrugen Patel" userId="f021a6139b3c29b3" providerId="LiveId" clId="{EEF81BE2-4B12-4730-9552-5CD4AD3B7AA0}" dt="2021-09-03T18:41:45.857" v="337" actId="1076"/>
          <ac:picMkLst>
            <pc:docMk/>
            <pc:sldMk cId="1500053449" sldId="394"/>
            <ac:picMk id="6" creationId="{2D1D08A5-57B5-4E12-B7C1-3F69DD02AFDB}"/>
          </ac:picMkLst>
        </pc:picChg>
        <pc:picChg chg="add mod">
          <ac:chgData name="Bhrugen Patel" userId="f021a6139b3c29b3" providerId="LiveId" clId="{EEF81BE2-4B12-4730-9552-5CD4AD3B7AA0}" dt="2021-09-03T18:46:00.499" v="346" actId="1076"/>
          <ac:picMkLst>
            <pc:docMk/>
            <pc:sldMk cId="1500053449" sldId="394"/>
            <ac:picMk id="10" creationId="{772E4BF2-FE77-4677-B184-B440D62078B2}"/>
          </ac:picMkLst>
        </pc:picChg>
        <pc:picChg chg="add mod">
          <ac:chgData name="Bhrugen Patel" userId="f021a6139b3c29b3" providerId="LiveId" clId="{EEF81BE2-4B12-4730-9552-5CD4AD3B7AA0}" dt="2021-09-03T18:48:55.537" v="398" actId="14100"/>
          <ac:picMkLst>
            <pc:docMk/>
            <pc:sldMk cId="1500053449" sldId="394"/>
            <ac:picMk id="14" creationId="{53D15019-C691-464E-8F78-DAA788A7DC98}"/>
          </ac:picMkLst>
        </pc:picChg>
        <pc:picChg chg="del">
          <ac:chgData name="Bhrugen Patel" userId="f021a6139b3c29b3" providerId="LiveId" clId="{EEF81BE2-4B12-4730-9552-5CD4AD3B7AA0}" dt="2021-09-03T15:20:40.072" v="4" actId="478"/>
          <ac:picMkLst>
            <pc:docMk/>
            <pc:sldMk cId="1500053449" sldId="394"/>
            <ac:picMk id="14" creationId="{7DAA0637-9F8D-4C6B-B78A-8D384F7CE538}"/>
          </ac:picMkLst>
        </pc:picChg>
        <pc:picChg chg="del">
          <ac:chgData name="Bhrugen Patel" userId="f021a6139b3c29b3" providerId="LiveId" clId="{EEF81BE2-4B12-4730-9552-5CD4AD3B7AA0}" dt="2021-09-03T15:20:34.982" v="0" actId="478"/>
          <ac:picMkLst>
            <pc:docMk/>
            <pc:sldMk cId="1500053449" sldId="394"/>
            <ac:picMk id="17" creationId="{013F18E4-7F83-448D-B446-084BC1428C7F}"/>
          </ac:picMkLst>
        </pc:picChg>
        <pc:picChg chg="del">
          <ac:chgData name="Bhrugen Patel" userId="f021a6139b3c29b3" providerId="LiveId" clId="{EEF81BE2-4B12-4730-9552-5CD4AD3B7AA0}" dt="2021-09-03T15:20:37.124" v="1" actId="478"/>
          <ac:picMkLst>
            <pc:docMk/>
            <pc:sldMk cId="1500053449" sldId="394"/>
            <ac:picMk id="20" creationId="{29C31095-1F82-4A10-A475-FD0F186C26AB}"/>
          </ac:picMkLst>
        </pc:picChg>
        <pc:picChg chg="add mod">
          <ac:chgData name="Bhrugen Patel" userId="f021a6139b3c29b3" providerId="LiveId" clId="{EEF81BE2-4B12-4730-9552-5CD4AD3B7AA0}" dt="2021-09-03T18:41:45.857" v="337" actId="1076"/>
          <ac:picMkLst>
            <pc:docMk/>
            <pc:sldMk cId="1500053449" sldId="394"/>
            <ac:picMk id="23" creationId="{0F536E14-B35A-4D31-AACD-FB0CEB6D3AF9}"/>
          </ac:picMkLst>
        </pc:picChg>
        <pc:picChg chg="add mod">
          <ac:chgData name="Bhrugen Patel" userId="f021a6139b3c29b3" providerId="LiveId" clId="{EEF81BE2-4B12-4730-9552-5CD4AD3B7AA0}" dt="2021-09-03T18:41:45.857" v="337" actId="1076"/>
          <ac:picMkLst>
            <pc:docMk/>
            <pc:sldMk cId="1500053449" sldId="394"/>
            <ac:picMk id="28" creationId="{19A38B4D-BE63-4977-88A6-BA9C8B1B48A2}"/>
          </ac:picMkLst>
        </pc:picChg>
        <pc:cxnChg chg="add mod">
          <ac:chgData name="Bhrugen Patel" userId="f021a6139b3c29b3" providerId="LiveId" clId="{EEF81BE2-4B12-4730-9552-5CD4AD3B7AA0}" dt="2021-09-03T18:41:45.857" v="337" actId="1076"/>
          <ac:cxnSpMkLst>
            <pc:docMk/>
            <pc:sldMk cId="1500053449" sldId="394"/>
            <ac:cxnSpMk id="9" creationId="{69839D15-E43F-4C18-A5EF-1C6C44335318}"/>
          </ac:cxnSpMkLst>
        </pc:cxnChg>
        <pc:cxnChg chg="add mod">
          <ac:chgData name="Bhrugen Patel" userId="f021a6139b3c29b3" providerId="LiveId" clId="{EEF81BE2-4B12-4730-9552-5CD4AD3B7AA0}" dt="2021-09-03T18:41:45.857" v="337" actId="1076"/>
          <ac:cxnSpMkLst>
            <pc:docMk/>
            <pc:sldMk cId="1500053449" sldId="394"/>
            <ac:cxnSpMk id="13" creationId="{E14E4CDD-1F9D-4121-8BD5-B8B522BB5A49}"/>
          </ac:cxnSpMkLst>
        </pc:cxnChg>
        <pc:cxnChg chg="add mod">
          <ac:chgData name="Bhrugen Patel" userId="f021a6139b3c29b3" providerId="LiveId" clId="{EEF81BE2-4B12-4730-9552-5CD4AD3B7AA0}" dt="2021-09-03T18:41:45.857" v="337" actId="1076"/>
          <ac:cxnSpMkLst>
            <pc:docMk/>
            <pc:sldMk cId="1500053449" sldId="394"/>
            <ac:cxnSpMk id="16" creationId="{E74B39F1-A547-48CA-A348-8754D3D4B9CB}"/>
          </ac:cxnSpMkLst>
        </pc:cxnChg>
        <pc:cxnChg chg="add mod">
          <ac:chgData name="Bhrugen Patel" userId="f021a6139b3c29b3" providerId="LiveId" clId="{EEF81BE2-4B12-4730-9552-5CD4AD3B7AA0}" dt="2021-09-03T18:41:45.857" v="337" actId="1076"/>
          <ac:cxnSpMkLst>
            <pc:docMk/>
            <pc:sldMk cId="1500053449" sldId="394"/>
            <ac:cxnSpMk id="19" creationId="{D81AE744-4DB8-4999-9A76-6F08AE8FF539}"/>
          </ac:cxnSpMkLst>
        </pc:cxnChg>
        <pc:cxnChg chg="add mod">
          <ac:chgData name="Bhrugen Patel" userId="f021a6139b3c29b3" providerId="LiveId" clId="{EEF81BE2-4B12-4730-9552-5CD4AD3B7AA0}" dt="2021-09-03T15:25:59.405" v="144" actId="1076"/>
          <ac:cxnSpMkLst>
            <pc:docMk/>
            <pc:sldMk cId="1500053449" sldId="394"/>
            <ac:cxnSpMk id="21" creationId="{4A3FFACF-3E65-463D-9DC2-A4632911804C}"/>
          </ac:cxnSpMkLst>
        </pc:cxnChg>
        <pc:cxnChg chg="add mod">
          <ac:chgData name="Bhrugen Patel" userId="f021a6139b3c29b3" providerId="LiveId" clId="{EEF81BE2-4B12-4730-9552-5CD4AD3B7AA0}" dt="2021-09-03T18:41:45.857" v="337" actId="1076"/>
          <ac:cxnSpMkLst>
            <pc:docMk/>
            <pc:sldMk cId="1500053449" sldId="394"/>
            <ac:cxnSpMk id="24" creationId="{ED5D3826-8DFC-4557-B18C-7F8A7E064944}"/>
          </ac:cxnSpMkLst>
        </pc:cxnChg>
      </pc:sldChg>
      <pc:sldChg chg="addSp delSp modSp mod ord delAnim modAnim">
        <pc:chgData name="Bhrugen Patel" userId="f021a6139b3c29b3" providerId="LiveId" clId="{EEF81BE2-4B12-4730-9552-5CD4AD3B7AA0}" dt="2021-10-19T15:10:57.679" v="5353" actId="1076"/>
        <pc:sldMkLst>
          <pc:docMk/>
          <pc:sldMk cId="2969388080" sldId="395"/>
        </pc:sldMkLst>
        <pc:spChg chg="add mod">
          <ac:chgData name="Bhrugen Patel" userId="f021a6139b3c29b3" providerId="LiveId" clId="{EEF81BE2-4B12-4730-9552-5CD4AD3B7AA0}" dt="2021-10-19T15:10:57.679" v="5353" actId="1076"/>
          <ac:spMkLst>
            <pc:docMk/>
            <pc:sldMk cId="2969388080" sldId="395"/>
            <ac:spMk id="10" creationId="{AC74B2A9-AF0F-44F7-84C8-0F25F2CBAB72}"/>
          </ac:spMkLst>
        </pc:spChg>
        <pc:spChg chg="mod">
          <ac:chgData name="Bhrugen Patel" userId="f021a6139b3c29b3" providerId="LiveId" clId="{EEF81BE2-4B12-4730-9552-5CD4AD3B7AA0}" dt="2021-10-19T15:10:57.679" v="5353" actId="1076"/>
          <ac:spMkLst>
            <pc:docMk/>
            <pc:sldMk cId="2969388080" sldId="395"/>
            <ac:spMk id="13" creationId="{129AEB9E-FE63-4743-A3CB-87FC2EE76061}"/>
          </ac:spMkLst>
        </pc:spChg>
        <pc:spChg chg="mod">
          <ac:chgData name="Bhrugen Patel" userId="f021a6139b3c29b3" providerId="LiveId" clId="{EEF81BE2-4B12-4730-9552-5CD4AD3B7AA0}" dt="2021-10-19T15:10:57.679" v="5353" actId="1076"/>
          <ac:spMkLst>
            <pc:docMk/>
            <pc:sldMk cId="2969388080" sldId="395"/>
            <ac:spMk id="23" creationId="{CB132586-C8AB-4802-8D7A-459081D2E3D2}"/>
          </ac:spMkLst>
        </pc:spChg>
        <pc:picChg chg="del">
          <ac:chgData name="Bhrugen Patel" userId="f021a6139b3c29b3" providerId="LiveId" clId="{EEF81BE2-4B12-4730-9552-5CD4AD3B7AA0}" dt="2021-10-19T15:03:10.859" v="5262" actId="478"/>
          <ac:picMkLst>
            <pc:docMk/>
            <pc:sldMk cId="2969388080" sldId="395"/>
            <ac:picMk id="3" creationId="{45D09A41-2CC8-4B30-916D-1BF6BD4A08AD}"/>
          </ac:picMkLst>
        </pc:picChg>
        <pc:picChg chg="del">
          <ac:chgData name="Bhrugen Patel" userId="f021a6139b3c29b3" providerId="LiveId" clId="{EEF81BE2-4B12-4730-9552-5CD4AD3B7AA0}" dt="2021-10-19T15:03:10.859" v="5262" actId="478"/>
          <ac:picMkLst>
            <pc:docMk/>
            <pc:sldMk cId="2969388080" sldId="395"/>
            <ac:picMk id="5" creationId="{C76EF068-4294-4D5C-BD2B-D07F4CE5DCF4}"/>
          </ac:picMkLst>
        </pc:picChg>
        <pc:picChg chg="del">
          <ac:chgData name="Bhrugen Patel" userId="f021a6139b3c29b3" providerId="LiveId" clId="{EEF81BE2-4B12-4730-9552-5CD4AD3B7AA0}" dt="2021-10-19T15:03:10.859" v="5262" actId="478"/>
          <ac:picMkLst>
            <pc:docMk/>
            <pc:sldMk cId="2969388080" sldId="395"/>
            <ac:picMk id="7" creationId="{D2DF75EB-938A-46FF-8989-F21B372CA173}"/>
          </ac:picMkLst>
        </pc:picChg>
        <pc:picChg chg="mod">
          <ac:chgData name="Bhrugen Patel" userId="f021a6139b3c29b3" providerId="LiveId" clId="{EEF81BE2-4B12-4730-9552-5CD4AD3B7AA0}" dt="2021-10-11T22:45:42.090" v="4350" actId="1076"/>
          <ac:picMkLst>
            <pc:docMk/>
            <pc:sldMk cId="2969388080" sldId="395"/>
            <ac:picMk id="17" creationId="{013F18E4-7F83-448D-B446-084BC1428C7F}"/>
          </ac:picMkLst>
        </pc:picChg>
        <pc:picChg chg="del">
          <ac:chgData name="Bhrugen Patel" userId="f021a6139b3c29b3" providerId="LiveId" clId="{EEF81BE2-4B12-4730-9552-5CD4AD3B7AA0}" dt="2021-10-19T15:02:48.240" v="5208" actId="478"/>
          <ac:picMkLst>
            <pc:docMk/>
            <pc:sldMk cId="2969388080" sldId="395"/>
            <ac:picMk id="19" creationId="{0F08B1F9-CEBF-4981-BDC1-9E2D0907F5AB}"/>
          </ac:picMkLst>
        </pc:picChg>
      </pc:sldChg>
      <pc:sldChg chg="ord">
        <pc:chgData name="Bhrugen Patel" userId="f021a6139b3c29b3" providerId="LiveId" clId="{EEF81BE2-4B12-4730-9552-5CD4AD3B7AA0}" dt="2021-10-19T13:17:12.738" v="5176"/>
        <pc:sldMkLst>
          <pc:docMk/>
          <pc:sldMk cId="850633643" sldId="397"/>
        </pc:sldMkLst>
      </pc:sldChg>
      <pc:sldChg chg="addSp delSp mod ord">
        <pc:chgData name="Bhrugen Patel" userId="f021a6139b3c29b3" providerId="LiveId" clId="{EEF81BE2-4B12-4730-9552-5CD4AD3B7AA0}" dt="2021-10-19T13:17:05.425" v="5174"/>
        <pc:sldMkLst>
          <pc:docMk/>
          <pc:sldMk cId="3188898160" sldId="398"/>
        </pc:sldMkLst>
        <pc:spChg chg="add del">
          <ac:chgData name="Bhrugen Patel" userId="f021a6139b3c29b3" providerId="LiveId" clId="{EEF81BE2-4B12-4730-9552-5CD4AD3B7AA0}" dt="2021-10-19T13:16:19.443" v="5172" actId="22"/>
          <ac:spMkLst>
            <pc:docMk/>
            <pc:sldMk cId="3188898160" sldId="398"/>
            <ac:spMk id="27" creationId="{1E6E9708-D402-45A9-8ED4-11E84A82276F}"/>
          </ac:spMkLst>
        </pc:spChg>
      </pc:sldChg>
      <pc:sldChg chg="del">
        <pc:chgData name="Bhrugen Patel" userId="f021a6139b3c29b3" providerId="LiveId" clId="{EEF81BE2-4B12-4730-9552-5CD4AD3B7AA0}" dt="2021-10-19T12:59:35.917" v="5170" actId="47"/>
        <pc:sldMkLst>
          <pc:docMk/>
          <pc:sldMk cId="1220471139" sldId="399"/>
        </pc:sldMkLst>
      </pc:sldChg>
      <pc:sldChg chg="addSp delSp modSp mod ord delAnim modAnim">
        <pc:chgData name="Bhrugen Patel" userId="f021a6139b3c29b3" providerId="LiveId" clId="{EEF81BE2-4B12-4730-9552-5CD4AD3B7AA0}" dt="2021-10-14T01:39:47.531" v="4901"/>
        <pc:sldMkLst>
          <pc:docMk/>
          <pc:sldMk cId="2999162163" sldId="400"/>
        </pc:sldMkLst>
        <pc:spChg chg="add del mod">
          <ac:chgData name="Bhrugen Patel" userId="f021a6139b3c29b3" providerId="LiveId" clId="{EEF81BE2-4B12-4730-9552-5CD4AD3B7AA0}" dt="2021-10-12T22:34:32.944" v="4448" actId="478"/>
          <ac:spMkLst>
            <pc:docMk/>
            <pc:sldMk cId="2999162163" sldId="400"/>
            <ac:spMk id="3" creationId="{63F53E69-A62A-4ADE-9E16-3E5F65A5869F}"/>
          </ac:spMkLst>
        </pc:spChg>
        <pc:spChg chg="add del mod">
          <ac:chgData name="Bhrugen Patel" userId="f021a6139b3c29b3" providerId="LiveId" clId="{EEF81BE2-4B12-4730-9552-5CD4AD3B7AA0}" dt="2021-10-12T22:34:32.944" v="4448" actId="478"/>
          <ac:spMkLst>
            <pc:docMk/>
            <pc:sldMk cId="2999162163" sldId="400"/>
            <ac:spMk id="5" creationId="{2F2D1D69-DBB9-4513-9D46-C0E55AC3EA28}"/>
          </ac:spMkLst>
        </pc:spChg>
        <pc:spChg chg="del">
          <ac:chgData name="Bhrugen Patel" userId="f021a6139b3c29b3" providerId="LiveId" clId="{EEF81BE2-4B12-4730-9552-5CD4AD3B7AA0}" dt="2021-10-12T22:34:30.587" v="4447" actId="478"/>
          <ac:spMkLst>
            <pc:docMk/>
            <pc:sldMk cId="2999162163" sldId="400"/>
            <ac:spMk id="26" creationId="{689F232B-2CE2-4855-8B17-96CCA1BD2C72}"/>
          </ac:spMkLst>
        </pc:spChg>
        <pc:spChg chg="add mod">
          <ac:chgData name="Bhrugen Patel" userId="f021a6139b3c29b3" providerId="LiveId" clId="{EEF81BE2-4B12-4730-9552-5CD4AD3B7AA0}" dt="2021-10-12T22:49:16.115" v="4599" actId="14100"/>
          <ac:spMkLst>
            <pc:docMk/>
            <pc:sldMk cId="2999162163" sldId="400"/>
            <ac:spMk id="51" creationId="{FE915BE5-D895-4ECE-BCE5-7E577047A818}"/>
          </ac:spMkLst>
        </pc:spChg>
        <pc:spChg chg="add mod">
          <ac:chgData name="Bhrugen Patel" userId="f021a6139b3c29b3" providerId="LiveId" clId="{EEF81BE2-4B12-4730-9552-5CD4AD3B7AA0}" dt="2021-10-12T22:49:32.756" v="4601" actId="1076"/>
          <ac:spMkLst>
            <pc:docMk/>
            <pc:sldMk cId="2999162163" sldId="400"/>
            <ac:spMk id="55" creationId="{8848869B-BBA0-49D4-9571-91C77B90E010}"/>
          </ac:spMkLst>
        </pc:spChg>
        <pc:spChg chg="add mod">
          <ac:chgData name="Bhrugen Patel" userId="f021a6139b3c29b3" providerId="LiveId" clId="{EEF81BE2-4B12-4730-9552-5CD4AD3B7AA0}" dt="2021-10-12T22:49:32.756" v="4601" actId="1076"/>
          <ac:spMkLst>
            <pc:docMk/>
            <pc:sldMk cId="2999162163" sldId="400"/>
            <ac:spMk id="56" creationId="{14486FE3-49FA-4DDB-A7D3-52E222CB339A}"/>
          </ac:spMkLst>
        </pc:spChg>
        <pc:spChg chg="add mod">
          <ac:chgData name="Bhrugen Patel" userId="f021a6139b3c29b3" providerId="LiveId" clId="{EEF81BE2-4B12-4730-9552-5CD4AD3B7AA0}" dt="2021-10-12T22:56:54.571" v="4806" actId="20577"/>
          <ac:spMkLst>
            <pc:docMk/>
            <pc:sldMk cId="2999162163" sldId="400"/>
            <ac:spMk id="57" creationId="{1FC55FFC-D3BF-4A22-8687-C367F6D4F58D}"/>
          </ac:spMkLst>
        </pc:spChg>
        <pc:spChg chg="add del mod">
          <ac:chgData name="Bhrugen Patel" userId="f021a6139b3c29b3" providerId="LiveId" clId="{EEF81BE2-4B12-4730-9552-5CD4AD3B7AA0}" dt="2021-10-12T22:50:24.438" v="4618"/>
          <ac:spMkLst>
            <pc:docMk/>
            <pc:sldMk cId="2999162163" sldId="400"/>
            <ac:spMk id="58" creationId="{BC3E5E9E-5425-4D21-A0C6-531B1062DD88}"/>
          </ac:spMkLst>
        </pc:spChg>
        <pc:spChg chg="del">
          <ac:chgData name="Bhrugen Patel" userId="f021a6139b3c29b3" providerId="LiveId" clId="{EEF81BE2-4B12-4730-9552-5CD4AD3B7AA0}" dt="2021-10-12T22:34:30.587" v="4447" actId="478"/>
          <ac:spMkLst>
            <pc:docMk/>
            <pc:sldMk cId="2999162163" sldId="400"/>
            <ac:spMk id="19784" creationId="{00000000-0000-0000-0000-000000000000}"/>
          </ac:spMkLst>
        </pc:spChg>
        <pc:spChg chg="del">
          <ac:chgData name="Bhrugen Patel" userId="f021a6139b3c29b3" providerId="LiveId" clId="{EEF81BE2-4B12-4730-9552-5CD4AD3B7AA0}" dt="2021-10-12T22:34:30.587" v="4447" actId="478"/>
          <ac:spMkLst>
            <pc:docMk/>
            <pc:sldMk cId="2999162163" sldId="400"/>
            <ac:spMk id="19785" creationId="{00000000-0000-0000-0000-000000000000}"/>
          </ac:spMkLst>
        </pc:spChg>
        <pc:grpChg chg="del">
          <ac:chgData name="Bhrugen Patel" userId="f021a6139b3c29b3" providerId="LiveId" clId="{EEF81BE2-4B12-4730-9552-5CD4AD3B7AA0}" dt="2021-10-12T22:34:30.587" v="4447" actId="478"/>
          <ac:grpSpMkLst>
            <pc:docMk/>
            <pc:sldMk cId="2999162163" sldId="400"/>
            <ac:grpSpMk id="27" creationId="{E8DD7657-365C-425F-A51A-FDF2EF514087}"/>
          </ac:grpSpMkLst>
        </pc:grpChg>
        <pc:picChg chg="add del mod">
          <ac:chgData name="Bhrugen Patel" userId="f021a6139b3c29b3" providerId="LiveId" clId="{EEF81BE2-4B12-4730-9552-5CD4AD3B7AA0}" dt="2021-10-12T22:43:09.037" v="4489" actId="478"/>
          <ac:picMkLst>
            <pc:docMk/>
            <pc:sldMk cId="2999162163" sldId="400"/>
            <ac:picMk id="7" creationId="{4AF98EE2-3517-48C8-9973-5E5701D0C06D}"/>
          </ac:picMkLst>
        </pc:picChg>
        <pc:picChg chg="add del mod">
          <ac:chgData name="Bhrugen Patel" userId="f021a6139b3c29b3" providerId="LiveId" clId="{EEF81BE2-4B12-4730-9552-5CD4AD3B7AA0}" dt="2021-10-12T22:38:52.418" v="4460" actId="478"/>
          <ac:picMkLst>
            <pc:docMk/>
            <pc:sldMk cId="2999162163" sldId="400"/>
            <ac:picMk id="9" creationId="{320FF1EA-E913-40BA-B463-AF90448056F5}"/>
          </ac:picMkLst>
        </pc:picChg>
        <pc:picChg chg="add mod">
          <ac:chgData name="Bhrugen Patel" userId="f021a6139b3c29b3" providerId="LiveId" clId="{EEF81BE2-4B12-4730-9552-5CD4AD3B7AA0}" dt="2021-10-12T22:43:47.421" v="4504" actId="1076"/>
          <ac:picMkLst>
            <pc:docMk/>
            <pc:sldMk cId="2999162163" sldId="400"/>
            <ac:picMk id="11" creationId="{5195CCEF-119D-48BC-A2E7-EA8A9A78185F}"/>
          </ac:picMkLst>
        </pc:picChg>
        <pc:picChg chg="add mod">
          <ac:chgData name="Bhrugen Patel" userId="f021a6139b3c29b3" providerId="LiveId" clId="{EEF81BE2-4B12-4730-9552-5CD4AD3B7AA0}" dt="2021-10-12T22:43:52.132" v="4506" actId="1076"/>
          <ac:picMkLst>
            <pc:docMk/>
            <pc:sldMk cId="2999162163" sldId="400"/>
            <ac:picMk id="13" creationId="{79A956CC-7F17-44B9-9EDE-408C1F50B431}"/>
          </ac:picMkLst>
        </pc:picChg>
        <pc:picChg chg="add del mod">
          <ac:chgData name="Bhrugen Patel" userId="f021a6139b3c29b3" providerId="LiveId" clId="{EEF81BE2-4B12-4730-9552-5CD4AD3B7AA0}" dt="2021-10-12T22:41:10.188" v="4468" actId="478"/>
          <ac:picMkLst>
            <pc:docMk/>
            <pc:sldMk cId="2999162163" sldId="400"/>
            <ac:picMk id="15" creationId="{773DF802-DFC5-46B4-9B08-61962937080D}"/>
          </ac:picMkLst>
        </pc:picChg>
        <pc:picChg chg="add mod">
          <ac:chgData name="Bhrugen Patel" userId="f021a6139b3c29b3" providerId="LiveId" clId="{EEF81BE2-4B12-4730-9552-5CD4AD3B7AA0}" dt="2021-10-12T22:43:35.617" v="4499" actId="1076"/>
          <ac:picMkLst>
            <pc:docMk/>
            <pc:sldMk cId="2999162163" sldId="400"/>
            <ac:picMk id="17" creationId="{EC9A64E4-F5E0-48B2-B7AA-DBC7A417F5B7}"/>
          </ac:picMkLst>
        </pc:picChg>
        <pc:picChg chg="add del mod">
          <ac:chgData name="Bhrugen Patel" userId="f021a6139b3c29b3" providerId="LiveId" clId="{EEF81BE2-4B12-4730-9552-5CD4AD3B7AA0}" dt="2021-10-12T22:42:37.445" v="4483" actId="478"/>
          <ac:picMkLst>
            <pc:docMk/>
            <pc:sldMk cId="2999162163" sldId="400"/>
            <ac:picMk id="19" creationId="{4895D9D4-1DEB-43E6-85F3-3B360FD93BB0}"/>
          </ac:picMkLst>
        </pc:picChg>
        <pc:picChg chg="add mod">
          <ac:chgData name="Bhrugen Patel" userId="f021a6139b3c29b3" providerId="LiveId" clId="{EEF81BE2-4B12-4730-9552-5CD4AD3B7AA0}" dt="2021-10-12T22:43:42.951" v="4502" actId="1076"/>
          <ac:picMkLst>
            <pc:docMk/>
            <pc:sldMk cId="2999162163" sldId="400"/>
            <ac:picMk id="21" creationId="{D748A867-6B16-4F49-975E-70E68E972BC0}"/>
          </ac:picMkLst>
        </pc:picChg>
        <pc:cxnChg chg="add mod">
          <ac:chgData name="Bhrugen Patel" userId="f021a6139b3c29b3" providerId="LiveId" clId="{EEF81BE2-4B12-4730-9552-5CD4AD3B7AA0}" dt="2021-10-12T22:44:13.357" v="4509" actId="1582"/>
          <ac:cxnSpMkLst>
            <pc:docMk/>
            <pc:sldMk cId="2999162163" sldId="400"/>
            <ac:cxnSpMk id="23" creationId="{58340640-BC97-4D20-9C00-A1DBDF0D1C03}"/>
          </ac:cxnSpMkLst>
        </pc:cxnChg>
        <pc:cxnChg chg="add del mod">
          <ac:chgData name="Bhrugen Patel" userId="f021a6139b3c29b3" providerId="LiveId" clId="{EEF81BE2-4B12-4730-9552-5CD4AD3B7AA0}" dt="2021-10-12T22:48:16.997" v="4565" actId="478"/>
          <ac:cxnSpMkLst>
            <pc:docMk/>
            <pc:sldMk cId="2999162163" sldId="400"/>
            <ac:cxnSpMk id="49" creationId="{E4A058A4-8C9F-4BC7-8A96-CA515FEBDBA6}"/>
          </ac:cxnSpMkLst>
        </pc:cxnChg>
        <pc:cxnChg chg="add del mod">
          <ac:chgData name="Bhrugen Patel" userId="f021a6139b3c29b3" providerId="LiveId" clId="{EEF81BE2-4B12-4730-9552-5CD4AD3B7AA0}" dt="2021-10-12T22:48:17.897" v="4566" actId="478"/>
          <ac:cxnSpMkLst>
            <pc:docMk/>
            <pc:sldMk cId="2999162163" sldId="400"/>
            <ac:cxnSpMk id="50" creationId="{D23041E3-CB88-473B-8069-19F809929BC1}"/>
          </ac:cxnSpMkLst>
        </pc:cxnChg>
        <pc:cxnChg chg="del">
          <ac:chgData name="Bhrugen Patel" userId="f021a6139b3c29b3" providerId="LiveId" clId="{EEF81BE2-4B12-4730-9552-5CD4AD3B7AA0}" dt="2021-10-12T22:34:30.587" v="4447" actId="478"/>
          <ac:cxnSpMkLst>
            <pc:docMk/>
            <pc:sldMk cId="2999162163" sldId="400"/>
            <ac:cxnSpMk id="19786" creationId="{00000000-0000-0000-0000-000000000000}"/>
          </ac:cxnSpMkLst>
        </pc:cxnChg>
      </pc:sldChg>
      <pc:sldChg chg="addSp delSp modSp mod ord">
        <pc:chgData name="Bhrugen Patel" userId="f021a6139b3c29b3" providerId="LiveId" clId="{EEF81BE2-4B12-4730-9552-5CD4AD3B7AA0}" dt="2021-10-19T13:17:58.481" v="5202" actId="478"/>
        <pc:sldMkLst>
          <pc:docMk/>
          <pc:sldMk cId="3582943789" sldId="401"/>
        </pc:sldMkLst>
        <pc:spChg chg="add del mod">
          <ac:chgData name="Bhrugen Patel" userId="f021a6139b3c29b3" providerId="LiveId" clId="{EEF81BE2-4B12-4730-9552-5CD4AD3B7AA0}" dt="2021-10-19T13:17:44.826" v="5197" actId="478"/>
          <ac:spMkLst>
            <pc:docMk/>
            <pc:sldMk cId="3582943789" sldId="401"/>
            <ac:spMk id="3" creationId="{33B19ACE-AA7C-4661-9208-840015291DF9}"/>
          </ac:spMkLst>
        </pc:spChg>
        <pc:spChg chg="add del mod">
          <ac:chgData name="Bhrugen Patel" userId="f021a6139b3c29b3" providerId="LiveId" clId="{EEF81BE2-4B12-4730-9552-5CD4AD3B7AA0}" dt="2021-10-19T13:17:58.481" v="5202" actId="478"/>
          <ac:spMkLst>
            <pc:docMk/>
            <pc:sldMk cId="3582943789" sldId="401"/>
            <ac:spMk id="5" creationId="{418D9903-53CA-4858-8C7F-25F5908F1A9C}"/>
          </ac:spMkLst>
        </pc:spChg>
        <pc:spChg chg="mod">
          <ac:chgData name="Bhrugen Patel" userId="f021a6139b3c29b3" providerId="LiveId" clId="{EEF81BE2-4B12-4730-9552-5CD4AD3B7AA0}" dt="2021-10-19T13:17:47.409" v="5198" actId="1076"/>
          <ac:spMkLst>
            <pc:docMk/>
            <pc:sldMk cId="3582943789" sldId="401"/>
            <ac:spMk id="26" creationId="{689F232B-2CE2-4855-8B17-96CCA1BD2C72}"/>
          </ac:spMkLst>
        </pc:spChg>
        <pc:spChg chg="add mod">
          <ac:chgData name="Bhrugen Patel" userId="f021a6139b3c29b3" providerId="LiveId" clId="{EEF81BE2-4B12-4730-9552-5CD4AD3B7AA0}" dt="2021-10-19T13:17:52.644" v="5200" actId="1076"/>
          <ac:spMkLst>
            <pc:docMk/>
            <pc:sldMk cId="3582943789" sldId="401"/>
            <ac:spMk id="48" creationId="{C61F60F9-5C36-4609-AF0A-47E7E922F13D}"/>
          </ac:spMkLst>
        </pc:spChg>
        <pc:spChg chg="del">
          <ac:chgData name="Bhrugen Patel" userId="f021a6139b3c29b3" providerId="LiveId" clId="{EEF81BE2-4B12-4730-9552-5CD4AD3B7AA0}" dt="2021-10-19T13:17:39.947" v="5196" actId="478"/>
          <ac:spMkLst>
            <pc:docMk/>
            <pc:sldMk cId="3582943789" sldId="401"/>
            <ac:spMk id="19784" creationId="{00000000-0000-0000-0000-000000000000}"/>
          </ac:spMkLst>
        </pc:spChg>
        <pc:spChg chg="del">
          <ac:chgData name="Bhrugen Patel" userId="f021a6139b3c29b3" providerId="LiveId" clId="{EEF81BE2-4B12-4730-9552-5CD4AD3B7AA0}" dt="2021-10-19T13:17:54.842" v="5201" actId="478"/>
          <ac:spMkLst>
            <pc:docMk/>
            <pc:sldMk cId="3582943789" sldId="401"/>
            <ac:spMk id="19785" creationId="{00000000-0000-0000-0000-000000000000}"/>
          </ac:spMkLst>
        </pc:spChg>
      </pc:sldChg>
      <pc:sldChg chg="addSp delSp modSp add mod addAnim delAnim modAnim">
        <pc:chgData name="Bhrugen Patel" userId="f021a6139b3c29b3" providerId="LiveId" clId="{EEF81BE2-4B12-4730-9552-5CD4AD3B7AA0}" dt="2021-09-05T22:11:04.152" v="1406" actId="20577"/>
        <pc:sldMkLst>
          <pc:docMk/>
          <pc:sldMk cId="1486481917" sldId="405"/>
        </pc:sldMkLst>
        <pc:spChg chg="mod">
          <ac:chgData name="Bhrugen Patel" userId="f021a6139b3c29b3" providerId="LiveId" clId="{EEF81BE2-4B12-4730-9552-5CD4AD3B7AA0}" dt="2021-09-05T15:28:25.069" v="1190" actId="1036"/>
          <ac:spMkLst>
            <pc:docMk/>
            <pc:sldMk cId="1486481917" sldId="405"/>
            <ac:spMk id="7" creationId="{799FE132-CE83-4EEA-9DD8-3851BEABF7BC}"/>
          </ac:spMkLst>
        </pc:spChg>
        <pc:spChg chg="add mod">
          <ac:chgData name="Bhrugen Patel" userId="f021a6139b3c29b3" providerId="LiveId" clId="{EEF81BE2-4B12-4730-9552-5CD4AD3B7AA0}" dt="2021-09-05T16:15:07.245" v="1325" actId="1076"/>
          <ac:spMkLst>
            <pc:docMk/>
            <pc:sldMk cId="1486481917" sldId="405"/>
            <ac:spMk id="8" creationId="{7111E9EC-C939-430C-8038-0172F2F73B84}"/>
          </ac:spMkLst>
        </pc:spChg>
        <pc:spChg chg="mod">
          <ac:chgData name="Bhrugen Patel" userId="f021a6139b3c29b3" providerId="LiveId" clId="{EEF81BE2-4B12-4730-9552-5CD4AD3B7AA0}" dt="2021-09-05T15:28:05.045" v="1182" actId="1076"/>
          <ac:spMkLst>
            <pc:docMk/>
            <pc:sldMk cId="1486481917" sldId="405"/>
            <ac:spMk id="12" creationId="{1EF84848-2F76-42CC-B751-7714B8123E90}"/>
          </ac:spMkLst>
        </pc:spChg>
        <pc:spChg chg="mod">
          <ac:chgData name="Bhrugen Patel" userId="f021a6139b3c29b3" providerId="LiveId" clId="{EEF81BE2-4B12-4730-9552-5CD4AD3B7AA0}" dt="2021-09-04T20:53:53.205" v="844" actId="1035"/>
          <ac:spMkLst>
            <pc:docMk/>
            <pc:sldMk cId="1486481917" sldId="405"/>
            <ac:spMk id="15" creationId="{3DC79A06-FC4B-4B32-8151-1233966097A4}"/>
          </ac:spMkLst>
        </pc:spChg>
        <pc:spChg chg="mod">
          <ac:chgData name="Bhrugen Patel" userId="f021a6139b3c29b3" providerId="LiveId" clId="{EEF81BE2-4B12-4730-9552-5CD4AD3B7AA0}" dt="2021-09-04T20:53:53.205" v="844" actId="1035"/>
          <ac:spMkLst>
            <pc:docMk/>
            <pc:sldMk cId="1486481917" sldId="405"/>
            <ac:spMk id="17" creationId="{94C34805-84E9-4545-A0EA-AE8273B86BE1}"/>
          </ac:spMkLst>
        </pc:spChg>
        <pc:spChg chg="mod">
          <ac:chgData name="Bhrugen Patel" userId="f021a6139b3c29b3" providerId="LiveId" clId="{EEF81BE2-4B12-4730-9552-5CD4AD3B7AA0}" dt="2021-09-04T14:24:19.689" v="798" actId="1076"/>
          <ac:spMkLst>
            <pc:docMk/>
            <pc:sldMk cId="1486481917" sldId="405"/>
            <ac:spMk id="18" creationId="{8A8EEC01-5474-4484-BC60-C98D3C5664CE}"/>
          </ac:spMkLst>
        </pc:spChg>
        <pc:spChg chg="mod">
          <ac:chgData name="Bhrugen Patel" userId="f021a6139b3c29b3" providerId="LiveId" clId="{EEF81BE2-4B12-4730-9552-5CD4AD3B7AA0}" dt="2021-09-05T22:11:04.152" v="1406" actId="20577"/>
          <ac:spMkLst>
            <pc:docMk/>
            <pc:sldMk cId="1486481917" sldId="405"/>
            <ac:spMk id="20" creationId="{033AAF75-F675-4A6E-9720-F9BB1AC8F5B8}"/>
          </ac:spMkLst>
        </pc:spChg>
        <pc:spChg chg="mod">
          <ac:chgData name="Bhrugen Patel" userId="f021a6139b3c29b3" providerId="LiveId" clId="{EEF81BE2-4B12-4730-9552-5CD4AD3B7AA0}" dt="2021-09-04T20:58:20.619" v="892" actId="1076"/>
          <ac:spMkLst>
            <pc:docMk/>
            <pc:sldMk cId="1486481917" sldId="405"/>
            <ac:spMk id="22" creationId="{5B87D8C1-CDCB-4157-8CE8-82BC6DD451C4}"/>
          </ac:spMkLst>
        </pc:spChg>
        <pc:spChg chg="del mod">
          <ac:chgData name="Bhrugen Patel" userId="f021a6139b3c29b3" providerId="LiveId" clId="{EEF81BE2-4B12-4730-9552-5CD4AD3B7AA0}" dt="2021-09-05T15:28:37.483" v="1193" actId="478"/>
          <ac:spMkLst>
            <pc:docMk/>
            <pc:sldMk cId="1486481917" sldId="405"/>
            <ac:spMk id="25" creationId="{F73EEA83-6849-4544-9595-3B0C20C8B4DA}"/>
          </ac:spMkLst>
        </pc:spChg>
        <pc:spChg chg="del mod">
          <ac:chgData name="Bhrugen Patel" userId="f021a6139b3c29b3" providerId="LiveId" clId="{EEF81BE2-4B12-4730-9552-5CD4AD3B7AA0}" dt="2021-09-05T15:27:50.390" v="1168" actId="478"/>
          <ac:spMkLst>
            <pc:docMk/>
            <pc:sldMk cId="1486481917" sldId="405"/>
            <ac:spMk id="26" creationId="{1677BFDF-C438-49AE-B451-13297289CCEC}"/>
          </ac:spMkLst>
        </pc:spChg>
        <pc:spChg chg="mod">
          <ac:chgData name="Bhrugen Patel" userId="f021a6139b3c29b3" providerId="LiveId" clId="{EEF81BE2-4B12-4730-9552-5CD4AD3B7AA0}" dt="2021-09-04T20:53:53.205" v="844" actId="1035"/>
          <ac:spMkLst>
            <pc:docMk/>
            <pc:sldMk cId="1486481917" sldId="405"/>
            <ac:spMk id="27" creationId="{110D8B04-6331-4C8F-B304-B1DB34BB647C}"/>
          </ac:spMkLst>
        </pc:spChg>
        <pc:spChg chg="add mod">
          <ac:chgData name="Bhrugen Patel" userId="f021a6139b3c29b3" providerId="LiveId" clId="{EEF81BE2-4B12-4730-9552-5CD4AD3B7AA0}" dt="2021-09-05T16:14:11.472" v="1295" actId="20577"/>
          <ac:spMkLst>
            <pc:docMk/>
            <pc:sldMk cId="1486481917" sldId="405"/>
            <ac:spMk id="30" creationId="{68B8E9F4-4095-4AEF-8395-9308D542054B}"/>
          </ac:spMkLst>
        </pc:spChg>
        <pc:spChg chg="add mod">
          <ac:chgData name="Bhrugen Patel" userId="f021a6139b3c29b3" providerId="LiveId" clId="{EEF81BE2-4B12-4730-9552-5CD4AD3B7AA0}" dt="2021-09-04T21:02:03.740" v="1116" actId="207"/>
          <ac:spMkLst>
            <pc:docMk/>
            <pc:sldMk cId="1486481917" sldId="405"/>
            <ac:spMk id="44" creationId="{B60AA170-8817-4808-B8D1-2309E2A72962}"/>
          </ac:spMkLst>
        </pc:spChg>
        <pc:spChg chg="add mod">
          <ac:chgData name="Bhrugen Patel" userId="f021a6139b3c29b3" providerId="LiveId" clId="{EEF81BE2-4B12-4730-9552-5CD4AD3B7AA0}" dt="2021-09-04T21:04:06.064" v="1124" actId="1035"/>
          <ac:spMkLst>
            <pc:docMk/>
            <pc:sldMk cId="1486481917" sldId="405"/>
            <ac:spMk id="47" creationId="{942E7927-4262-4AAC-B5E6-8D14A9E61C01}"/>
          </ac:spMkLst>
        </pc:spChg>
        <pc:spChg chg="add mod">
          <ac:chgData name="Bhrugen Patel" userId="f021a6139b3c29b3" providerId="LiveId" clId="{EEF81BE2-4B12-4730-9552-5CD4AD3B7AA0}" dt="2021-09-04T21:04:00.876" v="1122" actId="1076"/>
          <ac:spMkLst>
            <pc:docMk/>
            <pc:sldMk cId="1486481917" sldId="405"/>
            <ac:spMk id="48" creationId="{C4A453BA-4CB8-4675-A4CC-B578A32FBD24}"/>
          </ac:spMkLst>
        </pc:spChg>
        <pc:spChg chg="add mod">
          <ac:chgData name="Bhrugen Patel" userId="f021a6139b3c29b3" providerId="LiveId" clId="{EEF81BE2-4B12-4730-9552-5CD4AD3B7AA0}" dt="2021-09-04T21:04:13.875" v="1141" actId="1036"/>
          <ac:spMkLst>
            <pc:docMk/>
            <pc:sldMk cId="1486481917" sldId="405"/>
            <ac:spMk id="49" creationId="{0A64E1A9-C141-4D44-82B1-C458D7CE8F79}"/>
          </ac:spMkLst>
        </pc:spChg>
        <pc:spChg chg="add mod">
          <ac:chgData name="Bhrugen Patel" userId="f021a6139b3c29b3" providerId="LiveId" clId="{EEF81BE2-4B12-4730-9552-5CD4AD3B7AA0}" dt="2021-09-04T21:02:01.092" v="1115" actId="207"/>
          <ac:spMkLst>
            <pc:docMk/>
            <pc:sldMk cId="1486481917" sldId="405"/>
            <ac:spMk id="53" creationId="{94095478-7C50-415B-994A-2ABC6F876A0C}"/>
          </ac:spMkLst>
        </pc:spChg>
        <pc:spChg chg="add mod">
          <ac:chgData name="Bhrugen Patel" userId="f021a6139b3c29b3" providerId="LiveId" clId="{EEF81BE2-4B12-4730-9552-5CD4AD3B7AA0}" dt="2021-09-04T21:01:58.819" v="1114" actId="207"/>
          <ac:spMkLst>
            <pc:docMk/>
            <pc:sldMk cId="1486481917" sldId="405"/>
            <ac:spMk id="55" creationId="{915852D0-5F22-4665-8114-EE6BAB338859}"/>
          </ac:spMkLst>
        </pc:spChg>
        <pc:spChg chg="add mod">
          <ac:chgData name="Bhrugen Patel" userId="f021a6139b3c29b3" providerId="LiveId" clId="{EEF81BE2-4B12-4730-9552-5CD4AD3B7AA0}" dt="2021-09-04T21:04:19.778" v="1144" actId="1076"/>
          <ac:spMkLst>
            <pc:docMk/>
            <pc:sldMk cId="1486481917" sldId="405"/>
            <ac:spMk id="59" creationId="{BCB96AD0-720B-4F17-A206-2BD7EE5EBED9}"/>
          </ac:spMkLst>
        </pc:spChg>
        <pc:spChg chg="add mod">
          <ac:chgData name="Bhrugen Patel" userId="f021a6139b3c29b3" providerId="LiveId" clId="{EEF81BE2-4B12-4730-9552-5CD4AD3B7AA0}" dt="2021-09-04T21:04:24.651" v="1146" actId="1076"/>
          <ac:spMkLst>
            <pc:docMk/>
            <pc:sldMk cId="1486481917" sldId="405"/>
            <ac:spMk id="60" creationId="{D8B2B5DF-C580-431B-ABC3-030C9927D6F4}"/>
          </ac:spMkLst>
        </pc:spChg>
        <pc:spChg chg="add mod">
          <ac:chgData name="Bhrugen Patel" userId="f021a6139b3c29b3" providerId="LiveId" clId="{EEF81BE2-4B12-4730-9552-5CD4AD3B7AA0}" dt="2021-09-04T20:53:53.205" v="844" actId="1035"/>
          <ac:spMkLst>
            <pc:docMk/>
            <pc:sldMk cId="1486481917" sldId="405"/>
            <ac:spMk id="61" creationId="{A6125C4A-F604-44B2-BE4C-0E2CB97A0853}"/>
          </ac:spMkLst>
        </pc:spChg>
        <pc:spChg chg="add mod">
          <ac:chgData name="Bhrugen Patel" userId="f021a6139b3c29b3" providerId="LiveId" clId="{EEF81BE2-4B12-4730-9552-5CD4AD3B7AA0}" dt="2021-09-05T16:14:16.560" v="1298" actId="20577"/>
          <ac:spMkLst>
            <pc:docMk/>
            <pc:sldMk cId="1486481917" sldId="405"/>
            <ac:spMk id="62" creationId="{36E37A37-AB7D-458D-9C66-2C3B1706E80F}"/>
          </ac:spMkLst>
        </pc:spChg>
        <pc:spChg chg="add mod">
          <ac:chgData name="Bhrugen Patel" userId="f021a6139b3c29b3" providerId="LiveId" clId="{EEF81BE2-4B12-4730-9552-5CD4AD3B7AA0}" dt="2021-09-04T21:03:47.404" v="1118" actId="1076"/>
          <ac:spMkLst>
            <pc:docMk/>
            <pc:sldMk cId="1486481917" sldId="405"/>
            <ac:spMk id="63" creationId="{17E1D409-8A4C-4B0D-B3CF-32820EDE7A5C}"/>
          </ac:spMkLst>
        </pc:spChg>
        <pc:spChg chg="add mod">
          <ac:chgData name="Bhrugen Patel" userId="f021a6139b3c29b3" providerId="LiveId" clId="{EEF81BE2-4B12-4730-9552-5CD4AD3B7AA0}" dt="2021-09-05T16:14:25.740" v="1301" actId="20577"/>
          <ac:spMkLst>
            <pc:docMk/>
            <pc:sldMk cId="1486481917" sldId="405"/>
            <ac:spMk id="64" creationId="{E8CD9E41-FE88-4AF4-94BD-EF9C94D676A7}"/>
          </ac:spMkLst>
        </pc:spChg>
        <pc:spChg chg="add mod">
          <ac:chgData name="Bhrugen Patel" userId="f021a6139b3c29b3" providerId="LiveId" clId="{EEF81BE2-4B12-4730-9552-5CD4AD3B7AA0}" dt="2021-09-04T20:59:41.211" v="922" actId="1076"/>
          <ac:spMkLst>
            <pc:docMk/>
            <pc:sldMk cId="1486481917" sldId="405"/>
            <ac:spMk id="65" creationId="{BB1BD32B-06E7-4D12-9EAA-1696C000CFA9}"/>
          </ac:spMkLst>
        </pc:spChg>
        <pc:spChg chg="add mod">
          <ac:chgData name="Bhrugen Patel" userId="f021a6139b3c29b3" providerId="LiveId" clId="{EEF81BE2-4B12-4730-9552-5CD4AD3B7AA0}" dt="2021-09-04T20:59:43.275" v="923" actId="1076"/>
          <ac:spMkLst>
            <pc:docMk/>
            <pc:sldMk cId="1486481917" sldId="405"/>
            <ac:spMk id="66" creationId="{256C1DAD-0E9B-42DD-A2EE-571179238BA4}"/>
          </ac:spMkLst>
        </pc:spChg>
        <pc:spChg chg="add mod">
          <ac:chgData name="Bhrugen Patel" userId="f021a6139b3c29b3" providerId="LiveId" clId="{EEF81BE2-4B12-4730-9552-5CD4AD3B7AA0}" dt="2021-09-04T20:59:49.135" v="930" actId="20577"/>
          <ac:spMkLst>
            <pc:docMk/>
            <pc:sldMk cId="1486481917" sldId="405"/>
            <ac:spMk id="67" creationId="{97529DC3-B634-46BE-A63F-1854D48B77BA}"/>
          </ac:spMkLst>
        </pc:spChg>
        <pc:spChg chg="add mod">
          <ac:chgData name="Bhrugen Patel" userId="f021a6139b3c29b3" providerId="LiveId" clId="{EEF81BE2-4B12-4730-9552-5CD4AD3B7AA0}" dt="2021-09-04T21:00:06.363" v="938" actId="404"/>
          <ac:spMkLst>
            <pc:docMk/>
            <pc:sldMk cId="1486481917" sldId="405"/>
            <ac:spMk id="68" creationId="{17D5AC52-04D1-4B75-B394-E18ED9F3278E}"/>
          </ac:spMkLst>
        </pc:spChg>
        <pc:spChg chg="add mod">
          <ac:chgData name="Bhrugen Patel" userId="f021a6139b3c29b3" providerId="LiveId" clId="{EEF81BE2-4B12-4730-9552-5CD4AD3B7AA0}" dt="2021-09-04T21:00:14.202" v="943" actId="20577"/>
          <ac:spMkLst>
            <pc:docMk/>
            <pc:sldMk cId="1486481917" sldId="405"/>
            <ac:spMk id="69" creationId="{5E05B163-4B5B-4924-8BEA-A8F58034DDC2}"/>
          </ac:spMkLst>
        </pc:spChg>
        <pc:spChg chg="add mod">
          <ac:chgData name="Bhrugen Patel" userId="f021a6139b3c29b3" providerId="LiveId" clId="{EEF81BE2-4B12-4730-9552-5CD4AD3B7AA0}" dt="2021-09-04T21:00:24.351" v="957" actId="1037"/>
          <ac:spMkLst>
            <pc:docMk/>
            <pc:sldMk cId="1486481917" sldId="405"/>
            <ac:spMk id="70" creationId="{85DC2EBD-DC5C-4639-B030-E6630D7E2665}"/>
          </ac:spMkLst>
        </pc:spChg>
        <pc:spChg chg="add mod">
          <ac:chgData name="Bhrugen Patel" userId="f021a6139b3c29b3" providerId="LiveId" clId="{EEF81BE2-4B12-4730-9552-5CD4AD3B7AA0}" dt="2021-09-05T16:18:45.866" v="1395" actId="1038"/>
          <ac:spMkLst>
            <pc:docMk/>
            <pc:sldMk cId="1486481917" sldId="405"/>
            <ac:spMk id="71" creationId="{553F9220-70D6-4F67-AF80-FAF9F82AC5F9}"/>
          </ac:spMkLst>
        </pc:spChg>
        <pc:picChg chg="add mod">
          <ac:chgData name="Bhrugen Patel" userId="f021a6139b3c29b3" providerId="LiveId" clId="{EEF81BE2-4B12-4730-9552-5CD4AD3B7AA0}" dt="2021-09-04T20:53:53.205" v="844" actId="1035"/>
          <ac:picMkLst>
            <pc:docMk/>
            <pc:sldMk cId="1486481917" sldId="405"/>
            <ac:picMk id="5" creationId="{9914371C-18AB-4409-B371-128BDC6156D9}"/>
          </ac:picMkLst>
        </pc:picChg>
        <pc:picChg chg="del">
          <ac:chgData name="Bhrugen Patel" userId="f021a6139b3c29b3" providerId="LiveId" clId="{EEF81BE2-4B12-4730-9552-5CD4AD3B7AA0}" dt="2021-09-04T14:08:35.138" v="402" actId="478"/>
          <ac:picMkLst>
            <pc:docMk/>
            <pc:sldMk cId="1486481917" sldId="405"/>
            <ac:picMk id="6" creationId="{2D1D08A5-57B5-4E12-B7C1-3F69DD02AFDB}"/>
          </ac:picMkLst>
        </pc:picChg>
        <pc:picChg chg="add del">
          <ac:chgData name="Bhrugen Patel" userId="f021a6139b3c29b3" providerId="LiveId" clId="{EEF81BE2-4B12-4730-9552-5CD4AD3B7AA0}" dt="2021-09-04T14:16:37.852" v="609" actId="478"/>
          <ac:picMkLst>
            <pc:docMk/>
            <pc:sldMk cId="1486481917" sldId="405"/>
            <ac:picMk id="10" creationId="{772E4BF2-FE77-4677-B184-B440D62078B2}"/>
          </ac:picMkLst>
        </pc:picChg>
        <pc:picChg chg="mod">
          <ac:chgData name="Bhrugen Patel" userId="f021a6139b3c29b3" providerId="LiveId" clId="{EEF81BE2-4B12-4730-9552-5CD4AD3B7AA0}" dt="2021-09-04T20:53:53.205" v="844" actId="1035"/>
          <ac:picMkLst>
            <pc:docMk/>
            <pc:sldMk cId="1486481917" sldId="405"/>
            <ac:picMk id="14" creationId="{53D15019-C691-464E-8F78-DAA788A7DC98}"/>
          </ac:picMkLst>
        </pc:picChg>
        <pc:picChg chg="del">
          <ac:chgData name="Bhrugen Patel" userId="f021a6139b3c29b3" providerId="LiveId" clId="{EEF81BE2-4B12-4730-9552-5CD4AD3B7AA0}" dt="2021-09-04T20:53:35.484" v="822" actId="478"/>
          <ac:picMkLst>
            <pc:docMk/>
            <pc:sldMk cId="1486481917" sldId="405"/>
            <ac:picMk id="23" creationId="{0F536E14-B35A-4D31-AACD-FB0CEB6D3AF9}"/>
          </ac:picMkLst>
        </pc:picChg>
        <pc:picChg chg="mod">
          <ac:chgData name="Bhrugen Patel" userId="f021a6139b3c29b3" providerId="LiveId" clId="{EEF81BE2-4B12-4730-9552-5CD4AD3B7AA0}" dt="2021-09-05T15:28:29.246" v="1191" actId="1076"/>
          <ac:picMkLst>
            <pc:docMk/>
            <pc:sldMk cId="1486481917" sldId="405"/>
            <ac:picMk id="28" creationId="{19A38B4D-BE63-4977-88A6-BA9C8B1B48A2}"/>
          </ac:picMkLst>
        </pc:picChg>
        <pc:picChg chg="add mod">
          <ac:chgData name="Bhrugen Patel" userId="f021a6139b3c29b3" providerId="LiveId" clId="{EEF81BE2-4B12-4730-9552-5CD4AD3B7AA0}" dt="2021-09-04T20:53:53.205" v="844" actId="1035"/>
          <ac:picMkLst>
            <pc:docMk/>
            <pc:sldMk cId="1486481917" sldId="405"/>
            <ac:picMk id="29" creationId="{46514B8B-5552-456A-B0BB-9E922EF4D7D5}"/>
          </ac:picMkLst>
        </pc:picChg>
        <pc:cxnChg chg="add del mod">
          <ac:chgData name="Bhrugen Patel" userId="f021a6139b3c29b3" providerId="LiveId" clId="{EEF81BE2-4B12-4730-9552-5CD4AD3B7AA0}" dt="2021-09-04T20:54:17.700" v="849" actId="478"/>
          <ac:cxnSpMkLst>
            <pc:docMk/>
            <pc:sldMk cId="1486481917" sldId="405"/>
            <ac:cxnSpMk id="3" creationId="{648A0259-06CE-4E9D-A0FF-572C9B48B125}"/>
          </ac:cxnSpMkLst>
        </pc:cxnChg>
        <pc:cxnChg chg="mod">
          <ac:chgData name="Bhrugen Patel" userId="f021a6139b3c29b3" providerId="LiveId" clId="{EEF81BE2-4B12-4730-9552-5CD4AD3B7AA0}" dt="2021-09-05T15:28:25.069" v="1190" actId="1036"/>
          <ac:cxnSpMkLst>
            <pc:docMk/>
            <pc:sldMk cId="1486481917" sldId="405"/>
            <ac:cxnSpMk id="9" creationId="{69839D15-E43F-4C18-A5EF-1C6C44335318}"/>
          </ac:cxnSpMkLst>
        </pc:cxnChg>
        <pc:cxnChg chg="add mod">
          <ac:chgData name="Bhrugen Patel" userId="f021a6139b3c29b3" providerId="LiveId" clId="{EEF81BE2-4B12-4730-9552-5CD4AD3B7AA0}" dt="2021-09-04T20:58:38.420" v="897" actId="14100"/>
          <ac:cxnSpMkLst>
            <pc:docMk/>
            <pc:sldMk cId="1486481917" sldId="405"/>
            <ac:cxnSpMk id="10" creationId="{A1BD97C5-FBFC-4195-8D37-3CA9171A7F46}"/>
          </ac:cxnSpMkLst>
        </pc:cxnChg>
        <pc:cxnChg chg="add mod">
          <ac:chgData name="Bhrugen Patel" userId="f021a6139b3c29b3" providerId="LiveId" clId="{EEF81BE2-4B12-4730-9552-5CD4AD3B7AA0}" dt="2021-09-05T15:28:34.898" v="1192" actId="1582"/>
          <ac:cxnSpMkLst>
            <pc:docMk/>
            <pc:sldMk cId="1486481917" sldId="405"/>
            <ac:cxnSpMk id="11" creationId="{24DB7F50-AD10-4018-8F83-7C628847E99C}"/>
          </ac:cxnSpMkLst>
        </pc:cxnChg>
        <pc:cxnChg chg="mod">
          <ac:chgData name="Bhrugen Patel" userId="f021a6139b3c29b3" providerId="LiveId" clId="{EEF81BE2-4B12-4730-9552-5CD4AD3B7AA0}" dt="2021-09-04T20:53:53.205" v="844" actId="1035"/>
          <ac:cxnSpMkLst>
            <pc:docMk/>
            <pc:sldMk cId="1486481917" sldId="405"/>
            <ac:cxnSpMk id="13" creationId="{E14E4CDD-1F9D-4121-8BD5-B8B522BB5A49}"/>
          </ac:cxnSpMkLst>
        </pc:cxnChg>
        <pc:cxnChg chg="del mod">
          <ac:chgData name="Bhrugen Patel" userId="f021a6139b3c29b3" providerId="LiveId" clId="{EEF81BE2-4B12-4730-9552-5CD4AD3B7AA0}" dt="2021-09-05T15:27:26.701" v="1164" actId="478"/>
          <ac:cxnSpMkLst>
            <pc:docMk/>
            <pc:sldMk cId="1486481917" sldId="405"/>
            <ac:cxnSpMk id="16" creationId="{E74B39F1-A547-48CA-A348-8754D3D4B9CB}"/>
          </ac:cxnSpMkLst>
        </pc:cxnChg>
        <pc:cxnChg chg="mod">
          <ac:chgData name="Bhrugen Patel" userId="f021a6139b3c29b3" providerId="LiveId" clId="{EEF81BE2-4B12-4730-9552-5CD4AD3B7AA0}" dt="2021-09-04T20:53:53.205" v="844" actId="1035"/>
          <ac:cxnSpMkLst>
            <pc:docMk/>
            <pc:sldMk cId="1486481917" sldId="405"/>
            <ac:cxnSpMk id="19" creationId="{D81AE744-4DB8-4999-9A76-6F08AE8FF539}"/>
          </ac:cxnSpMkLst>
        </pc:cxnChg>
        <pc:cxnChg chg="mod">
          <ac:chgData name="Bhrugen Patel" userId="f021a6139b3c29b3" providerId="LiveId" clId="{EEF81BE2-4B12-4730-9552-5CD4AD3B7AA0}" dt="2021-09-04T14:24:30.022" v="806" actId="1037"/>
          <ac:cxnSpMkLst>
            <pc:docMk/>
            <pc:sldMk cId="1486481917" sldId="405"/>
            <ac:cxnSpMk id="21" creationId="{4A3FFACF-3E65-463D-9DC2-A4632911804C}"/>
          </ac:cxnSpMkLst>
        </pc:cxnChg>
        <pc:cxnChg chg="del mod">
          <ac:chgData name="Bhrugen Patel" userId="f021a6139b3c29b3" providerId="LiveId" clId="{EEF81BE2-4B12-4730-9552-5CD4AD3B7AA0}" dt="2021-09-04T14:13:56.657" v="547" actId="478"/>
          <ac:cxnSpMkLst>
            <pc:docMk/>
            <pc:sldMk cId="1486481917" sldId="405"/>
            <ac:cxnSpMk id="24" creationId="{ED5D3826-8DFC-4557-B18C-7F8A7E064944}"/>
          </ac:cxnSpMkLst>
        </pc:cxnChg>
        <pc:cxnChg chg="add mod">
          <ac:chgData name="Bhrugen Patel" userId="f021a6139b3c29b3" providerId="LiveId" clId="{EEF81BE2-4B12-4730-9552-5CD4AD3B7AA0}" dt="2021-09-04T21:04:09.004" v="1125" actId="14100"/>
          <ac:cxnSpMkLst>
            <pc:docMk/>
            <pc:sldMk cId="1486481917" sldId="405"/>
            <ac:cxnSpMk id="36" creationId="{F8A164B0-C9A8-4A5F-878A-8D861A1F8928}"/>
          </ac:cxnSpMkLst>
        </pc:cxnChg>
        <pc:cxnChg chg="add del mod">
          <ac:chgData name="Bhrugen Patel" userId="f021a6139b3c29b3" providerId="LiveId" clId="{EEF81BE2-4B12-4730-9552-5CD4AD3B7AA0}" dt="2021-09-04T14:13:43.602" v="544"/>
          <ac:cxnSpMkLst>
            <pc:docMk/>
            <pc:sldMk cId="1486481917" sldId="405"/>
            <ac:cxnSpMk id="39" creationId="{40962530-09E1-4BF1-B1C8-E542DC6B69F7}"/>
          </ac:cxnSpMkLst>
        </pc:cxnChg>
        <pc:cxnChg chg="add mod">
          <ac:chgData name="Bhrugen Patel" userId="f021a6139b3c29b3" providerId="LiveId" clId="{EEF81BE2-4B12-4730-9552-5CD4AD3B7AA0}" dt="2021-09-04T20:53:53.205" v="844" actId="1035"/>
          <ac:cxnSpMkLst>
            <pc:docMk/>
            <pc:sldMk cId="1486481917" sldId="405"/>
            <ac:cxnSpMk id="40" creationId="{20DC70D1-51E7-42E8-96E4-6C4CB93CEF73}"/>
          </ac:cxnSpMkLst>
        </pc:cxnChg>
        <pc:cxnChg chg="add mod">
          <ac:chgData name="Bhrugen Patel" userId="f021a6139b3c29b3" providerId="LiveId" clId="{EEF81BE2-4B12-4730-9552-5CD4AD3B7AA0}" dt="2021-09-04T20:58:33.044" v="895" actId="14100"/>
          <ac:cxnSpMkLst>
            <pc:docMk/>
            <pc:sldMk cId="1486481917" sldId="405"/>
            <ac:cxnSpMk id="50" creationId="{B3C2088D-3772-4BEF-A1DA-490C0C17B84F}"/>
          </ac:cxnSpMkLst>
        </pc:cxnChg>
        <pc:cxnChg chg="add mod">
          <ac:chgData name="Bhrugen Patel" userId="f021a6139b3c29b3" providerId="LiveId" clId="{EEF81BE2-4B12-4730-9552-5CD4AD3B7AA0}" dt="2021-09-04T21:04:06.064" v="1124" actId="1035"/>
          <ac:cxnSpMkLst>
            <pc:docMk/>
            <pc:sldMk cId="1486481917" sldId="405"/>
            <ac:cxnSpMk id="51" creationId="{BF4A1A91-1BAD-400B-8727-B2ED9D41BC5F}"/>
          </ac:cxnSpMkLst>
        </pc:cxnChg>
        <pc:cxnChg chg="add mod">
          <ac:chgData name="Bhrugen Patel" userId="f021a6139b3c29b3" providerId="LiveId" clId="{EEF81BE2-4B12-4730-9552-5CD4AD3B7AA0}" dt="2021-09-04T21:04:00.876" v="1122" actId="1076"/>
          <ac:cxnSpMkLst>
            <pc:docMk/>
            <pc:sldMk cId="1486481917" sldId="405"/>
            <ac:cxnSpMk id="52" creationId="{ADD2443C-5F9D-47FD-9DBA-004DE39AF250}"/>
          </ac:cxnSpMkLst>
        </pc:cxnChg>
        <pc:cxnChg chg="add mod">
          <ac:chgData name="Bhrugen Patel" userId="f021a6139b3c29b3" providerId="LiveId" clId="{EEF81BE2-4B12-4730-9552-5CD4AD3B7AA0}" dt="2021-09-04T20:58:30.356" v="894" actId="14100"/>
          <ac:cxnSpMkLst>
            <pc:docMk/>
            <pc:sldMk cId="1486481917" sldId="405"/>
            <ac:cxnSpMk id="54" creationId="{A1140D81-6F4F-45DF-B208-BD612766D0ED}"/>
          </ac:cxnSpMkLst>
        </pc:cxnChg>
        <pc:cxnChg chg="add mod">
          <ac:chgData name="Bhrugen Patel" userId="f021a6139b3c29b3" providerId="LiveId" clId="{EEF81BE2-4B12-4730-9552-5CD4AD3B7AA0}" dt="2021-09-04T21:04:00.876" v="1122" actId="1076"/>
          <ac:cxnSpMkLst>
            <pc:docMk/>
            <pc:sldMk cId="1486481917" sldId="405"/>
            <ac:cxnSpMk id="56" creationId="{38EBA523-73EF-4F0A-9C38-2DAFCAFC1B4C}"/>
          </ac:cxnSpMkLst>
        </pc:cxnChg>
        <pc:cxnChg chg="add mod">
          <ac:chgData name="Bhrugen Patel" userId="f021a6139b3c29b3" providerId="LiveId" clId="{EEF81BE2-4B12-4730-9552-5CD4AD3B7AA0}" dt="2021-09-05T16:18:45.866" v="1395" actId="1038"/>
          <ac:cxnSpMkLst>
            <pc:docMk/>
            <pc:sldMk cId="1486481917" sldId="405"/>
            <ac:cxnSpMk id="57" creationId="{FA42D961-2561-477A-A86B-50A30BF35F3C}"/>
          </ac:cxnSpMkLst>
        </pc:cxnChg>
        <pc:cxnChg chg="add mod">
          <ac:chgData name="Bhrugen Patel" userId="f021a6139b3c29b3" providerId="LiveId" clId="{EEF81BE2-4B12-4730-9552-5CD4AD3B7AA0}" dt="2021-09-05T16:17:45.567" v="1351" actId="14100"/>
          <ac:cxnSpMkLst>
            <pc:docMk/>
            <pc:sldMk cId="1486481917" sldId="405"/>
            <ac:cxnSpMk id="72" creationId="{8F5261FE-8C70-42D7-8F47-87AC9B7F1E8E}"/>
          </ac:cxnSpMkLst>
        </pc:cxnChg>
        <pc:cxnChg chg="add mod">
          <ac:chgData name="Bhrugen Patel" userId="f021a6139b3c29b3" providerId="LiveId" clId="{EEF81BE2-4B12-4730-9552-5CD4AD3B7AA0}" dt="2021-09-05T16:17:57.990" v="1355" actId="14100"/>
          <ac:cxnSpMkLst>
            <pc:docMk/>
            <pc:sldMk cId="1486481917" sldId="405"/>
            <ac:cxnSpMk id="73" creationId="{6E803D63-D0B1-4174-9A63-4040A470ADB0}"/>
          </ac:cxnSpMkLst>
        </pc:cxnChg>
        <pc:cxnChg chg="add mod">
          <ac:chgData name="Bhrugen Patel" userId="f021a6139b3c29b3" providerId="LiveId" clId="{EEF81BE2-4B12-4730-9552-5CD4AD3B7AA0}" dt="2021-09-05T16:18:45.866" v="1395" actId="1038"/>
          <ac:cxnSpMkLst>
            <pc:docMk/>
            <pc:sldMk cId="1486481917" sldId="405"/>
            <ac:cxnSpMk id="74" creationId="{F9417A86-00E0-434F-935B-9E8644FCCC0C}"/>
          </ac:cxnSpMkLst>
        </pc:cxnChg>
      </pc:sldChg>
      <pc:sldChg chg="add del">
        <pc:chgData name="Bhrugen Patel" userId="f021a6139b3c29b3" providerId="LiveId" clId="{EEF81BE2-4B12-4730-9552-5CD4AD3B7AA0}" dt="2021-09-05T16:14:02.814" v="1291" actId="47"/>
        <pc:sldMkLst>
          <pc:docMk/>
          <pc:sldMk cId="2014623061" sldId="406"/>
        </pc:sldMkLst>
      </pc:sldChg>
      <pc:sldChg chg="addSp delSp modSp add mod ord delAnim modAnim">
        <pc:chgData name="Bhrugen Patel" userId="f021a6139b3c29b3" providerId="LiveId" clId="{EEF81BE2-4B12-4730-9552-5CD4AD3B7AA0}" dt="2021-10-11T19:08:02.384" v="3685" actId="1076"/>
        <pc:sldMkLst>
          <pc:docMk/>
          <pc:sldMk cId="1331263238" sldId="407"/>
        </pc:sldMkLst>
        <pc:spChg chg="mod">
          <ac:chgData name="Bhrugen Patel" userId="f021a6139b3c29b3" providerId="LiveId" clId="{EEF81BE2-4B12-4730-9552-5CD4AD3B7AA0}" dt="2021-09-05T16:13:57.678" v="1288" actId="1076"/>
          <ac:spMkLst>
            <pc:docMk/>
            <pc:sldMk cId="1331263238" sldId="407"/>
            <ac:spMk id="7" creationId="{799FE132-CE83-4EEA-9DD8-3851BEABF7BC}"/>
          </ac:spMkLst>
        </pc:spChg>
        <pc:spChg chg="del mod">
          <ac:chgData name="Bhrugen Patel" userId="f021a6139b3c29b3" providerId="LiveId" clId="{EEF81BE2-4B12-4730-9552-5CD4AD3B7AA0}" dt="2021-09-05T16:13:08.450" v="1270" actId="478"/>
          <ac:spMkLst>
            <pc:docMk/>
            <pc:sldMk cId="1331263238" sldId="407"/>
            <ac:spMk id="12" creationId="{1EF84848-2F76-42CC-B751-7714B8123E90}"/>
          </ac:spMkLst>
        </pc:spChg>
        <pc:spChg chg="del mod">
          <ac:chgData name="Bhrugen Patel" userId="f021a6139b3c29b3" providerId="LiveId" clId="{EEF81BE2-4B12-4730-9552-5CD4AD3B7AA0}" dt="2021-09-05T16:13:16.165" v="1278" actId="478"/>
          <ac:spMkLst>
            <pc:docMk/>
            <pc:sldMk cId="1331263238" sldId="407"/>
            <ac:spMk id="15" creationId="{3DC79A06-FC4B-4B32-8151-1233966097A4}"/>
          </ac:spMkLst>
        </pc:spChg>
        <pc:spChg chg="del mod">
          <ac:chgData name="Bhrugen Patel" userId="f021a6139b3c29b3" providerId="LiveId" clId="{EEF81BE2-4B12-4730-9552-5CD4AD3B7AA0}" dt="2021-09-05T16:13:15.271" v="1277" actId="478"/>
          <ac:spMkLst>
            <pc:docMk/>
            <pc:sldMk cId="1331263238" sldId="407"/>
            <ac:spMk id="17" creationId="{94C34805-84E9-4545-A0EA-AE8273B86BE1}"/>
          </ac:spMkLst>
        </pc:spChg>
        <pc:spChg chg="mod">
          <ac:chgData name="Bhrugen Patel" userId="f021a6139b3c29b3" providerId="LiveId" clId="{EEF81BE2-4B12-4730-9552-5CD4AD3B7AA0}" dt="2021-10-11T19:08:02.384" v="3685" actId="1076"/>
          <ac:spMkLst>
            <pc:docMk/>
            <pc:sldMk cId="1331263238" sldId="407"/>
            <ac:spMk id="18" creationId="{8A8EEC01-5474-4484-BC60-C98D3C5664CE}"/>
          </ac:spMkLst>
        </pc:spChg>
        <pc:spChg chg="del mod">
          <ac:chgData name="Bhrugen Patel" userId="f021a6139b3c29b3" providerId="LiveId" clId="{EEF81BE2-4B12-4730-9552-5CD4AD3B7AA0}" dt="2021-09-05T16:13:18.127" v="1280" actId="478"/>
          <ac:spMkLst>
            <pc:docMk/>
            <pc:sldMk cId="1331263238" sldId="407"/>
            <ac:spMk id="20" creationId="{033AAF75-F675-4A6E-9720-F9BB1AC8F5B8}"/>
          </ac:spMkLst>
        </pc:spChg>
        <pc:spChg chg="del mod">
          <ac:chgData name="Bhrugen Patel" userId="f021a6139b3c29b3" providerId="LiveId" clId="{EEF81BE2-4B12-4730-9552-5CD4AD3B7AA0}" dt="2021-09-05T16:13:20.313" v="1283" actId="478"/>
          <ac:spMkLst>
            <pc:docMk/>
            <pc:sldMk cId="1331263238" sldId="407"/>
            <ac:spMk id="22" creationId="{5B87D8C1-CDCB-4157-8CE8-82BC6DD451C4}"/>
          </ac:spMkLst>
        </pc:spChg>
        <pc:spChg chg="del mod">
          <ac:chgData name="Bhrugen Patel" userId="f021a6139b3c29b3" providerId="LiveId" clId="{EEF81BE2-4B12-4730-9552-5CD4AD3B7AA0}" dt="2021-09-05T16:13:12.273" v="1273" actId="478"/>
          <ac:spMkLst>
            <pc:docMk/>
            <pc:sldMk cId="1331263238" sldId="407"/>
            <ac:spMk id="25" creationId="{F73EEA83-6849-4544-9595-3B0C20C8B4DA}"/>
          </ac:spMkLst>
        </pc:spChg>
        <pc:spChg chg="del mod">
          <ac:chgData name="Bhrugen Patel" userId="f021a6139b3c29b3" providerId="LiveId" clId="{EEF81BE2-4B12-4730-9552-5CD4AD3B7AA0}" dt="2021-09-05T16:13:10.609" v="1272" actId="478"/>
          <ac:spMkLst>
            <pc:docMk/>
            <pc:sldMk cId="1331263238" sldId="407"/>
            <ac:spMk id="26" creationId="{1677BFDF-C438-49AE-B451-13297289CCEC}"/>
          </ac:spMkLst>
        </pc:spChg>
        <pc:spChg chg="mod">
          <ac:chgData name="Bhrugen Patel" userId="f021a6139b3c29b3" providerId="LiveId" clId="{EEF81BE2-4B12-4730-9552-5CD4AD3B7AA0}" dt="2021-09-05T16:13:57.678" v="1288" actId="1076"/>
          <ac:spMkLst>
            <pc:docMk/>
            <pc:sldMk cId="1331263238" sldId="407"/>
            <ac:spMk id="27" creationId="{110D8B04-6331-4C8F-B304-B1DB34BB647C}"/>
          </ac:spMkLst>
        </pc:spChg>
        <pc:spChg chg="add mod">
          <ac:chgData name="Bhrugen Patel" userId="f021a6139b3c29b3" providerId="LiveId" clId="{EEF81BE2-4B12-4730-9552-5CD4AD3B7AA0}" dt="2021-09-05T16:13:57.678" v="1288" actId="1076"/>
          <ac:spMkLst>
            <pc:docMk/>
            <pc:sldMk cId="1331263238" sldId="407"/>
            <ac:spMk id="29" creationId="{57C513C8-DCF5-4637-B372-6D8753F12392}"/>
          </ac:spMkLst>
        </pc:spChg>
        <pc:picChg chg="del mod">
          <ac:chgData name="Bhrugen Patel" userId="f021a6139b3c29b3" providerId="LiveId" clId="{EEF81BE2-4B12-4730-9552-5CD4AD3B7AA0}" dt="2021-09-05T16:13:13.446" v="1275" actId="478"/>
          <ac:picMkLst>
            <pc:docMk/>
            <pc:sldMk cId="1331263238" sldId="407"/>
            <ac:picMk id="6" creationId="{2D1D08A5-57B5-4E12-B7C1-3F69DD02AFDB}"/>
          </ac:picMkLst>
        </pc:picChg>
        <pc:picChg chg="mod ord">
          <ac:chgData name="Bhrugen Patel" userId="f021a6139b3c29b3" providerId="LiveId" clId="{EEF81BE2-4B12-4730-9552-5CD4AD3B7AA0}" dt="2021-09-05T16:13:57.678" v="1288" actId="1076"/>
          <ac:picMkLst>
            <pc:docMk/>
            <pc:sldMk cId="1331263238" sldId="407"/>
            <ac:picMk id="10" creationId="{772E4BF2-FE77-4677-B184-B440D62078B2}"/>
          </ac:picMkLst>
        </pc:picChg>
        <pc:picChg chg="del mod">
          <ac:chgData name="Bhrugen Patel" userId="f021a6139b3c29b3" providerId="LiveId" clId="{EEF81BE2-4B12-4730-9552-5CD4AD3B7AA0}" dt="2021-09-05T16:13:12.700" v="1274" actId="478"/>
          <ac:picMkLst>
            <pc:docMk/>
            <pc:sldMk cId="1331263238" sldId="407"/>
            <ac:picMk id="14" creationId="{53D15019-C691-464E-8F78-DAA788A7DC98}"/>
          </ac:picMkLst>
        </pc:picChg>
        <pc:picChg chg="del mod">
          <ac:chgData name="Bhrugen Patel" userId="f021a6139b3c29b3" providerId="LiveId" clId="{EEF81BE2-4B12-4730-9552-5CD4AD3B7AA0}" dt="2021-09-05T16:13:20.915" v="1284" actId="478"/>
          <ac:picMkLst>
            <pc:docMk/>
            <pc:sldMk cId="1331263238" sldId="407"/>
            <ac:picMk id="23" creationId="{0F536E14-B35A-4D31-AACD-FB0CEB6D3AF9}"/>
          </ac:picMkLst>
        </pc:picChg>
        <pc:picChg chg="del mod">
          <ac:chgData name="Bhrugen Patel" userId="f021a6139b3c29b3" providerId="LiveId" clId="{EEF81BE2-4B12-4730-9552-5CD4AD3B7AA0}" dt="2021-09-05T16:13:21.520" v="1285" actId="478"/>
          <ac:picMkLst>
            <pc:docMk/>
            <pc:sldMk cId="1331263238" sldId="407"/>
            <ac:picMk id="28" creationId="{19A38B4D-BE63-4977-88A6-BA9C8B1B48A2}"/>
          </ac:picMkLst>
        </pc:picChg>
        <pc:cxnChg chg="mod">
          <ac:chgData name="Bhrugen Patel" userId="f021a6139b3c29b3" providerId="LiveId" clId="{EEF81BE2-4B12-4730-9552-5CD4AD3B7AA0}" dt="2021-09-05T16:13:57.678" v="1288" actId="1076"/>
          <ac:cxnSpMkLst>
            <pc:docMk/>
            <pc:sldMk cId="1331263238" sldId="407"/>
            <ac:cxnSpMk id="9" creationId="{69839D15-E43F-4C18-A5EF-1C6C44335318}"/>
          </ac:cxnSpMkLst>
        </pc:cxnChg>
        <pc:cxnChg chg="del mod">
          <ac:chgData name="Bhrugen Patel" userId="f021a6139b3c29b3" providerId="LiveId" clId="{EEF81BE2-4B12-4730-9552-5CD4AD3B7AA0}" dt="2021-09-05T16:13:14.006" v="1276" actId="478"/>
          <ac:cxnSpMkLst>
            <pc:docMk/>
            <pc:sldMk cId="1331263238" sldId="407"/>
            <ac:cxnSpMk id="13" creationId="{E14E4CDD-1F9D-4121-8BD5-B8B522BB5A49}"/>
          </ac:cxnSpMkLst>
        </pc:cxnChg>
        <pc:cxnChg chg="del mod">
          <ac:chgData name="Bhrugen Patel" userId="f021a6139b3c29b3" providerId="LiveId" clId="{EEF81BE2-4B12-4730-9552-5CD4AD3B7AA0}" dt="2021-09-05T16:13:09.553" v="1271" actId="478"/>
          <ac:cxnSpMkLst>
            <pc:docMk/>
            <pc:sldMk cId="1331263238" sldId="407"/>
            <ac:cxnSpMk id="16" creationId="{E74B39F1-A547-48CA-A348-8754D3D4B9CB}"/>
          </ac:cxnSpMkLst>
        </pc:cxnChg>
        <pc:cxnChg chg="del mod">
          <ac:chgData name="Bhrugen Patel" userId="f021a6139b3c29b3" providerId="LiveId" clId="{EEF81BE2-4B12-4730-9552-5CD4AD3B7AA0}" dt="2021-09-05T16:13:16.931" v="1279" actId="478"/>
          <ac:cxnSpMkLst>
            <pc:docMk/>
            <pc:sldMk cId="1331263238" sldId="407"/>
            <ac:cxnSpMk id="19" creationId="{D81AE744-4DB8-4999-9A76-6F08AE8FF539}"/>
          </ac:cxnSpMkLst>
        </pc:cxnChg>
        <pc:cxnChg chg="del mod">
          <ac:chgData name="Bhrugen Patel" userId="f021a6139b3c29b3" providerId="LiveId" clId="{EEF81BE2-4B12-4730-9552-5CD4AD3B7AA0}" dt="2021-09-05T16:13:19.182" v="1281" actId="478"/>
          <ac:cxnSpMkLst>
            <pc:docMk/>
            <pc:sldMk cId="1331263238" sldId="407"/>
            <ac:cxnSpMk id="24" creationId="{ED5D3826-8DFC-4557-B18C-7F8A7E064944}"/>
          </ac:cxnSpMkLst>
        </pc:cxnChg>
      </pc:sldChg>
      <pc:sldChg chg="addSp delSp modSp add mod ord delAnim modAnim">
        <pc:chgData name="Bhrugen Patel" userId="f021a6139b3c29b3" providerId="LiveId" clId="{EEF81BE2-4B12-4730-9552-5CD4AD3B7AA0}" dt="2021-10-19T12:59:17.658" v="5167"/>
        <pc:sldMkLst>
          <pc:docMk/>
          <pc:sldMk cId="3608707874" sldId="408"/>
        </pc:sldMkLst>
        <pc:spChg chg="add del mod">
          <ac:chgData name="Bhrugen Patel" userId="f021a6139b3c29b3" providerId="LiveId" clId="{EEF81BE2-4B12-4730-9552-5CD4AD3B7AA0}" dt="2021-10-11T14:29:39.131" v="1446" actId="478"/>
          <ac:spMkLst>
            <pc:docMk/>
            <pc:sldMk cId="3608707874" sldId="408"/>
            <ac:spMk id="3" creationId="{68CA0353-7195-4ACD-BD9C-89345C64B12F}"/>
          </ac:spMkLst>
        </pc:spChg>
        <pc:spChg chg="add del mod">
          <ac:chgData name="Bhrugen Patel" userId="f021a6139b3c29b3" providerId="LiveId" clId="{EEF81BE2-4B12-4730-9552-5CD4AD3B7AA0}" dt="2021-10-11T17:33:14.752" v="2346" actId="478"/>
          <ac:spMkLst>
            <pc:docMk/>
            <pc:sldMk cId="3608707874" sldId="408"/>
            <ac:spMk id="4" creationId="{C162FDC4-DEF2-4974-8ED3-747D4C0193E8}"/>
          </ac:spMkLst>
        </pc:spChg>
        <pc:spChg chg="add del mod">
          <ac:chgData name="Bhrugen Patel" userId="f021a6139b3c29b3" providerId="LiveId" clId="{EEF81BE2-4B12-4730-9552-5CD4AD3B7AA0}" dt="2021-10-11T17:33:14.752" v="2346" actId="478"/>
          <ac:spMkLst>
            <pc:docMk/>
            <pc:sldMk cId="3608707874" sldId="408"/>
            <ac:spMk id="5" creationId="{72549A96-5DC1-4DB6-83CE-D50AAD0D023C}"/>
          </ac:spMkLst>
        </pc:spChg>
        <pc:spChg chg="add del mod">
          <ac:chgData name="Bhrugen Patel" userId="f021a6139b3c29b3" providerId="LiveId" clId="{EEF81BE2-4B12-4730-9552-5CD4AD3B7AA0}" dt="2021-10-11T17:33:14.752" v="2346" actId="478"/>
          <ac:spMkLst>
            <pc:docMk/>
            <pc:sldMk cId="3608707874" sldId="408"/>
            <ac:spMk id="6" creationId="{2F0F35A9-EDEF-4780-8CFA-CFB3BB62322A}"/>
          </ac:spMkLst>
        </pc:spChg>
        <pc:spChg chg="add del mod">
          <ac:chgData name="Bhrugen Patel" userId="f021a6139b3c29b3" providerId="LiveId" clId="{EEF81BE2-4B12-4730-9552-5CD4AD3B7AA0}" dt="2021-10-11T17:33:14.752" v="2346" actId="478"/>
          <ac:spMkLst>
            <pc:docMk/>
            <pc:sldMk cId="3608707874" sldId="408"/>
            <ac:spMk id="7" creationId="{4D62D3CF-52ED-48F1-8C0F-694B7046CE39}"/>
          </ac:spMkLst>
        </pc:spChg>
        <pc:spChg chg="add del mod">
          <ac:chgData name="Bhrugen Patel" userId="f021a6139b3c29b3" providerId="LiveId" clId="{EEF81BE2-4B12-4730-9552-5CD4AD3B7AA0}" dt="2021-10-11T17:33:16.562" v="2347" actId="478"/>
          <ac:spMkLst>
            <pc:docMk/>
            <pc:sldMk cId="3608707874" sldId="408"/>
            <ac:spMk id="9" creationId="{2D5CBCFE-A110-47D0-B8E2-433E08F76174}"/>
          </ac:spMkLst>
        </pc:spChg>
        <pc:spChg chg="add mod">
          <ac:chgData name="Bhrugen Patel" userId="f021a6139b3c29b3" providerId="LiveId" clId="{EEF81BE2-4B12-4730-9552-5CD4AD3B7AA0}" dt="2021-10-19T12:58:42.825" v="5163" actId="1076"/>
          <ac:spMkLst>
            <pc:docMk/>
            <pc:sldMk cId="3608707874" sldId="408"/>
            <ac:spMk id="11" creationId="{E8B578D7-7E01-4D3F-BE3F-8252DD6CF43D}"/>
          </ac:spMkLst>
        </pc:spChg>
        <pc:spChg chg="add mod">
          <ac:chgData name="Bhrugen Patel" userId="f021a6139b3c29b3" providerId="LiveId" clId="{EEF81BE2-4B12-4730-9552-5CD4AD3B7AA0}" dt="2021-10-19T12:58:42.825" v="5163" actId="1076"/>
          <ac:spMkLst>
            <pc:docMk/>
            <pc:sldMk cId="3608707874" sldId="408"/>
            <ac:spMk id="14" creationId="{44856C71-3527-4446-9DC3-7741D82D2BF5}"/>
          </ac:spMkLst>
        </pc:spChg>
        <pc:spChg chg="add mod">
          <ac:chgData name="Bhrugen Patel" userId="f021a6139b3c29b3" providerId="LiveId" clId="{EEF81BE2-4B12-4730-9552-5CD4AD3B7AA0}" dt="2021-10-19T12:58:42.825" v="5163" actId="1076"/>
          <ac:spMkLst>
            <pc:docMk/>
            <pc:sldMk cId="3608707874" sldId="408"/>
            <ac:spMk id="18" creationId="{EFA1FFD8-CC82-492B-AF39-3CC7C4D71106}"/>
          </ac:spMkLst>
        </pc:spChg>
        <pc:spChg chg="mod">
          <ac:chgData name="Bhrugen Patel" userId="f021a6139b3c29b3" providerId="LiveId" clId="{EEF81BE2-4B12-4730-9552-5CD4AD3B7AA0}" dt="2021-10-11T14:33:55.902" v="1469" actId="207"/>
          <ac:spMkLst>
            <pc:docMk/>
            <pc:sldMk cId="3608707874" sldId="408"/>
            <ac:spMk id="29" creationId="{75572983-FA6F-4EE9-8ADA-211A19C42A26}"/>
          </ac:spMkLst>
        </pc:spChg>
        <pc:spChg chg="mod">
          <ac:chgData name="Bhrugen Patel" userId="f021a6139b3c29b3" providerId="LiveId" clId="{EEF81BE2-4B12-4730-9552-5CD4AD3B7AA0}" dt="2021-10-11T14:30:55.209" v="1449"/>
          <ac:spMkLst>
            <pc:docMk/>
            <pc:sldMk cId="3608707874" sldId="408"/>
            <ac:spMk id="30" creationId="{61CA8028-A9B2-488C-AE47-26E5D49BA659}"/>
          </ac:spMkLst>
        </pc:spChg>
        <pc:spChg chg="mod">
          <ac:chgData name="Bhrugen Patel" userId="f021a6139b3c29b3" providerId="LiveId" clId="{EEF81BE2-4B12-4730-9552-5CD4AD3B7AA0}" dt="2021-10-11T14:30:55.209" v="1449"/>
          <ac:spMkLst>
            <pc:docMk/>
            <pc:sldMk cId="3608707874" sldId="408"/>
            <ac:spMk id="31" creationId="{ECEC428A-F7CB-4F67-9BDD-7C08AF340FD1}"/>
          </ac:spMkLst>
        </pc:spChg>
        <pc:spChg chg="mod">
          <ac:chgData name="Bhrugen Patel" userId="f021a6139b3c29b3" providerId="LiveId" clId="{EEF81BE2-4B12-4730-9552-5CD4AD3B7AA0}" dt="2021-10-11T14:30:55.209" v="1449"/>
          <ac:spMkLst>
            <pc:docMk/>
            <pc:sldMk cId="3608707874" sldId="408"/>
            <ac:spMk id="32" creationId="{766C60EE-C163-474A-BF0B-2DC1787BD3B4}"/>
          </ac:spMkLst>
        </pc:spChg>
        <pc:spChg chg="mod">
          <ac:chgData name="Bhrugen Patel" userId="f021a6139b3c29b3" providerId="LiveId" clId="{EEF81BE2-4B12-4730-9552-5CD4AD3B7AA0}" dt="2021-10-11T14:30:55.209" v="1449"/>
          <ac:spMkLst>
            <pc:docMk/>
            <pc:sldMk cId="3608707874" sldId="408"/>
            <ac:spMk id="33" creationId="{5F010724-9631-453B-8CF5-DFF39B07052B}"/>
          </ac:spMkLst>
        </pc:spChg>
        <pc:spChg chg="mod">
          <ac:chgData name="Bhrugen Patel" userId="f021a6139b3c29b3" providerId="LiveId" clId="{EEF81BE2-4B12-4730-9552-5CD4AD3B7AA0}" dt="2021-10-11T14:30:55.209" v="1449"/>
          <ac:spMkLst>
            <pc:docMk/>
            <pc:sldMk cId="3608707874" sldId="408"/>
            <ac:spMk id="34" creationId="{8A44299E-E805-4D5B-9320-6693F65AEA0D}"/>
          </ac:spMkLst>
        </pc:spChg>
        <pc:spChg chg="mod">
          <ac:chgData name="Bhrugen Patel" userId="f021a6139b3c29b3" providerId="LiveId" clId="{EEF81BE2-4B12-4730-9552-5CD4AD3B7AA0}" dt="2021-10-11T14:30:55.209" v="1449"/>
          <ac:spMkLst>
            <pc:docMk/>
            <pc:sldMk cId="3608707874" sldId="408"/>
            <ac:spMk id="35" creationId="{FEC1A9C6-117D-4D8B-A084-79C720231F67}"/>
          </ac:spMkLst>
        </pc:spChg>
        <pc:spChg chg="mod">
          <ac:chgData name="Bhrugen Patel" userId="f021a6139b3c29b3" providerId="LiveId" clId="{EEF81BE2-4B12-4730-9552-5CD4AD3B7AA0}" dt="2021-10-11T14:30:55.209" v="1449"/>
          <ac:spMkLst>
            <pc:docMk/>
            <pc:sldMk cId="3608707874" sldId="408"/>
            <ac:spMk id="36" creationId="{DB50065E-8C57-44B9-9CAE-746C7D477C6F}"/>
          </ac:spMkLst>
        </pc:spChg>
        <pc:spChg chg="mod">
          <ac:chgData name="Bhrugen Patel" userId="f021a6139b3c29b3" providerId="LiveId" clId="{EEF81BE2-4B12-4730-9552-5CD4AD3B7AA0}" dt="2021-10-11T14:30:55.209" v="1449"/>
          <ac:spMkLst>
            <pc:docMk/>
            <pc:sldMk cId="3608707874" sldId="408"/>
            <ac:spMk id="37" creationId="{8F32EB64-197F-4002-BDDC-4B13FBECFAE4}"/>
          </ac:spMkLst>
        </pc:spChg>
        <pc:spChg chg="mod">
          <ac:chgData name="Bhrugen Patel" userId="f021a6139b3c29b3" providerId="LiveId" clId="{EEF81BE2-4B12-4730-9552-5CD4AD3B7AA0}" dt="2021-10-11T14:30:55.209" v="1449"/>
          <ac:spMkLst>
            <pc:docMk/>
            <pc:sldMk cId="3608707874" sldId="408"/>
            <ac:spMk id="38" creationId="{422DFD1E-E332-4CAB-998B-DF9BB89AF395}"/>
          </ac:spMkLst>
        </pc:spChg>
        <pc:spChg chg="mod">
          <ac:chgData name="Bhrugen Patel" userId="f021a6139b3c29b3" providerId="LiveId" clId="{EEF81BE2-4B12-4730-9552-5CD4AD3B7AA0}" dt="2021-10-11T14:30:55.209" v="1449"/>
          <ac:spMkLst>
            <pc:docMk/>
            <pc:sldMk cId="3608707874" sldId="408"/>
            <ac:spMk id="39" creationId="{555B5A2A-0A34-4CCB-826E-43D436D0DAF0}"/>
          </ac:spMkLst>
        </pc:spChg>
        <pc:spChg chg="mod">
          <ac:chgData name="Bhrugen Patel" userId="f021a6139b3c29b3" providerId="LiveId" clId="{EEF81BE2-4B12-4730-9552-5CD4AD3B7AA0}" dt="2021-10-11T14:30:55.209" v="1449"/>
          <ac:spMkLst>
            <pc:docMk/>
            <pc:sldMk cId="3608707874" sldId="408"/>
            <ac:spMk id="40" creationId="{C6448104-5F19-45FE-88E1-37E2CA21BC2E}"/>
          </ac:spMkLst>
        </pc:spChg>
        <pc:spChg chg="mod">
          <ac:chgData name="Bhrugen Patel" userId="f021a6139b3c29b3" providerId="LiveId" clId="{EEF81BE2-4B12-4730-9552-5CD4AD3B7AA0}" dt="2021-10-11T14:30:55.209" v="1449"/>
          <ac:spMkLst>
            <pc:docMk/>
            <pc:sldMk cId="3608707874" sldId="408"/>
            <ac:spMk id="41" creationId="{461CED8C-6E3A-42E3-9EB6-90CC9E5E4629}"/>
          </ac:spMkLst>
        </pc:spChg>
        <pc:spChg chg="mod">
          <ac:chgData name="Bhrugen Patel" userId="f021a6139b3c29b3" providerId="LiveId" clId="{EEF81BE2-4B12-4730-9552-5CD4AD3B7AA0}" dt="2021-10-11T14:30:55.209" v="1449"/>
          <ac:spMkLst>
            <pc:docMk/>
            <pc:sldMk cId="3608707874" sldId="408"/>
            <ac:spMk id="42" creationId="{D555366C-081A-46C5-AB24-8ADA9CAFACB0}"/>
          </ac:spMkLst>
        </pc:spChg>
        <pc:spChg chg="add del mod">
          <ac:chgData name="Bhrugen Patel" userId="f021a6139b3c29b3" providerId="LiveId" clId="{EEF81BE2-4B12-4730-9552-5CD4AD3B7AA0}" dt="2021-10-11T17:33:14.752" v="2346" actId="478"/>
          <ac:spMkLst>
            <pc:docMk/>
            <pc:sldMk cId="3608707874" sldId="408"/>
            <ac:spMk id="44" creationId="{0DD48D6B-574C-4351-8F41-B6AE8827DBC2}"/>
          </ac:spMkLst>
        </pc:spChg>
        <pc:spChg chg="add del mod">
          <ac:chgData name="Bhrugen Patel" userId="f021a6139b3c29b3" providerId="LiveId" clId="{EEF81BE2-4B12-4730-9552-5CD4AD3B7AA0}" dt="2021-10-11T17:33:14.752" v="2346" actId="478"/>
          <ac:spMkLst>
            <pc:docMk/>
            <pc:sldMk cId="3608707874" sldId="408"/>
            <ac:spMk id="45" creationId="{8D5DF641-2265-4610-BA3D-7C9AF6034269}"/>
          </ac:spMkLst>
        </pc:spChg>
        <pc:spChg chg="add del mod">
          <ac:chgData name="Bhrugen Patel" userId="f021a6139b3c29b3" providerId="LiveId" clId="{EEF81BE2-4B12-4730-9552-5CD4AD3B7AA0}" dt="2021-10-11T17:33:14.752" v="2346" actId="478"/>
          <ac:spMkLst>
            <pc:docMk/>
            <pc:sldMk cId="3608707874" sldId="408"/>
            <ac:spMk id="46" creationId="{323C0EE9-29F4-4C84-BCC1-9C3BFC9CC60C}"/>
          </ac:spMkLst>
        </pc:spChg>
        <pc:spChg chg="add del mod">
          <ac:chgData name="Bhrugen Patel" userId="f021a6139b3c29b3" providerId="LiveId" clId="{EEF81BE2-4B12-4730-9552-5CD4AD3B7AA0}" dt="2021-10-11T14:39:29.867" v="1535"/>
          <ac:spMkLst>
            <pc:docMk/>
            <pc:sldMk cId="3608707874" sldId="408"/>
            <ac:spMk id="48" creationId="{80F82CA2-1860-4E34-BD47-C0C7E3A5FAB0}"/>
          </ac:spMkLst>
        </pc:spChg>
        <pc:spChg chg="add del mod">
          <ac:chgData name="Bhrugen Patel" userId="f021a6139b3c29b3" providerId="LiveId" clId="{EEF81BE2-4B12-4730-9552-5CD4AD3B7AA0}" dt="2021-10-11T17:33:14.752" v="2346" actId="478"/>
          <ac:spMkLst>
            <pc:docMk/>
            <pc:sldMk cId="3608707874" sldId="408"/>
            <ac:spMk id="49" creationId="{11939509-A18D-4D78-B3F3-0F230A576A2C}"/>
          </ac:spMkLst>
        </pc:spChg>
        <pc:spChg chg="add del mod">
          <ac:chgData name="Bhrugen Patel" userId="f021a6139b3c29b3" providerId="LiveId" clId="{EEF81BE2-4B12-4730-9552-5CD4AD3B7AA0}" dt="2021-10-11T17:33:14.752" v="2346" actId="478"/>
          <ac:spMkLst>
            <pc:docMk/>
            <pc:sldMk cId="3608707874" sldId="408"/>
            <ac:spMk id="51" creationId="{D608C66C-02B7-4084-B854-35DD43DF1191}"/>
          </ac:spMkLst>
        </pc:spChg>
        <pc:spChg chg="add del mod">
          <ac:chgData name="Bhrugen Patel" userId="f021a6139b3c29b3" providerId="LiveId" clId="{EEF81BE2-4B12-4730-9552-5CD4AD3B7AA0}" dt="2021-10-11T17:33:14.752" v="2346" actId="478"/>
          <ac:spMkLst>
            <pc:docMk/>
            <pc:sldMk cId="3608707874" sldId="408"/>
            <ac:spMk id="52" creationId="{7769ABA5-A3C5-4708-9185-53612AEDC9D3}"/>
          </ac:spMkLst>
        </pc:spChg>
        <pc:spChg chg="add del mod">
          <ac:chgData name="Bhrugen Patel" userId="f021a6139b3c29b3" providerId="LiveId" clId="{EEF81BE2-4B12-4730-9552-5CD4AD3B7AA0}" dt="2021-10-11T15:50:33.143" v="2343" actId="478"/>
          <ac:spMkLst>
            <pc:docMk/>
            <pc:sldMk cId="3608707874" sldId="408"/>
            <ac:spMk id="54" creationId="{56B0EF82-DE26-4CD5-8F0F-022040EFA211}"/>
          </ac:spMkLst>
        </pc:spChg>
        <pc:spChg chg="add mod">
          <ac:chgData name="Bhrugen Patel" userId="f021a6139b3c29b3" providerId="LiveId" clId="{EEF81BE2-4B12-4730-9552-5CD4AD3B7AA0}" dt="2021-10-19T12:58:42.825" v="5163" actId="1076"/>
          <ac:spMkLst>
            <pc:docMk/>
            <pc:sldMk cId="3608707874" sldId="408"/>
            <ac:spMk id="66" creationId="{1B8DDE3E-E5D6-49CB-9492-7110F9405672}"/>
          </ac:spMkLst>
        </pc:spChg>
        <pc:spChg chg="add mod">
          <ac:chgData name="Bhrugen Patel" userId="f021a6139b3c29b3" providerId="LiveId" clId="{EEF81BE2-4B12-4730-9552-5CD4AD3B7AA0}" dt="2021-10-19T12:58:42.825" v="5163" actId="1076"/>
          <ac:spMkLst>
            <pc:docMk/>
            <pc:sldMk cId="3608707874" sldId="408"/>
            <ac:spMk id="67" creationId="{A8A37754-C0AC-4D44-9AF9-8D4B57A20B0E}"/>
          </ac:spMkLst>
        </pc:spChg>
        <pc:spChg chg="add mod">
          <ac:chgData name="Bhrugen Patel" userId="f021a6139b3c29b3" providerId="LiveId" clId="{EEF81BE2-4B12-4730-9552-5CD4AD3B7AA0}" dt="2021-10-19T12:58:42.825" v="5163" actId="1076"/>
          <ac:spMkLst>
            <pc:docMk/>
            <pc:sldMk cId="3608707874" sldId="408"/>
            <ac:spMk id="68" creationId="{9B5EA1AC-52F9-4B0C-93EE-5131DE2AAE08}"/>
          </ac:spMkLst>
        </pc:spChg>
        <pc:spChg chg="add mod">
          <ac:chgData name="Bhrugen Patel" userId="f021a6139b3c29b3" providerId="LiveId" clId="{EEF81BE2-4B12-4730-9552-5CD4AD3B7AA0}" dt="2021-10-19T12:58:42.825" v="5163" actId="1076"/>
          <ac:spMkLst>
            <pc:docMk/>
            <pc:sldMk cId="3608707874" sldId="408"/>
            <ac:spMk id="69" creationId="{84F09EE7-225B-4D25-9A18-05975D9BD66E}"/>
          </ac:spMkLst>
        </pc:spChg>
        <pc:spChg chg="add mod">
          <ac:chgData name="Bhrugen Patel" userId="f021a6139b3c29b3" providerId="LiveId" clId="{EEF81BE2-4B12-4730-9552-5CD4AD3B7AA0}" dt="2021-10-19T12:58:42.825" v="5163" actId="1076"/>
          <ac:spMkLst>
            <pc:docMk/>
            <pc:sldMk cId="3608707874" sldId="408"/>
            <ac:spMk id="70" creationId="{22F8CA91-8D46-468F-A16D-DD4C7EF8EEB1}"/>
          </ac:spMkLst>
        </pc:spChg>
        <pc:spChg chg="del mod">
          <ac:chgData name="Bhrugen Patel" userId="f021a6139b3c29b3" providerId="LiveId" clId="{EEF81BE2-4B12-4730-9552-5CD4AD3B7AA0}" dt="2021-10-11T17:33:14.752" v="2346" actId="478"/>
          <ac:spMkLst>
            <pc:docMk/>
            <pc:sldMk cId="3608707874" sldId="408"/>
            <ac:spMk id="19784" creationId="{00000000-0000-0000-0000-000000000000}"/>
          </ac:spMkLst>
        </pc:spChg>
        <pc:spChg chg="del">
          <ac:chgData name="Bhrugen Patel" userId="f021a6139b3c29b3" providerId="LiveId" clId="{EEF81BE2-4B12-4730-9552-5CD4AD3B7AA0}" dt="2021-10-11T14:29:37.874" v="1445" actId="478"/>
          <ac:spMkLst>
            <pc:docMk/>
            <pc:sldMk cId="3608707874" sldId="408"/>
            <ac:spMk id="19785" creationId="{00000000-0000-0000-0000-000000000000}"/>
          </ac:spMkLst>
        </pc:spChg>
        <pc:grpChg chg="add del mod">
          <ac:chgData name="Bhrugen Patel" userId="f021a6139b3c29b3" providerId="LiveId" clId="{EEF81BE2-4B12-4730-9552-5CD4AD3B7AA0}" dt="2021-10-11T14:34:00.494" v="1470" actId="478"/>
          <ac:grpSpMkLst>
            <pc:docMk/>
            <pc:sldMk cId="3608707874" sldId="408"/>
            <ac:grpSpMk id="28" creationId="{CF36124F-4B3D-427F-8231-8615A6209535}"/>
          </ac:grpSpMkLst>
        </pc:grpChg>
        <pc:grpChg chg="del mod">
          <ac:chgData name="Bhrugen Patel" userId="f021a6139b3c29b3" providerId="LiveId" clId="{EEF81BE2-4B12-4730-9552-5CD4AD3B7AA0}" dt="2021-10-11T14:29:44.282" v="1448" actId="478"/>
          <ac:grpSpMkLst>
            <pc:docMk/>
            <pc:sldMk cId="3608707874" sldId="408"/>
            <ac:grpSpMk id="19787" creationId="{00000000-0000-0000-0000-000000000000}"/>
          </ac:grpSpMkLst>
        </pc:grpChg>
        <pc:picChg chg="add del mod">
          <ac:chgData name="Bhrugen Patel" userId="f021a6139b3c29b3" providerId="LiveId" clId="{EEF81BE2-4B12-4730-9552-5CD4AD3B7AA0}" dt="2021-10-11T17:35:01.549" v="2354" actId="478"/>
          <ac:picMkLst>
            <pc:docMk/>
            <pc:sldMk cId="3608707874" sldId="408"/>
            <ac:picMk id="11" creationId="{3778B41A-4A64-4023-A10F-E4B5A61C0107}"/>
          </ac:picMkLst>
        </pc:picChg>
        <pc:picChg chg="add mod">
          <ac:chgData name="Bhrugen Patel" userId="f021a6139b3c29b3" providerId="LiveId" clId="{EEF81BE2-4B12-4730-9552-5CD4AD3B7AA0}" dt="2021-10-19T12:58:42.825" v="5163" actId="1076"/>
          <ac:picMkLst>
            <pc:docMk/>
            <pc:sldMk cId="3608707874" sldId="408"/>
            <ac:picMk id="12" creationId="{5A40D7E9-D841-4941-B1C5-49EDC3DF9B08}"/>
          </ac:picMkLst>
        </pc:picChg>
        <pc:picChg chg="add mod">
          <ac:chgData name="Bhrugen Patel" userId="f021a6139b3c29b3" providerId="LiveId" clId="{EEF81BE2-4B12-4730-9552-5CD4AD3B7AA0}" dt="2021-10-19T12:58:42.825" v="5163" actId="1076"/>
          <ac:picMkLst>
            <pc:docMk/>
            <pc:sldMk cId="3608707874" sldId="408"/>
            <ac:picMk id="13" creationId="{F39DAA0C-9903-4C38-8CEB-01F8AD378811}"/>
          </ac:picMkLst>
        </pc:picChg>
        <pc:picChg chg="add mod">
          <ac:chgData name="Bhrugen Patel" userId="f021a6139b3c29b3" providerId="LiveId" clId="{EEF81BE2-4B12-4730-9552-5CD4AD3B7AA0}" dt="2021-10-19T12:58:42.825" v="5163" actId="1076"/>
          <ac:picMkLst>
            <pc:docMk/>
            <pc:sldMk cId="3608707874" sldId="408"/>
            <ac:picMk id="15" creationId="{089F7629-9339-4397-8F2B-406F95DB3FC5}"/>
          </ac:picMkLst>
        </pc:picChg>
        <pc:picChg chg="add mod">
          <ac:chgData name="Bhrugen Patel" userId="f021a6139b3c29b3" providerId="LiveId" clId="{EEF81BE2-4B12-4730-9552-5CD4AD3B7AA0}" dt="2021-10-19T12:58:42.825" v="5163" actId="1076"/>
          <ac:picMkLst>
            <pc:docMk/>
            <pc:sldMk cId="3608707874" sldId="408"/>
            <ac:picMk id="17" creationId="{729DD967-ACCB-4290-8FD9-61E8CABF1B60}"/>
          </ac:picMkLst>
        </pc:picChg>
        <pc:cxnChg chg="del mod">
          <ac:chgData name="Bhrugen Patel" userId="f021a6139b3c29b3" providerId="LiveId" clId="{EEF81BE2-4B12-4730-9552-5CD4AD3B7AA0}" dt="2021-10-11T17:33:14.752" v="2346" actId="478"/>
          <ac:cxnSpMkLst>
            <pc:docMk/>
            <pc:sldMk cId="3608707874" sldId="408"/>
            <ac:cxnSpMk id="19786" creationId="{00000000-0000-0000-0000-000000000000}"/>
          </ac:cxnSpMkLst>
        </pc:cxnChg>
      </pc:sldChg>
      <pc:sldChg chg="addSp delSp modSp add del mod">
        <pc:chgData name="Bhrugen Patel" userId="f021a6139b3c29b3" providerId="LiveId" clId="{EEF81BE2-4B12-4730-9552-5CD4AD3B7AA0}" dt="2021-10-11T15:43:55.047" v="2207" actId="47"/>
        <pc:sldMkLst>
          <pc:docMk/>
          <pc:sldMk cId="2724566859" sldId="409"/>
        </pc:sldMkLst>
        <pc:spChg chg="add del mod">
          <ac:chgData name="Bhrugen Patel" userId="f021a6139b3c29b3" providerId="LiveId" clId="{EEF81BE2-4B12-4730-9552-5CD4AD3B7AA0}" dt="2021-10-11T14:49:14.142" v="1614"/>
          <ac:spMkLst>
            <pc:docMk/>
            <pc:sldMk cId="2724566859" sldId="409"/>
            <ac:spMk id="2" creationId="{69F253EB-1AA0-4671-A6C9-7FA615833E1E}"/>
          </ac:spMkLst>
        </pc:spChg>
        <pc:spChg chg="add mod">
          <ac:chgData name="Bhrugen Patel" userId="f021a6139b3c29b3" providerId="LiveId" clId="{EEF81BE2-4B12-4730-9552-5CD4AD3B7AA0}" dt="2021-10-11T14:56:58.350" v="1808" actId="1035"/>
          <ac:spMkLst>
            <pc:docMk/>
            <pc:sldMk cId="2724566859" sldId="409"/>
            <ac:spMk id="3" creationId="{409F4B14-8219-4C77-9265-6A4FAED0494E}"/>
          </ac:spMkLst>
        </pc:spChg>
        <pc:spChg chg="mod">
          <ac:chgData name="Bhrugen Patel" userId="f021a6139b3c29b3" providerId="LiveId" clId="{EEF81BE2-4B12-4730-9552-5CD4AD3B7AA0}" dt="2021-10-11T14:56:58.350" v="1808" actId="1035"/>
          <ac:spMkLst>
            <pc:docMk/>
            <pc:sldMk cId="2724566859" sldId="409"/>
            <ac:spMk id="4" creationId="{C162FDC4-DEF2-4974-8ED3-747D4C0193E8}"/>
          </ac:spMkLst>
        </pc:spChg>
        <pc:spChg chg="mod">
          <ac:chgData name="Bhrugen Patel" userId="f021a6139b3c29b3" providerId="LiveId" clId="{EEF81BE2-4B12-4730-9552-5CD4AD3B7AA0}" dt="2021-10-11T14:56:58.350" v="1808" actId="1035"/>
          <ac:spMkLst>
            <pc:docMk/>
            <pc:sldMk cId="2724566859" sldId="409"/>
            <ac:spMk id="5" creationId="{72549A96-5DC1-4DB6-83CE-D50AAD0D023C}"/>
          </ac:spMkLst>
        </pc:spChg>
        <pc:spChg chg="add mod">
          <ac:chgData name="Bhrugen Patel" userId="f021a6139b3c29b3" providerId="LiveId" clId="{EEF81BE2-4B12-4730-9552-5CD4AD3B7AA0}" dt="2021-10-11T14:56:58.350" v="1808" actId="1035"/>
          <ac:spMkLst>
            <pc:docMk/>
            <pc:sldMk cId="2724566859" sldId="409"/>
            <ac:spMk id="6" creationId="{B59949C8-00E7-4C2A-AC0B-AF23AD6E064E}"/>
          </ac:spMkLst>
        </pc:spChg>
        <pc:spChg chg="add mod">
          <ac:chgData name="Bhrugen Patel" userId="f021a6139b3c29b3" providerId="LiveId" clId="{EEF81BE2-4B12-4730-9552-5CD4AD3B7AA0}" dt="2021-10-11T14:56:58.350" v="1808" actId="1035"/>
          <ac:spMkLst>
            <pc:docMk/>
            <pc:sldMk cId="2724566859" sldId="409"/>
            <ac:spMk id="7" creationId="{169007F0-4AD9-4F8E-9064-122B3AC33A94}"/>
          </ac:spMkLst>
        </pc:spChg>
        <pc:spChg chg="add del mod">
          <ac:chgData name="Bhrugen Patel" userId="f021a6139b3c29b3" providerId="LiveId" clId="{EEF81BE2-4B12-4730-9552-5CD4AD3B7AA0}" dt="2021-10-11T14:50:41.954" v="1666"/>
          <ac:spMkLst>
            <pc:docMk/>
            <pc:sldMk cId="2724566859" sldId="409"/>
            <ac:spMk id="8" creationId="{79A19C9A-8428-4D88-AF99-E1A21A25709E}"/>
          </ac:spMkLst>
        </pc:spChg>
        <pc:spChg chg="add del mod">
          <ac:chgData name="Bhrugen Patel" userId="f021a6139b3c29b3" providerId="LiveId" clId="{EEF81BE2-4B12-4730-9552-5CD4AD3B7AA0}" dt="2021-10-11T14:58:19.850" v="1810" actId="478"/>
          <ac:spMkLst>
            <pc:docMk/>
            <pc:sldMk cId="2724566859" sldId="409"/>
            <ac:spMk id="9" creationId="{E7BD4A99-588A-43EF-B3C5-235584B0D0D0}"/>
          </ac:spMkLst>
        </pc:spChg>
        <pc:spChg chg="add mod">
          <ac:chgData name="Bhrugen Patel" userId="f021a6139b3c29b3" providerId="LiveId" clId="{EEF81BE2-4B12-4730-9552-5CD4AD3B7AA0}" dt="2021-10-11T14:56:58.350" v="1808" actId="1035"/>
          <ac:spMkLst>
            <pc:docMk/>
            <pc:sldMk cId="2724566859" sldId="409"/>
            <ac:spMk id="13" creationId="{68701583-CE14-4100-B3EA-A2C45291FA76}"/>
          </ac:spMkLst>
        </pc:spChg>
        <pc:spChg chg="add mod">
          <ac:chgData name="Bhrugen Patel" userId="f021a6139b3c29b3" providerId="LiveId" clId="{EEF81BE2-4B12-4730-9552-5CD4AD3B7AA0}" dt="2021-10-11T14:56:58.350" v="1808" actId="1035"/>
          <ac:spMkLst>
            <pc:docMk/>
            <pc:sldMk cId="2724566859" sldId="409"/>
            <ac:spMk id="14" creationId="{EBE743D8-5D20-4354-9BC2-8F5543060733}"/>
          </ac:spMkLst>
        </pc:spChg>
        <pc:spChg chg="add mod">
          <ac:chgData name="Bhrugen Patel" userId="f021a6139b3c29b3" providerId="LiveId" clId="{EEF81BE2-4B12-4730-9552-5CD4AD3B7AA0}" dt="2021-10-11T14:56:58.350" v="1808" actId="1035"/>
          <ac:spMkLst>
            <pc:docMk/>
            <pc:sldMk cId="2724566859" sldId="409"/>
            <ac:spMk id="15" creationId="{680EE98B-EEAE-4AF7-8B9B-1FB228A1A2EF}"/>
          </ac:spMkLst>
        </pc:spChg>
        <pc:spChg chg="add del mod">
          <ac:chgData name="Bhrugen Patel" userId="f021a6139b3c29b3" providerId="LiveId" clId="{EEF81BE2-4B12-4730-9552-5CD4AD3B7AA0}" dt="2021-10-11T14:58:19.850" v="1810" actId="478"/>
          <ac:spMkLst>
            <pc:docMk/>
            <pc:sldMk cId="2724566859" sldId="409"/>
            <ac:spMk id="24" creationId="{3837D684-0355-45B1-844A-B356009FFE11}"/>
          </ac:spMkLst>
        </pc:spChg>
        <pc:spChg chg="add del mod">
          <ac:chgData name="Bhrugen Patel" userId="f021a6139b3c29b3" providerId="LiveId" clId="{EEF81BE2-4B12-4730-9552-5CD4AD3B7AA0}" dt="2021-10-11T14:58:19.850" v="1810" actId="478"/>
          <ac:spMkLst>
            <pc:docMk/>
            <pc:sldMk cId="2724566859" sldId="409"/>
            <ac:spMk id="25" creationId="{B8D13AD2-FACC-48B0-86CC-FA985636D774}"/>
          </ac:spMkLst>
        </pc:spChg>
        <pc:spChg chg="add del mod">
          <ac:chgData name="Bhrugen Patel" userId="f021a6139b3c29b3" providerId="LiveId" clId="{EEF81BE2-4B12-4730-9552-5CD4AD3B7AA0}" dt="2021-10-11T15:02:47.109" v="1890" actId="478"/>
          <ac:spMkLst>
            <pc:docMk/>
            <pc:sldMk cId="2724566859" sldId="409"/>
            <ac:spMk id="27" creationId="{8AF86B6C-5208-4B1B-9AEE-CEA474640B35}"/>
          </ac:spMkLst>
        </pc:spChg>
        <pc:spChg chg="add del mod">
          <ac:chgData name="Bhrugen Patel" userId="f021a6139b3c29b3" providerId="LiveId" clId="{EEF81BE2-4B12-4730-9552-5CD4AD3B7AA0}" dt="2021-10-11T15:02:47.109" v="1890" actId="478"/>
          <ac:spMkLst>
            <pc:docMk/>
            <pc:sldMk cId="2724566859" sldId="409"/>
            <ac:spMk id="29" creationId="{EA6A0D43-22CF-4DAF-943B-179E8BDA82A8}"/>
          </ac:spMkLst>
        </pc:spChg>
        <pc:spChg chg="add del mod">
          <ac:chgData name="Bhrugen Patel" userId="f021a6139b3c29b3" providerId="LiveId" clId="{EEF81BE2-4B12-4730-9552-5CD4AD3B7AA0}" dt="2021-10-11T14:58:19.850" v="1810" actId="478"/>
          <ac:spMkLst>
            <pc:docMk/>
            <pc:sldMk cId="2724566859" sldId="409"/>
            <ac:spMk id="32" creationId="{BD5B4A37-D902-4FD3-836A-33C96EAC13D6}"/>
          </ac:spMkLst>
        </pc:spChg>
        <pc:spChg chg="del">
          <ac:chgData name="Bhrugen Patel" userId="f021a6139b3c29b3" providerId="LiveId" clId="{EEF81BE2-4B12-4730-9552-5CD4AD3B7AA0}" dt="2021-10-11T14:42:42.457" v="1542" actId="478"/>
          <ac:spMkLst>
            <pc:docMk/>
            <pc:sldMk cId="2724566859" sldId="409"/>
            <ac:spMk id="44" creationId="{0DD48D6B-574C-4351-8F41-B6AE8827DBC2}"/>
          </ac:spMkLst>
        </pc:spChg>
        <pc:spChg chg="mod">
          <ac:chgData name="Bhrugen Patel" userId="f021a6139b3c29b3" providerId="LiveId" clId="{EEF81BE2-4B12-4730-9552-5CD4AD3B7AA0}" dt="2021-10-11T14:56:58.350" v="1808" actId="1035"/>
          <ac:spMkLst>
            <pc:docMk/>
            <pc:sldMk cId="2724566859" sldId="409"/>
            <ac:spMk id="45" creationId="{8D5DF641-2265-4610-BA3D-7C9AF6034269}"/>
          </ac:spMkLst>
        </pc:spChg>
        <pc:spChg chg="del mod">
          <ac:chgData name="Bhrugen Patel" userId="f021a6139b3c29b3" providerId="LiveId" clId="{EEF81BE2-4B12-4730-9552-5CD4AD3B7AA0}" dt="2021-10-11T14:58:20.545" v="1811" actId="478"/>
          <ac:spMkLst>
            <pc:docMk/>
            <pc:sldMk cId="2724566859" sldId="409"/>
            <ac:spMk id="46" creationId="{323C0EE9-29F4-4C84-BCC1-9C3BFC9CC60C}"/>
          </ac:spMkLst>
        </pc:spChg>
        <pc:spChg chg="mod">
          <ac:chgData name="Bhrugen Patel" userId="f021a6139b3c29b3" providerId="LiveId" clId="{EEF81BE2-4B12-4730-9552-5CD4AD3B7AA0}" dt="2021-10-11T14:56:42.833" v="1761" actId="1035"/>
          <ac:spMkLst>
            <pc:docMk/>
            <pc:sldMk cId="2724566859" sldId="409"/>
            <ac:spMk id="19784" creationId="{00000000-0000-0000-0000-000000000000}"/>
          </ac:spMkLst>
        </pc:spChg>
        <pc:cxnChg chg="add mod">
          <ac:chgData name="Bhrugen Patel" userId="f021a6139b3c29b3" providerId="LiveId" clId="{EEF81BE2-4B12-4730-9552-5CD4AD3B7AA0}" dt="2021-10-11T14:56:58.350" v="1808" actId="1035"/>
          <ac:cxnSpMkLst>
            <pc:docMk/>
            <pc:sldMk cId="2724566859" sldId="409"/>
            <ac:cxnSpMk id="11" creationId="{89D81E7F-886E-48E9-ADF8-96679357EE1F}"/>
          </ac:cxnSpMkLst>
        </pc:cxnChg>
        <pc:cxnChg chg="add mod">
          <ac:chgData name="Bhrugen Patel" userId="f021a6139b3c29b3" providerId="LiveId" clId="{EEF81BE2-4B12-4730-9552-5CD4AD3B7AA0}" dt="2021-10-11T14:56:58.350" v="1808" actId="1035"/>
          <ac:cxnSpMkLst>
            <pc:docMk/>
            <pc:sldMk cId="2724566859" sldId="409"/>
            <ac:cxnSpMk id="20" creationId="{19C58674-CA7A-4C33-935C-10B86066036D}"/>
          </ac:cxnSpMkLst>
        </pc:cxnChg>
        <pc:cxnChg chg="add mod">
          <ac:chgData name="Bhrugen Patel" userId="f021a6139b3c29b3" providerId="LiveId" clId="{EEF81BE2-4B12-4730-9552-5CD4AD3B7AA0}" dt="2021-10-11T14:56:58.350" v="1808" actId="1035"/>
          <ac:cxnSpMkLst>
            <pc:docMk/>
            <pc:sldMk cId="2724566859" sldId="409"/>
            <ac:cxnSpMk id="22" creationId="{7D1A12AB-CCA2-436A-B7A6-52FBA176A47E}"/>
          </ac:cxnSpMkLst>
        </pc:cxnChg>
        <pc:cxnChg chg="add del mod">
          <ac:chgData name="Bhrugen Patel" userId="f021a6139b3c29b3" providerId="LiveId" clId="{EEF81BE2-4B12-4730-9552-5CD4AD3B7AA0}" dt="2021-10-11T14:58:21.984" v="1813" actId="478"/>
          <ac:cxnSpMkLst>
            <pc:docMk/>
            <pc:sldMk cId="2724566859" sldId="409"/>
            <ac:cxnSpMk id="26" creationId="{2D88CB2D-D05F-440E-9EF4-59130DBAC62C}"/>
          </ac:cxnSpMkLst>
        </pc:cxnChg>
        <pc:cxnChg chg="add del mod">
          <ac:chgData name="Bhrugen Patel" userId="f021a6139b3c29b3" providerId="LiveId" clId="{EEF81BE2-4B12-4730-9552-5CD4AD3B7AA0}" dt="2021-10-11T14:58:22.931" v="1814" actId="478"/>
          <ac:cxnSpMkLst>
            <pc:docMk/>
            <pc:sldMk cId="2724566859" sldId="409"/>
            <ac:cxnSpMk id="28" creationId="{E7F3F93D-CAE3-4741-8084-2DBB5AF9A1B9}"/>
          </ac:cxnSpMkLst>
        </pc:cxnChg>
        <pc:cxnChg chg="add del mod">
          <ac:chgData name="Bhrugen Patel" userId="f021a6139b3c29b3" providerId="LiveId" clId="{EEF81BE2-4B12-4730-9552-5CD4AD3B7AA0}" dt="2021-10-11T14:58:21.446" v="1812" actId="478"/>
          <ac:cxnSpMkLst>
            <pc:docMk/>
            <pc:sldMk cId="2724566859" sldId="409"/>
            <ac:cxnSpMk id="33" creationId="{61FBEBB3-0876-482F-9C23-414F956F7930}"/>
          </ac:cxnSpMkLst>
        </pc:cxnChg>
        <pc:cxnChg chg="mod">
          <ac:chgData name="Bhrugen Patel" userId="f021a6139b3c29b3" providerId="LiveId" clId="{EEF81BE2-4B12-4730-9552-5CD4AD3B7AA0}" dt="2021-10-11T14:56:44.827" v="1776" actId="1036"/>
          <ac:cxnSpMkLst>
            <pc:docMk/>
            <pc:sldMk cId="2724566859" sldId="409"/>
            <ac:cxnSpMk id="19786" creationId="{00000000-0000-0000-0000-000000000000}"/>
          </ac:cxnSpMkLst>
        </pc:cxnChg>
      </pc:sldChg>
      <pc:sldChg chg="addSp modSp add del mod ord modAnim">
        <pc:chgData name="Bhrugen Patel" userId="f021a6139b3c29b3" providerId="LiveId" clId="{EEF81BE2-4B12-4730-9552-5CD4AD3B7AA0}" dt="2021-10-11T15:08:37.697" v="1976" actId="47"/>
        <pc:sldMkLst>
          <pc:docMk/>
          <pc:sldMk cId="247226737" sldId="410"/>
        </pc:sldMkLst>
        <pc:spChg chg="add mod">
          <ac:chgData name="Bhrugen Patel" userId="f021a6139b3c29b3" providerId="LiveId" clId="{EEF81BE2-4B12-4730-9552-5CD4AD3B7AA0}" dt="2021-10-11T15:03:51.028" v="1903" actId="164"/>
          <ac:spMkLst>
            <pc:docMk/>
            <pc:sldMk cId="247226737" sldId="410"/>
            <ac:spMk id="27" creationId="{96B7D990-FB68-41F3-8836-9EEC8816402C}"/>
          </ac:spMkLst>
        </pc:spChg>
        <pc:spChg chg="add mod ord">
          <ac:chgData name="Bhrugen Patel" userId="f021a6139b3c29b3" providerId="LiveId" clId="{EEF81BE2-4B12-4730-9552-5CD4AD3B7AA0}" dt="2021-10-11T15:03:51.028" v="1903" actId="164"/>
          <ac:spMkLst>
            <pc:docMk/>
            <pc:sldMk cId="247226737" sldId="410"/>
            <ac:spMk id="29" creationId="{364DC711-D4D8-4847-B4A3-E1AA7C0BC14B}"/>
          </ac:spMkLst>
        </pc:spChg>
        <pc:grpChg chg="add mod">
          <ac:chgData name="Bhrugen Patel" userId="f021a6139b3c29b3" providerId="LiveId" clId="{EEF81BE2-4B12-4730-9552-5CD4AD3B7AA0}" dt="2021-10-11T15:03:57.844" v="1905" actId="1076"/>
          <ac:grpSpMkLst>
            <pc:docMk/>
            <pc:sldMk cId="247226737" sldId="410"/>
            <ac:grpSpMk id="2" creationId="{59EB5492-A227-4ABD-B813-30BA91E679EA}"/>
          </ac:grpSpMkLst>
        </pc:grpChg>
      </pc:sldChg>
      <pc:sldChg chg="delSp modSp add mod modAnim">
        <pc:chgData name="Bhrugen Patel" userId="f021a6139b3c29b3" providerId="LiveId" clId="{EEF81BE2-4B12-4730-9552-5CD4AD3B7AA0}" dt="2021-10-11T15:04:59.279" v="1923"/>
        <pc:sldMkLst>
          <pc:docMk/>
          <pc:sldMk cId="783906076" sldId="411"/>
        </pc:sldMkLst>
        <pc:spChg chg="del">
          <ac:chgData name="Bhrugen Patel" userId="f021a6139b3c29b3" providerId="LiveId" clId="{EEF81BE2-4B12-4730-9552-5CD4AD3B7AA0}" dt="2021-10-11T15:04:08.289" v="1914" actId="478"/>
          <ac:spMkLst>
            <pc:docMk/>
            <pc:sldMk cId="783906076" sldId="411"/>
            <ac:spMk id="9" creationId="{E7BD4A99-588A-43EF-B3C5-235584B0D0D0}"/>
          </ac:spMkLst>
        </pc:spChg>
        <pc:spChg chg="del">
          <ac:chgData name="Bhrugen Patel" userId="f021a6139b3c29b3" providerId="LiveId" clId="{EEF81BE2-4B12-4730-9552-5CD4AD3B7AA0}" dt="2021-10-11T15:04:05.117" v="1910" actId="478"/>
          <ac:spMkLst>
            <pc:docMk/>
            <pc:sldMk cId="783906076" sldId="411"/>
            <ac:spMk id="24" creationId="{3837D684-0355-45B1-844A-B356009FFE11}"/>
          </ac:spMkLst>
        </pc:spChg>
        <pc:spChg chg="del">
          <ac:chgData name="Bhrugen Patel" userId="f021a6139b3c29b3" providerId="LiveId" clId="{EEF81BE2-4B12-4730-9552-5CD4AD3B7AA0}" dt="2021-10-11T15:04:04.530" v="1909" actId="478"/>
          <ac:spMkLst>
            <pc:docMk/>
            <pc:sldMk cId="783906076" sldId="411"/>
            <ac:spMk id="25" creationId="{B8D13AD2-FACC-48B0-86CC-FA985636D774}"/>
          </ac:spMkLst>
        </pc:spChg>
        <pc:spChg chg="del">
          <ac:chgData name="Bhrugen Patel" userId="f021a6139b3c29b3" providerId="LiveId" clId="{EEF81BE2-4B12-4730-9552-5CD4AD3B7AA0}" dt="2021-10-11T15:04:03.903" v="1908" actId="478"/>
          <ac:spMkLst>
            <pc:docMk/>
            <pc:sldMk cId="783906076" sldId="411"/>
            <ac:spMk id="32" creationId="{BD5B4A37-D902-4FD3-836A-33C96EAC13D6}"/>
          </ac:spMkLst>
        </pc:spChg>
        <pc:spChg chg="del">
          <ac:chgData name="Bhrugen Patel" userId="f021a6139b3c29b3" providerId="LiveId" clId="{EEF81BE2-4B12-4730-9552-5CD4AD3B7AA0}" dt="2021-10-11T15:04:03.002" v="1907" actId="478"/>
          <ac:spMkLst>
            <pc:docMk/>
            <pc:sldMk cId="783906076" sldId="411"/>
            <ac:spMk id="46" creationId="{323C0EE9-29F4-4C84-BCC1-9C3BFC9CC60C}"/>
          </ac:spMkLst>
        </pc:spChg>
        <pc:grpChg chg="mod">
          <ac:chgData name="Bhrugen Patel" userId="f021a6139b3c29b3" providerId="LiveId" clId="{EEF81BE2-4B12-4730-9552-5CD4AD3B7AA0}" dt="2021-10-11T15:04:12.978" v="1916" actId="1076"/>
          <ac:grpSpMkLst>
            <pc:docMk/>
            <pc:sldMk cId="783906076" sldId="411"/>
            <ac:grpSpMk id="2" creationId="{59EB5492-A227-4ABD-B813-30BA91E679EA}"/>
          </ac:grpSpMkLst>
        </pc:grpChg>
        <pc:cxnChg chg="del mod">
          <ac:chgData name="Bhrugen Patel" userId="f021a6139b3c29b3" providerId="LiveId" clId="{EEF81BE2-4B12-4730-9552-5CD4AD3B7AA0}" dt="2021-10-11T15:04:06.420" v="1912" actId="478"/>
          <ac:cxnSpMkLst>
            <pc:docMk/>
            <pc:sldMk cId="783906076" sldId="411"/>
            <ac:cxnSpMk id="26" creationId="{2D88CB2D-D05F-440E-9EF4-59130DBAC62C}"/>
          </ac:cxnSpMkLst>
        </pc:cxnChg>
        <pc:cxnChg chg="del mod">
          <ac:chgData name="Bhrugen Patel" userId="f021a6139b3c29b3" providerId="LiveId" clId="{EEF81BE2-4B12-4730-9552-5CD4AD3B7AA0}" dt="2021-10-11T15:04:05.859" v="1911" actId="478"/>
          <ac:cxnSpMkLst>
            <pc:docMk/>
            <pc:sldMk cId="783906076" sldId="411"/>
            <ac:cxnSpMk id="28" creationId="{E7F3F93D-CAE3-4741-8084-2DBB5AF9A1B9}"/>
          </ac:cxnSpMkLst>
        </pc:cxnChg>
        <pc:cxnChg chg="del">
          <ac:chgData name="Bhrugen Patel" userId="f021a6139b3c29b3" providerId="LiveId" clId="{EEF81BE2-4B12-4730-9552-5CD4AD3B7AA0}" dt="2021-10-11T15:04:07.013" v="1913" actId="478"/>
          <ac:cxnSpMkLst>
            <pc:docMk/>
            <pc:sldMk cId="783906076" sldId="411"/>
            <ac:cxnSpMk id="33" creationId="{61FBEBB3-0876-482F-9C23-414F956F7930}"/>
          </ac:cxnSpMkLst>
        </pc:cxnChg>
      </pc:sldChg>
      <pc:sldChg chg="addSp delSp modSp add mod modAnim">
        <pc:chgData name="Bhrugen Patel" userId="f021a6139b3c29b3" providerId="LiveId" clId="{EEF81BE2-4B12-4730-9552-5CD4AD3B7AA0}" dt="2021-10-11T15:44:13.316" v="2209"/>
        <pc:sldMkLst>
          <pc:docMk/>
          <pc:sldMk cId="3605836425" sldId="412"/>
        </pc:sldMkLst>
        <pc:spChg chg="mod">
          <ac:chgData name="Bhrugen Patel" userId="f021a6139b3c29b3" providerId="LiveId" clId="{EEF81BE2-4B12-4730-9552-5CD4AD3B7AA0}" dt="2021-10-11T15:06:56.786" v="1927"/>
          <ac:spMkLst>
            <pc:docMk/>
            <pc:sldMk cId="3605836425" sldId="412"/>
            <ac:spMk id="31" creationId="{F638C338-1C2C-487C-8894-01F73F11FAC2}"/>
          </ac:spMkLst>
        </pc:spChg>
        <pc:spChg chg="mod">
          <ac:chgData name="Bhrugen Patel" userId="f021a6139b3c29b3" providerId="LiveId" clId="{EEF81BE2-4B12-4730-9552-5CD4AD3B7AA0}" dt="2021-10-11T15:06:56.786" v="1927"/>
          <ac:spMkLst>
            <pc:docMk/>
            <pc:sldMk cId="3605836425" sldId="412"/>
            <ac:spMk id="34" creationId="{991796E6-2101-4DD7-B70D-04F97658DB3D}"/>
          </ac:spMkLst>
        </pc:spChg>
        <pc:spChg chg="mod">
          <ac:chgData name="Bhrugen Patel" userId="f021a6139b3c29b3" providerId="LiveId" clId="{EEF81BE2-4B12-4730-9552-5CD4AD3B7AA0}" dt="2021-10-11T15:08:17.840" v="1968" actId="1036"/>
          <ac:spMkLst>
            <pc:docMk/>
            <pc:sldMk cId="3605836425" sldId="412"/>
            <ac:spMk id="36" creationId="{82BD240D-AE79-40FB-8E76-8652005AAEA6}"/>
          </ac:spMkLst>
        </pc:spChg>
        <pc:spChg chg="mod">
          <ac:chgData name="Bhrugen Patel" userId="f021a6139b3c29b3" providerId="LiveId" clId="{EEF81BE2-4B12-4730-9552-5CD4AD3B7AA0}" dt="2021-10-11T15:07:08.776" v="1931"/>
          <ac:spMkLst>
            <pc:docMk/>
            <pc:sldMk cId="3605836425" sldId="412"/>
            <ac:spMk id="37" creationId="{8BA19564-D477-4440-8812-081326A6723F}"/>
          </ac:spMkLst>
        </pc:spChg>
        <pc:grpChg chg="add del mod">
          <ac:chgData name="Bhrugen Patel" userId="f021a6139b3c29b3" providerId="LiveId" clId="{EEF81BE2-4B12-4730-9552-5CD4AD3B7AA0}" dt="2021-10-11T15:07:04.557" v="1930"/>
          <ac:grpSpMkLst>
            <pc:docMk/>
            <pc:sldMk cId="3605836425" sldId="412"/>
            <ac:grpSpMk id="30" creationId="{9678C16B-060E-439D-AB33-B9CDDA4CD2C1}"/>
          </ac:grpSpMkLst>
        </pc:grpChg>
        <pc:grpChg chg="add mod">
          <ac:chgData name="Bhrugen Patel" userId="f021a6139b3c29b3" providerId="LiveId" clId="{EEF81BE2-4B12-4730-9552-5CD4AD3B7AA0}" dt="2021-10-11T15:08:14.757" v="1967" actId="1036"/>
          <ac:grpSpMkLst>
            <pc:docMk/>
            <pc:sldMk cId="3605836425" sldId="412"/>
            <ac:grpSpMk id="35" creationId="{B10086CC-104F-4E6D-A337-211F87F09B3D}"/>
          </ac:grpSpMkLst>
        </pc:grpChg>
      </pc:sldChg>
      <pc:sldChg chg="addSp delSp modSp add mod addAnim delAnim modAnim">
        <pc:chgData name="Bhrugen Patel" userId="f021a6139b3c29b3" providerId="LiveId" clId="{EEF81BE2-4B12-4730-9552-5CD4AD3B7AA0}" dt="2021-10-11T15:44:21.794" v="2210"/>
        <pc:sldMkLst>
          <pc:docMk/>
          <pc:sldMk cId="1259245720" sldId="413"/>
        </pc:sldMkLst>
        <pc:spChg chg="add mod">
          <ac:chgData name="Bhrugen Patel" userId="f021a6139b3c29b3" providerId="LiveId" clId="{EEF81BE2-4B12-4730-9552-5CD4AD3B7AA0}" dt="2021-10-11T15:15:52.488" v="2100" actId="1035"/>
          <ac:spMkLst>
            <pc:docMk/>
            <pc:sldMk cId="1259245720" sldId="413"/>
            <ac:spMk id="8" creationId="{03F4CD50-B28D-4A9F-9B61-6312DF33DDA1}"/>
          </ac:spMkLst>
        </pc:spChg>
        <pc:spChg chg="add mod ord">
          <ac:chgData name="Bhrugen Patel" userId="f021a6139b3c29b3" providerId="LiveId" clId="{EEF81BE2-4B12-4730-9552-5CD4AD3B7AA0}" dt="2021-10-11T15:16:35.599" v="2116" actId="14100"/>
          <ac:spMkLst>
            <pc:docMk/>
            <pc:sldMk cId="1259245720" sldId="413"/>
            <ac:spMk id="10" creationId="{F96B18C5-19C8-40F5-8A35-F008887FCC06}"/>
          </ac:spMkLst>
        </pc:spChg>
        <pc:spChg chg="del mod topLvl">
          <ac:chgData name="Bhrugen Patel" userId="f021a6139b3c29b3" providerId="LiveId" clId="{EEF81BE2-4B12-4730-9552-5CD4AD3B7AA0}" dt="2021-10-11T15:09:12.853" v="1982" actId="478"/>
          <ac:spMkLst>
            <pc:docMk/>
            <pc:sldMk cId="1259245720" sldId="413"/>
            <ac:spMk id="27" creationId="{96B7D990-FB68-41F3-8836-9EEC8816402C}"/>
          </ac:spMkLst>
        </pc:spChg>
        <pc:spChg chg="del topLvl">
          <ac:chgData name="Bhrugen Patel" userId="f021a6139b3c29b3" providerId="LiveId" clId="{EEF81BE2-4B12-4730-9552-5CD4AD3B7AA0}" dt="2021-10-11T15:09:11.279" v="1981" actId="478"/>
          <ac:spMkLst>
            <pc:docMk/>
            <pc:sldMk cId="1259245720" sldId="413"/>
            <ac:spMk id="29" creationId="{364DC711-D4D8-4847-B4A3-E1AA7C0BC14B}"/>
          </ac:spMkLst>
        </pc:spChg>
        <pc:spChg chg="add mod">
          <ac:chgData name="Bhrugen Patel" userId="f021a6139b3c29b3" providerId="LiveId" clId="{EEF81BE2-4B12-4730-9552-5CD4AD3B7AA0}" dt="2021-10-11T15:16:38.835" v="2118" actId="1035"/>
          <ac:spMkLst>
            <pc:docMk/>
            <pc:sldMk cId="1259245720" sldId="413"/>
            <ac:spMk id="31" creationId="{29B94B42-5562-4B2F-A1AC-EEA324BC9BFE}"/>
          </ac:spMkLst>
        </pc:spChg>
        <pc:spChg chg="add mod">
          <ac:chgData name="Bhrugen Patel" userId="f021a6139b3c29b3" providerId="LiveId" clId="{EEF81BE2-4B12-4730-9552-5CD4AD3B7AA0}" dt="2021-10-11T15:16:40.366" v="2120" actId="1035"/>
          <ac:spMkLst>
            <pc:docMk/>
            <pc:sldMk cId="1259245720" sldId="413"/>
            <ac:spMk id="34" creationId="{83286820-E349-4F0A-B0AC-D144DD9D250E}"/>
          </ac:spMkLst>
        </pc:spChg>
        <pc:spChg chg="add mod">
          <ac:chgData name="Bhrugen Patel" userId="f021a6139b3c29b3" providerId="LiveId" clId="{EEF81BE2-4B12-4730-9552-5CD4AD3B7AA0}" dt="2021-10-11T15:16:41.780" v="2122" actId="1035"/>
          <ac:spMkLst>
            <pc:docMk/>
            <pc:sldMk cId="1259245720" sldId="413"/>
            <ac:spMk id="38" creationId="{4074C691-FB89-4ABE-9454-C15C54FA8B92}"/>
          </ac:spMkLst>
        </pc:spChg>
        <pc:grpChg chg="del">
          <ac:chgData name="Bhrugen Patel" userId="f021a6139b3c29b3" providerId="LiveId" clId="{EEF81BE2-4B12-4730-9552-5CD4AD3B7AA0}" dt="2021-10-11T15:09:11.279" v="1981" actId="478"/>
          <ac:grpSpMkLst>
            <pc:docMk/>
            <pc:sldMk cId="1259245720" sldId="413"/>
            <ac:grpSpMk id="2" creationId="{59EB5492-A227-4ABD-B813-30BA91E679EA}"/>
          </ac:grpSpMkLst>
        </pc:grpChg>
        <pc:grpChg chg="add del mod">
          <ac:chgData name="Bhrugen Patel" userId="f021a6139b3c29b3" providerId="LiveId" clId="{EEF81BE2-4B12-4730-9552-5CD4AD3B7AA0}" dt="2021-10-11T15:12:54.907" v="2019" actId="1076"/>
          <ac:grpSpMkLst>
            <pc:docMk/>
            <pc:sldMk cId="1259245720" sldId="413"/>
            <ac:grpSpMk id="35" creationId="{B10086CC-104F-4E6D-A337-211F87F09B3D}"/>
          </ac:grpSpMkLst>
        </pc:grpChg>
      </pc:sldChg>
      <pc:sldChg chg="modSp add mod modAnim">
        <pc:chgData name="Bhrugen Patel" userId="f021a6139b3c29b3" providerId="LiveId" clId="{EEF81BE2-4B12-4730-9552-5CD4AD3B7AA0}" dt="2021-10-11T15:44:47.539" v="2215"/>
        <pc:sldMkLst>
          <pc:docMk/>
          <pc:sldMk cId="1870838329" sldId="414"/>
        </pc:sldMkLst>
        <pc:spChg chg="mod">
          <ac:chgData name="Bhrugen Patel" userId="f021a6139b3c29b3" providerId="LiveId" clId="{EEF81BE2-4B12-4730-9552-5CD4AD3B7AA0}" dt="2021-10-11T15:17:08.319" v="2141" actId="1035"/>
          <ac:spMkLst>
            <pc:docMk/>
            <pc:sldMk cId="1870838329" sldId="414"/>
            <ac:spMk id="8" creationId="{03F4CD50-B28D-4A9F-9B61-6312DF33DDA1}"/>
          </ac:spMkLst>
        </pc:spChg>
        <pc:spChg chg="mod">
          <ac:chgData name="Bhrugen Patel" userId="f021a6139b3c29b3" providerId="LiveId" clId="{EEF81BE2-4B12-4730-9552-5CD4AD3B7AA0}" dt="2021-10-11T15:17:06.429" v="2140" actId="14100"/>
          <ac:spMkLst>
            <pc:docMk/>
            <pc:sldMk cId="1870838329" sldId="414"/>
            <ac:spMk id="10" creationId="{F96B18C5-19C8-40F5-8A35-F008887FCC06}"/>
          </ac:spMkLst>
        </pc:spChg>
        <pc:spChg chg="mod">
          <ac:chgData name="Bhrugen Patel" userId="f021a6139b3c29b3" providerId="LiveId" clId="{EEF81BE2-4B12-4730-9552-5CD4AD3B7AA0}" dt="2021-10-11T15:13:37.301" v="2055" actId="20577"/>
          <ac:spMkLst>
            <pc:docMk/>
            <pc:sldMk cId="1870838329" sldId="414"/>
            <ac:spMk id="24" creationId="{3837D684-0355-45B1-844A-B356009FFE11}"/>
          </ac:spMkLst>
        </pc:spChg>
        <pc:spChg chg="mod">
          <ac:chgData name="Bhrugen Patel" userId="f021a6139b3c29b3" providerId="LiveId" clId="{EEF81BE2-4B12-4730-9552-5CD4AD3B7AA0}" dt="2021-10-11T15:13:32.756" v="2045" actId="20577"/>
          <ac:spMkLst>
            <pc:docMk/>
            <pc:sldMk cId="1870838329" sldId="414"/>
            <ac:spMk id="25" creationId="{B8D13AD2-FACC-48B0-86CC-FA985636D774}"/>
          </ac:spMkLst>
        </pc:spChg>
        <pc:spChg chg="mod">
          <ac:chgData name="Bhrugen Patel" userId="f021a6139b3c29b3" providerId="LiveId" clId="{EEF81BE2-4B12-4730-9552-5CD4AD3B7AA0}" dt="2021-10-11T15:14:28.052" v="2080" actId="207"/>
          <ac:spMkLst>
            <pc:docMk/>
            <pc:sldMk cId="1870838329" sldId="414"/>
            <ac:spMk id="31" creationId="{29B94B42-5562-4B2F-A1AC-EEA324BC9BFE}"/>
          </ac:spMkLst>
        </pc:spChg>
        <pc:spChg chg="mod">
          <ac:chgData name="Bhrugen Patel" userId="f021a6139b3c29b3" providerId="LiveId" clId="{EEF81BE2-4B12-4730-9552-5CD4AD3B7AA0}" dt="2021-10-11T15:13:28.146" v="2035" actId="20577"/>
          <ac:spMkLst>
            <pc:docMk/>
            <pc:sldMk cId="1870838329" sldId="414"/>
            <ac:spMk id="32" creationId="{BD5B4A37-D902-4FD3-836A-33C96EAC13D6}"/>
          </ac:spMkLst>
        </pc:spChg>
        <pc:spChg chg="mod">
          <ac:chgData name="Bhrugen Patel" userId="f021a6139b3c29b3" providerId="LiveId" clId="{EEF81BE2-4B12-4730-9552-5CD4AD3B7AA0}" dt="2021-10-11T15:14:32.928" v="2081" actId="207"/>
          <ac:spMkLst>
            <pc:docMk/>
            <pc:sldMk cId="1870838329" sldId="414"/>
            <ac:spMk id="34" creationId="{83286820-E349-4F0A-B0AC-D144DD9D250E}"/>
          </ac:spMkLst>
        </pc:spChg>
      </pc:sldChg>
      <pc:sldChg chg="addSp delSp modSp add mod modAnim">
        <pc:chgData name="Bhrugen Patel" userId="f021a6139b3c29b3" providerId="LiveId" clId="{EEF81BE2-4B12-4730-9552-5CD4AD3B7AA0}" dt="2021-10-11T15:59:23.868" v="2344"/>
        <pc:sldMkLst>
          <pc:docMk/>
          <pc:sldMk cId="2344634472" sldId="415"/>
        </pc:sldMkLst>
        <pc:spChg chg="add del mod">
          <ac:chgData name="Bhrugen Patel" userId="f021a6139b3c29b3" providerId="LiveId" clId="{EEF81BE2-4B12-4730-9552-5CD4AD3B7AA0}" dt="2021-10-11T15:48:18.723" v="2290" actId="478"/>
          <ac:spMkLst>
            <pc:docMk/>
            <pc:sldMk cId="2344634472" sldId="415"/>
            <ac:spMk id="2" creationId="{E979DE3E-DFCF-4EE4-9A82-D55CB8CA1B77}"/>
          </ac:spMkLst>
        </pc:spChg>
        <pc:spChg chg="mod">
          <ac:chgData name="Bhrugen Patel" userId="f021a6139b3c29b3" providerId="LiveId" clId="{EEF81BE2-4B12-4730-9552-5CD4AD3B7AA0}" dt="2021-10-11T15:50:03.236" v="2338" actId="404"/>
          <ac:spMkLst>
            <pc:docMk/>
            <pc:sldMk cId="2344634472" sldId="415"/>
            <ac:spMk id="4" creationId="{C162FDC4-DEF2-4974-8ED3-747D4C0193E8}"/>
          </ac:spMkLst>
        </pc:spChg>
        <pc:spChg chg="add mod">
          <ac:chgData name="Bhrugen Patel" userId="f021a6139b3c29b3" providerId="LiveId" clId="{EEF81BE2-4B12-4730-9552-5CD4AD3B7AA0}" dt="2021-10-11T15:59:23.868" v="2344"/>
          <ac:spMkLst>
            <pc:docMk/>
            <pc:sldMk cId="2344634472" sldId="415"/>
            <ac:spMk id="10" creationId="{3223920C-2AD9-4437-8519-9847BEF46D44}"/>
          </ac:spMkLst>
        </pc:spChg>
        <pc:spChg chg="mod">
          <ac:chgData name="Bhrugen Patel" userId="f021a6139b3c29b3" providerId="LiveId" clId="{EEF81BE2-4B12-4730-9552-5CD4AD3B7AA0}" dt="2021-10-11T15:50:07.886" v="2339" actId="108"/>
          <ac:spMkLst>
            <pc:docMk/>
            <pc:sldMk cId="2344634472" sldId="415"/>
            <ac:spMk id="44" creationId="{0DD48D6B-574C-4351-8F41-B6AE8827DBC2}"/>
          </ac:spMkLst>
        </pc:spChg>
        <pc:spChg chg="mod">
          <ac:chgData name="Bhrugen Patel" userId="f021a6139b3c29b3" providerId="LiveId" clId="{EEF81BE2-4B12-4730-9552-5CD4AD3B7AA0}" dt="2021-10-11T15:50:10.300" v="2340" actId="108"/>
          <ac:spMkLst>
            <pc:docMk/>
            <pc:sldMk cId="2344634472" sldId="415"/>
            <ac:spMk id="45" creationId="{8D5DF641-2265-4610-BA3D-7C9AF6034269}"/>
          </ac:spMkLst>
        </pc:spChg>
        <pc:spChg chg="mod">
          <ac:chgData name="Bhrugen Patel" userId="f021a6139b3c29b3" providerId="LiveId" clId="{EEF81BE2-4B12-4730-9552-5CD4AD3B7AA0}" dt="2021-10-11T15:50:13.345" v="2341" actId="108"/>
          <ac:spMkLst>
            <pc:docMk/>
            <pc:sldMk cId="2344634472" sldId="415"/>
            <ac:spMk id="46" creationId="{323C0EE9-29F4-4C84-BCC1-9C3BFC9CC60C}"/>
          </ac:spMkLst>
        </pc:spChg>
      </pc:sldChg>
      <pc:sldChg chg="add">
        <pc:chgData name="Bhrugen Patel" userId="f021a6139b3c29b3" providerId="LiveId" clId="{EEF81BE2-4B12-4730-9552-5CD4AD3B7AA0}" dt="2021-10-11T15:50:28.381" v="2342"/>
        <pc:sldMkLst>
          <pc:docMk/>
          <pc:sldMk cId="3623768840" sldId="416"/>
        </pc:sldMkLst>
      </pc:sldChg>
      <pc:sldChg chg="add">
        <pc:chgData name="Bhrugen Patel" userId="f021a6139b3c29b3" providerId="LiveId" clId="{EEF81BE2-4B12-4730-9552-5CD4AD3B7AA0}" dt="2021-10-11T17:32:32.426" v="2345"/>
        <pc:sldMkLst>
          <pc:docMk/>
          <pc:sldMk cId="1337702684" sldId="417"/>
        </pc:sldMkLst>
      </pc:sldChg>
      <pc:sldChg chg="addSp delSp modSp add mod delAnim modAnim">
        <pc:chgData name="Bhrugen Patel" userId="f021a6139b3c29b3" providerId="LiveId" clId="{EEF81BE2-4B12-4730-9552-5CD4AD3B7AA0}" dt="2021-10-11T19:11:44.419" v="3689"/>
        <pc:sldMkLst>
          <pc:docMk/>
          <pc:sldMk cId="41023996" sldId="418"/>
        </pc:sldMkLst>
        <pc:spChg chg="add mod">
          <ac:chgData name="Bhrugen Patel" userId="f021a6139b3c29b3" providerId="LiveId" clId="{EEF81BE2-4B12-4730-9552-5CD4AD3B7AA0}" dt="2021-10-11T18:39:42.263" v="2927" actId="1076"/>
          <ac:spMkLst>
            <pc:docMk/>
            <pc:sldMk cId="41023996" sldId="418"/>
            <ac:spMk id="2" creationId="{E9ACEE02-8B8C-451D-A292-441AEFE42BEF}"/>
          </ac:spMkLst>
        </pc:spChg>
        <pc:spChg chg="add mod">
          <ac:chgData name="Bhrugen Patel" userId="f021a6139b3c29b3" providerId="LiveId" clId="{EEF81BE2-4B12-4730-9552-5CD4AD3B7AA0}" dt="2021-10-11T18:37:09.600" v="2820" actId="1076"/>
          <ac:spMkLst>
            <pc:docMk/>
            <pc:sldMk cId="41023996" sldId="418"/>
            <ac:spMk id="7" creationId="{184B6697-83C7-404F-8965-A50B2F1129EF}"/>
          </ac:spMkLst>
        </pc:spChg>
        <pc:spChg chg="del">
          <ac:chgData name="Bhrugen Patel" userId="f021a6139b3c29b3" providerId="LiveId" clId="{EEF81BE2-4B12-4730-9552-5CD4AD3B7AA0}" dt="2021-10-11T18:37:37.535" v="2822" actId="478"/>
          <ac:spMkLst>
            <pc:docMk/>
            <pc:sldMk cId="41023996" sldId="418"/>
            <ac:spMk id="11" creationId="{8CB49699-D31E-4E95-B91E-2D06671A87BE}"/>
          </ac:spMkLst>
        </pc:spChg>
        <pc:spChg chg="del">
          <ac:chgData name="Bhrugen Patel" userId="f021a6139b3c29b3" providerId="LiveId" clId="{EEF81BE2-4B12-4730-9552-5CD4AD3B7AA0}" dt="2021-10-11T18:37:04.866" v="2819" actId="478"/>
          <ac:spMkLst>
            <pc:docMk/>
            <pc:sldMk cId="41023996" sldId="418"/>
            <ac:spMk id="14" creationId="{A656C13B-7C61-4A4F-9CC1-22C4C15EA12C}"/>
          </ac:spMkLst>
        </pc:spChg>
        <pc:picChg chg="add mod">
          <ac:chgData name="Bhrugen Patel" userId="f021a6139b3c29b3" providerId="LiveId" clId="{EEF81BE2-4B12-4730-9552-5CD4AD3B7AA0}" dt="2021-10-11T18:37:11.476" v="2821" actId="1076"/>
          <ac:picMkLst>
            <pc:docMk/>
            <pc:sldMk cId="41023996" sldId="418"/>
            <ac:picMk id="6" creationId="{694279C0-3FF5-41F7-9A50-EE2D4620CF91}"/>
          </ac:picMkLst>
        </pc:picChg>
        <pc:picChg chg="del">
          <ac:chgData name="Bhrugen Patel" userId="f021a6139b3c29b3" providerId="LiveId" clId="{EEF81BE2-4B12-4730-9552-5CD4AD3B7AA0}" dt="2021-10-11T18:36:59.893" v="2816" actId="478"/>
          <ac:picMkLst>
            <pc:docMk/>
            <pc:sldMk cId="41023996" sldId="418"/>
            <ac:picMk id="12" creationId="{6D1851AB-8575-4A29-A3AB-C1F4F8935430}"/>
          </ac:picMkLst>
        </pc:picChg>
      </pc:sldChg>
      <pc:sldChg chg="addSp modSp add mod modAnim">
        <pc:chgData name="Bhrugen Patel" userId="f021a6139b3c29b3" providerId="LiveId" clId="{EEF81BE2-4B12-4730-9552-5CD4AD3B7AA0}" dt="2021-10-11T19:11:56.653" v="3693"/>
        <pc:sldMkLst>
          <pc:docMk/>
          <pc:sldMk cId="1636463548" sldId="419"/>
        </pc:sldMkLst>
        <pc:spChg chg="mod">
          <ac:chgData name="Bhrugen Patel" userId="f021a6139b3c29b3" providerId="LiveId" clId="{EEF81BE2-4B12-4730-9552-5CD4AD3B7AA0}" dt="2021-10-11T18:49:27.770" v="3162" actId="1076"/>
          <ac:spMkLst>
            <pc:docMk/>
            <pc:sldMk cId="1636463548" sldId="419"/>
            <ac:spMk id="2" creationId="{E9ACEE02-8B8C-451D-A292-441AEFE42BEF}"/>
          </ac:spMkLst>
        </pc:spChg>
        <pc:spChg chg="mod">
          <ac:chgData name="Bhrugen Patel" userId="f021a6139b3c29b3" providerId="LiveId" clId="{EEF81BE2-4B12-4730-9552-5CD4AD3B7AA0}" dt="2021-10-11T18:42:33.751" v="2946" actId="20577"/>
          <ac:spMkLst>
            <pc:docMk/>
            <pc:sldMk cId="1636463548" sldId="419"/>
            <ac:spMk id="7" creationId="{184B6697-83C7-404F-8965-A50B2F1129EF}"/>
          </ac:spMkLst>
        </pc:spChg>
        <pc:spChg chg="add mod">
          <ac:chgData name="Bhrugen Patel" userId="f021a6139b3c29b3" providerId="LiveId" clId="{EEF81BE2-4B12-4730-9552-5CD4AD3B7AA0}" dt="2021-10-11T18:49:15.177" v="3158" actId="1076"/>
          <ac:spMkLst>
            <pc:docMk/>
            <pc:sldMk cId="1636463548" sldId="419"/>
            <ac:spMk id="14" creationId="{367422A4-0070-45BE-8403-4364DE064A5E}"/>
          </ac:spMkLst>
        </pc:spChg>
        <pc:spChg chg="add mod">
          <ac:chgData name="Bhrugen Patel" userId="f021a6139b3c29b3" providerId="LiveId" clId="{EEF81BE2-4B12-4730-9552-5CD4AD3B7AA0}" dt="2021-10-11T18:49:23.809" v="3161" actId="1076"/>
          <ac:spMkLst>
            <pc:docMk/>
            <pc:sldMk cId="1636463548" sldId="419"/>
            <ac:spMk id="15" creationId="{F20C04BA-DAAE-4B5B-8A64-7A4C861D9863}"/>
          </ac:spMkLst>
        </pc:spChg>
        <pc:spChg chg="add mod">
          <ac:chgData name="Bhrugen Patel" userId="f021a6139b3c29b3" providerId="LiveId" clId="{EEF81BE2-4B12-4730-9552-5CD4AD3B7AA0}" dt="2021-10-11T18:49:00.048" v="3153" actId="1076"/>
          <ac:spMkLst>
            <pc:docMk/>
            <pc:sldMk cId="1636463548" sldId="419"/>
            <ac:spMk id="16" creationId="{99BF8D54-BE9A-43B8-A556-22E814110916}"/>
          </ac:spMkLst>
        </pc:spChg>
        <pc:picChg chg="add mod">
          <ac:chgData name="Bhrugen Patel" userId="f021a6139b3c29b3" providerId="LiveId" clId="{EEF81BE2-4B12-4730-9552-5CD4AD3B7AA0}" dt="2021-10-11T18:48:40.563" v="3147" actId="1076"/>
          <ac:picMkLst>
            <pc:docMk/>
            <pc:sldMk cId="1636463548" sldId="419"/>
            <ac:picMk id="4" creationId="{BB8D4D7A-9FFF-4822-AC97-BE2275F9E248}"/>
          </ac:picMkLst>
        </pc:picChg>
        <pc:picChg chg="add mod">
          <ac:chgData name="Bhrugen Patel" userId="f021a6139b3c29b3" providerId="LiveId" clId="{EEF81BE2-4B12-4730-9552-5CD4AD3B7AA0}" dt="2021-10-11T18:49:11.645" v="3157" actId="1076"/>
          <ac:picMkLst>
            <pc:docMk/>
            <pc:sldMk cId="1636463548" sldId="419"/>
            <ac:picMk id="8" creationId="{43B044C4-CA8E-4A08-B074-5BABD3601262}"/>
          </ac:picMkLst>
        </pc:picChg>
        <pc:picChg chg="add mod">
          <ac:chgData name="Bhrugen Patel" userId="f021a6139b3c29b3" providerId="LiveId" clId="{EEF81BE2-4B12-4730-9552-5CD4AD3B7AA0}" dt="2021-10-11T18:49:16.497" v="3159" actId="1076"/>
          <ac:picMkLst>
            <pc:docMk/>
            <pc:sldMk cId="1636463548" sldId="419"/>
            <ac:picMk id="11" creationId="{CB9E578C-9195-4A72-9C1C-92498A17407B}"/>
          </ac:picMkLst>
        </pc:picChg>
        <pc:picChg chg="add mod">
          <ac:chgData name="Bhrugen Patel" userId="f021a6139b3c29b3" providerId="LiveId" clId="{EEF81BE2-4B12-4730-9552-5CD4AD3B7AA0}" dt="2021-10-11T18:49:01.406" v="3154" actId="1076"/>
          <ac:picMkLst>
            <pc:docMk/>
            <pc:sldMk cId="1636463548" sldId="419"/>
            <ac:picMk id="13" creationId="{DFCA687E-0829-45CB-9C74-86903FA64859}"/>
          </ac:picMkLst>
        </pc:picChg>
      </pc:sldChg>
      <pc:sldChg chg="addSp modSp add mod ord modAnim">
        <pc:chgData name="Bhrugen Patel" userId="f021a6139b3c29b3" providerId="LiveId" clId="{EEF81BE2-4B12-4730-9552-5CD4AD3B7AA0}" dt="2021-10-11T19:12:25.803" v="3701"/>
        <pc:sldMkLst>
          <pc:docMk/>
          <pc:sldMk cId="2077869846" sldId="420"/>
        </pc:sldMkLst>
        <pc:spChg chg="mod">
          <ac:chgData name="Bhrugen Patel" userId="f021a6139b3c29b3" providerId="LiveId" clId="{EEF81BE2-4B12-4730-9552-5CD4AD3B7AA0}" dt="2021-10-11T18:54:10.500" v="3271" actId="1076"/>
          <ac:spMkLst>
            <pc:docMk/>
            <pc:sldMk cId="2077869846" sldId="420"/>
            <ac:spMk id="2" creationId="{E9ACEE02-8B8C-451D-A292-441AEFE42BEF}"/>
          </ac:spMkLst>
        </pc:spChg>
        <pc:spChg chg="add mod">
          <ac:chgData name="Bhrugen Patel" userId="f021a6139b3c29b3" providerId="LiveId" clId="{EEF81BE2-4B12-4730-9552-5CD4AD3B7AA0}" dt="2021-10-11T18:53:29.317" v="3242" actId="1076"/>
          <ac:spMkLst>
            <pc:docMk/>
            <pc:sldMk cId="2077869846" sldId="420"/>
            <ac:spMk id="8" creationId="{A05DBCD8-0A99-4A0E-934E-DA4A19772964}"/>
          </ac:spMkLst>
        </pc:spChg>
        <pc:cxnChg chg="mod">
          <ac:chgData name="Bhrugen Patel" userId="f021a6139b3c29b3" providerId="LiveId" clId="{EEF81BE2-4B12-4730-9552-5CD4AD3B7AA0}" dt="2021-10-11T18:52:08.273" v="3220" actId="1076"/>
          <ac:cxnSpMkLst>
            <pc:docMk/>
            <pc:sldMk cId="2077869846" sldId="420"/>
            <ac:cxnSpMk id="9" creationId="{57311B63-7694-4621-9669-07EB411FA784}"/>
          </ac:cxnSpMkLst>
        </pc:cxnChg>
      </pc:sldChg>
      <pc:sldChg chg="addSp delSp modSp add mod delAnim modAnim">
        <pc:chgData name="Bhrugen Patel" userId="f021a6139b3c29b3" providerId="LiveId" clId="{EEF81BE2-4B12-4730-9552-5CD4AD3B7AA0}" dt="2021-10-11T19:05:34.557" v="3434" actId="1076"/>
        <pc:sldMkLst>
          <pc:docMk/>
          <pc:sldMk cId="2734788462" sldId="421"/>
        </pc:sldMkLst>
        <pc:spChg chg="mod">
          <ac:chgData name="Bhrugen Patel" userId="f021a6139b3c29b3" providerId="LiveId" clId="{EEF81BE2-4B12-4730-9552-5CD4AD3B7AA0}" dt="2021-10-11T19:05:34.557" v="3434" actId="1076"/>
          <ac:spMkLst>
            <pc:docMk/>
            <pc:sldMk cId="2734788462" sldId="421"/>
            <ac:spMk id="2" creationId="{E9ACEE02-8B8C-451D-A292-441AEFE42BEF}"/>
          </ac:spMkLst>
        </pc:spChg>
        <pc:spChg chg="del">
          <ac:chgData name="Bhrugen Patel" userId="f021a6139b3c29b3" providerId="LiveId" clId="{EEF81BE2-4B12-4730-9552-5CD4AD3B7AA0}" dt="2021-10-11T18:58:47.546" v="3274" actId="478"/>
          <ac:spMkLst>
            <pc:docMk/>
            <pc:sldMk cId="2734788462" sldId="421"/>
            <ac:spMk id="7" creationId="{184B6697-83C7-404F-8965-A50B2F1129EF}"/>
          </ac:spMkLst>
        </pc:spChg>
        <pc:spChg chg="add mod">
          <ac:chgData name="Bhrugen Patel" userId="f021a6139b3c29b3" providerId="LiveId" clId="{EEF81BE2-4B12-4730-9552-5CD4AD3B7AA0}" dt="2021-10-11T18:58:50.180" v="3276" actId="1076"/>
          <ac:spMkLst>
            <pc:docMk/>
            <pc:sldMk cId="2734788462" sldId="421"/>
            <ac:spMk id="10" creationId="{EA9C2412-68C9-445F-A7C4-F4CEDB44F469}"/>
          </ac:spMkLst>
        </pc:spChg>
        <pc:picChg chg="del">
          <ac:chgData name="Bhrugen Patel" userId="f021a6139b3c29b3" providerId="LiveId" clId="{EEF81BE2-4B12-4730-9552-5CD4AD3B7AA0}" dt="2021-10-11T18:58:45.730" v="3273" actId="478"/>
          <ac:picMkLst>
            <pc:docMk/>
            <pc:sldMk cId="2734788462" sldId="421"/>
            <ac:picMk id="6" creationId="{694279C0-3FF5-41F7-9A50-EE2D4620CF91}"/>
          </ac:picMkLst>
        </pc:picChg>
        <pc:picChg chg="add mod">
          <ac:chgData name="Bhrugen Patel" userId="f021a6139b3c29b3" providerId="LiveId" clId="{EEF81BE2-4B12-4730-9552-5CD4AD3B7AA0}" dt="2021-10-11T18:58:53.833" v="3277" actId="1076"/>
          <ac:picMkLst>
            <pc:docMk/>
            <pc:sldMk cId="2734788462" sldId="421"/>
            <ac:picMk id="8" creationId="{2B0C5CAC-DFB1-4E3B-B1CA-DEABEFBE8ADA}"/>
          </ac:picMkLst>
        </pc:picChg>
      </pc:sldChg>
      <pc:sldChg chg="addSp delSp modSp add mod delAnim modAnim">
        <pc:chgData name="Bhrugen Patel" userId="f021a6139b3c29b3" providerId="LiveId" clId="{EEF81BE2-4B12-4730-9552-5CD4AD3B7AA0}" dt="2021-10-11T19:28:45.814" v="3708" actId="20577"/>
        <pc:sldMkLst>
          <pc:docMk/>
          <pc:sldMk cId="157885539" sldId="422"/>
        </pc:sldMkLst>
        <pc:spChg chg="mod">
          <ac:chgData name="Bhrugen Patel" userId="f021a6139b3c29b3" providerId="LiveId" clId="{EEF81BE2-4B12-4730-9552-5CD4AD3B7AA0}" dt="2021-10-11T19:28:45.814" v="3708" actId="20577"/>
          <ac:spMkLst>
            <pc:docMk/>
            <pc:sldMk cId="157885539" sldId="422"/>
            <ac:spMk id="2" creationId="{E9ACEE02-8B8C-451D-A292-441AEFE42BEF}"/>
          </ac:spMkLst>
        </pc:spChg>
        <pc:spChg chg="del">
          <ac:chgData name="Bhrugen Patel" userId="f021a6139b3c29b3" providerId="LiveId" clId="{EEF81BE2-4B12-4730-9552-5CD4AD3B7AA0}" dt="2021-10-11T18:59:01.358" v="3279" actId="478"/>
          <ac:spMkLst>
            <pc:docMk/>
            <pc:sldMk cId="157885539" sldId="422"/>
            <ac:spMk id="7" creationId="{184B6697-83C7-404F-8965-A50B2F1129EF}"/>
          </ac:spMkLst>
        </pc:spChg>
        <pc:spChg chg="mod">
          <ac:chgData name="Bhrugen Patel" userId="f021a6139b3c29b3" providerId="LiveId" clId="{EEF81BE2-4B12-4730-9552-5CD4AD3B7AA0}" dt="2021-10-11T19:05:40.818" v="3444" actId="20577"/>
          <ac:spMkLst>
            <pc:docMk/>
            <pc:sldMk cId="157885539" sldId="422"/>
            <ac:spMk id="8" creationId="{A05DBCD8-0A99-4A0E-934E-DA4A19772964}"/>
          </ac:spMkLst>
        </pc:spChg>
        <pc:spChg chg="add mod">
          <ac:chgData name="Bhrugen Patel" userId="f021a6139b3c29b3" providerId="LiveId" clId="{EEF81BE2-4B12-4730-9552-5CD4AD3B7AA0}" dt="2021-10-11T18:59:03.884" v="3281" actId="1076"/>
          <ac:spMkLst>
            <pc:docMk/>
            <pc:sldMk cId="157885539" sldId="422"/>
            <ac:spMk id="11" creationId="{BC152158-1380-4D92-A6A2-8B1BCC45B4B2}"/>
          </ac:spMkLst>
        </pc:spChg>
        <pc:picChg chg="del">
          <ac:chgData name="Bhrugen Patel" userId="f021a6139b3c29b3" providerId="LiveId" clId="{EEF81BE2-4B12-4730-9552-5CD4AD3B7AA0}" dt="2021-10-11T18:58:57.551" v="3278" actId="478"/>
          <ac:picMkLst>
            <pc:docMk/>
            <pc:sldMk cId="157885539" sldId="422"/>
            <ac:picMk id="6" creationId="{694279C0-3FF5-41F7-9A50-EE2D4620CF91}"/>
          </ac:picMkLst>
        </pc:picChg>
        <pc:picChg chg="add mod">
          <ac:chgData name="Bhrugen Patel" userId="f021a6139b3c29b3" providerId="LiveId" clId="{EEF81BE2-4B12-4730-9552-5CD4AD3B7AA0}" dt="2021-10-11T18:59:03.884" v="3281" actId="1076"/>
          <ac:picMkLst>
            <pc:docMk/>
            <pc:sldMk cId="157885539" sldId="422"/>
            <ac:picMk id="10" creationId="{F863EB89-9C45-499C-97AD-ADF1796BF15F}"/>
          </ac:picMkLst>
        </pc:picChg>
      </pc:sldChg>
      <pc:sldChg chg="modSp add del mod modAnim">
        <pc:chgData name="Bhrugen Patel" userId="f021a6139b3c29b3" providerId="LiveId" clId="{EEF81BE2-4B12-4730-9552-5CD4AD3B7AA0}" dt="2021-10-11T22:00:27.829" v="3789" actId="47"/>
        <pc:sldMkLst>
          <pc:docMk/>
          <pc:sldMk cId="2912642464" sldId="423"/>
        </pc:sldMkLst>
        <pc:spChg chg="mod">
          <ac:chgData name="Bhrugen Patel" userId="f021a6139b3c29b3" providerId="LiveId" clId="{EEF81BE2-4B12-4730-9552-5CD4AD3B7AA0}" dt="2021-10-11T21:59:56.238" v="3785" actId="20577"/>
          <ac:spMkLst>
            <pc:docMk/>
            <pc:sldMk cId="2912642464" sldId="423"/>
            <ac:spMk id="2" creationId="{E9ACEE02-8B8C-451D-A292-441AEFE42BEF}"/>
          </ac:spMkLst>
        </pc:spChg>
        <pc:spChg chg="mod">
          <ac:chgData name="Bhrugen Patel" userId="f021a6139b3c29b3" providerId="LiveId" clId="{EEF81BE2-4B12-4730-9552-5CD4AD3B7AA0}" dt="2021-10-11T21:58:50.942" v="3721" actId="20577"/>
          <ac:spMkLst>
            <pc:docMk/>
            <pc:sldMk cId="2912642464" sldId="423"/>
            <ac:spMk id="8" creationId="{A05DBCD8-0A99-4A0E-934E-DA4A19772964}"/>
          </ac:spMkLst>
        </pc:spChg>
      </pc:sldChg>
      <pc:sldChg chg="delSp modSp add del mod modAnim">
        <pc:chgData name="Bhrugen Patel" userId="f021a6139b3c29b3" providerId="LiveId" clId="{EEF81BE2-4B12-4730-9552-5CD4AD3B7AA0}" dt="2021-10-11T22:02:09.376" v="3846" actId="47"/>
        <pc:sldMkLst>
          <pc:docMk/>
          <pc:sldMk cId="3392970814" sldId="424"/>
        </pc:sldMkLst>
        <pc:spChg chg="mod">
          <ac:chgData name="Bhrugen Patel" userId="f021a6139b3c29b3" providerId="LiveId" clId="{EEF81BE2-4B12-4730-9552-5CD4AD3B7AA0}" dt="2021-10-11T22:01:03.803" v="3799" actId="1076"/>
          <ac:spMkLst>
            <pc:docMk/>
            <pc:sldMk cId="3392970814" sldId="424"/>
            <ac:spMk id="2" creationId="{E9ACEE02-8B8C-451D-A292-441AEFE42BEF}"/>
          </ac:spMkLst>
        </pc:spChg>
        <pc:spChg chg="del">
          <ac:chgData name="Bhrugen Patel" userId="f021a6139b3c29b3" providerId="LiveId" clId="{EEF81BE2-4B12-4730-9552-5CD4AD3B7AA0}" dt="2021-10-11T22:00:22.410" v="3787" actId="478"/>
          <ac:spMkLst>
            <pc:docMk/>
            <pc:sldMk cId="3392970814" sldId="424"/>
            <ac:spMk id="8" creationId="{A05DBCD8-0A99-4A0E-934E-DA4A19772964}"/>
          </ac:spMkLst>
        </pc:spChg>
        <pc:cxnChg chg="mod">
          <ac:chgData name="Bhrugen Patel" userId="f021a6139b3c29b3" providerId="LiveId" clId="{EEF81BE2-4B12-4730-9552-5CD4AD3B7AA0}" dt="2021-10-11T22:00:58.040" v="3798" actId="14100"/>
          <ac:cxnSpMkLst>
            <pc:docMk/>
            <pc:sldMk cId="3392970814" sldId="424"/>
            <ac:cxnSpMk id="9" creationId="{57311B63-7694-4621-9669-07EB411FA784}"/>
          </ac:cxnSpMkLst>
        </pc:cxnChg>
      </pc:sldChg>
      <pc:sldChg chg="addSp delSp modSp add mod delAnim modAnim">
        <pc:chgData name="Bhrugen Patel" userId="f021a6139b3c29b3" providerId="LiveId" clId="{EEF81BE2-4B12-4730-9552-5CD4AD3B7AA0}" dt="2021-10-11T22:10:00.189" v="4345"/>
        <pc:sldMkLst>
          <pc:docMk/>
          <pc:sldMk cId="1551441447" sldId="425"/>
        </pc:sldMkLst>
        <pc:spChg chg="mod">
          <ac:chgData name="Bhrugen Patel" userId="f021a6139b3c29b3" providerId="LiveId" clId="{EEF81BE2-4B12-4730-9552-5CD4AD3B7AA0}" dt="2021-10-11T22:01:59.043" v="3845" actId="20577"/>
          <ac:spMkLst>
            <pc:docMk/>
            <pc:sldMk cId="1551441447" sldId="425"/>
            <ac:spMk id="2" creationId="{E9ACEE02-8B8C-451D-A292-441AEFE42BEF}"/>
          </ac:spMkLst>
        </pc:spChg>
        <pc:spChg chg="del">
          <ac:chgData name="Bhrugen Patel" userId="f021a6139b3c29b3" providerId="LiveId" clId="{EEF81BE2-4B12-4730-9552-5CD4AD3B7AA0}" dt="2021-10-11T22:09:10.422" v="4331" actId="478"/>
          <ac:spMkLst>
            <pc:docMk/>
            <pc:sldMk cId="1551441447" sldId="425"/>
            <ac:spMk id="7" creationId="{184B6697-83C7-404F-8965-A50B2F1129EF}"/>
          </ac:spMkLst>
        </pc:spChg>
        <pc:spChg chg="add mod">
          <ac:chgData name="Bhrugen Patel" userId="f021a6139b3c29b3" providerId="LiveId" clId="{EEF81BE2-4B12-4730-9552-5CD4AD3B7AA0}" dt="2021-10-11T22:09:13.020" v="4333" actId="1076"/>
          <ac:spMkLst>
            <pc:docMk/>
            <pc:sldMk cId="1551441447" sldId="425"/>
            <ac:spMk id="10" creationId="{70014227-0F6E-4FF2-AD59-7681D4659C67}"/>
          </ac:spMkLst>
        </pc:spChg>
        <pc:picChg chg="del">
          <ac:chgData name="Bhrugen Patel" userId="f021a6139b3c29b3" providerId="LiveId" clId="{EEF81BE2-4B12-4730-9552-5CD4AD3B7AA0}" dt="2021-10-11T22:09:08.802" v="4330" actId="478"/>
          <ac:picMkLst>
            <pc:docMk/>
            <pc:sldMk cId="1551441447" sldId="425"/>
            <ac:picMk id="6" creationId="{694279C0-3FF5-41F7-9A50-EE2D4620CF91}"/>
          </ac:picMkLst>
        </pc:picChg>
        <pc:picChg chg="add mod">
          <ac:chgData name="Bhrugen Patel" userId="f021a6139b3c29b3" providerId="LiveId" clId="{EEF81BE2-4B12-4730-9552-5CD4AD3B7AA0}" dt="2021-10-11T22:09:13.020" v="4333" actId="1076"/>
          <ac:picMkLst>
            <pc:docMk/>
            <pc:sldMk cId="1551441447" sldId="425"/>
            <ac:picMk id="8" creationId="{320DFF16-9659-47C5-BD3D-17AC569A9F28}"/>
          </ac:picMkLst>
        </pc:picChg>
      </pc:sldChg>
      <pc:sldChg chg="modSp add mod modAnim">
        <pc:chgData name="Bhrugen Patel" userId="f021a6139b3c29b3" providerId="LiveId" clId="{EEF81BE2-4B12-4730-9552-5CD4AD3B7AA0}" dt="2021-10-11T22:10:06.834" v="4347"/>
        <pc:sldMkLst>
          <pc:docMk/>
          <pc:sldMk cId="4081106309" sldId="426"/>
        </pc:sldMkLst>
        <pc:spChg chg="mod">
          <ac:chgData name="Bhrugen Patel" userId="f021a6139b3c29b3" providerId="LiveId" clId="{EEF81BE2-4B12-4730-9552-5CD4AD3B7AA0}" dt="2021-10-11T22:06:31.915" v="4203" actId="1076"/>
          <ac:spMkLst>
            <pc:docMk/>
            <pc:sldMk cId="4081106309" sldId="426"/>
            <ac:spMk id="2" creationId="{E9ACEE02-8B8C-451D-A292-441AEFE42BEF}"/>
          </ac:spMkLst>
        </pc:spChg>
        <pc:spChg chg="mod">
          <ac:chgData name="Bhrugen Patel" userId="f021a6139b3c29b3" providerId="LiveId" clId="{EEF81BE2-4B12-4730-9552-5CD4AD3B7AA0}" dt="2021-10-11T22:09:19.828" v="4336" actId="1076"/>
          <ac:spMkLst>
            <pc:docMk/>
            <pc:sldMk cId="4081106309" sldId="426"/>
            <ac:spMk id="7" creationId="{184B6697-83C7-404F-8965-A50B2F1129EF}"/>
          </ac:spMkLst>
        </pc:spChg>
        <pc:picChg chg="mod">
          <ac:chgData name="Bhrugen Patel" userId="f021a6139b3c29b3" providerId="LiveId" clId="{EEF81BE2-4B12-4730-9552-5CD4AD3B7AA0}" dt="2021-10-11T22:09:17.337" v="4335" actId="1076"/>
          <ac:picMkLst>
            <pc:docMk/>
            <pc:sldMk cId="4081106309" sldId="426"/>
            <ac:picMk id="6" creationId="{694279C0-3FF5-41F7-9A50-EE2D4620CF91}"/>
          </ac:picMkLst>
        </pc:picChg>
      </pc:sldChg>
      <pc:sldChg chg="addSp delSp modSp add mod delAnim modAnim">
        <pc:chgData name="Bhrugen Patel" userId="f021a6139b3c29b3" providerId="LiveId" clId="{EEF81BE2-4B12-4730-9552-5CD4AD3B7AA0}" dt="2021-10-11T22:10:12.394" v="4349"/>
        <pc:sldMkLst>
          <pc:docMk/>
          <pc:sldMk cId="582993582" sldId="427"/>
        </pc:sldMkLst>
        <pc:spChg chg="mod">
          <ac:chgData name="Bhrugen Patel" userId="f021a6139b3c29b3" providerId="LiveId" clId="{EEF81BE2-4B12-4730-9552-5CD4AD3B7AA0}" dt="2021-10-11T22:08:55.799" v="4329" actId="1076"/>
          <ac:spMkLst>
            <pc:docMk/>
            <pc:sldMk cId="582993582" sldId="427"/>
            <ac:spMk id="2" creationId="{E9ACEE02-8B8C-451D-A292-441AEFE42BEF}"/>
          </ac:spMkLst>
        </pc:spChg>
        <pc:spChg chg="del">
          <ac:chgData name="Bhrugen Patel" userId="f021a6139b3c29b3" providerId="LiveId" clId="{EEF81BE2-4B12-4730-9552-5CD4AD3B7AA0}" dt="2021-10-11T22:09:31.371" v="4338" actId="478"/>
          <ac:spMkLst>
            <pc:docMk/>
            <pc:sldMk cId="582993582" sldId="427"/>
            <ac:spMk id="7" creationId="{184B6697-83C7-404F-8965-A50B2F1129EF}"/>
          </ac:spMkLst>
        </pc:spChg>
        <pc:spChg chg="add mod">
          <ac:chgData name="Bhrugen Patel" userId="f021a6139b3c29b3" providerId="LiveId" clId="{EEF81BE2-4B12-4730-9552-5CD4AD3B7AA0}" dt="2021-10-11T22:09:31.578" v="4339"/>
          <ac:spMkLst>
            <pc:docMk/>
            <pc:sldMk cId="582993582" sldId="427"/>
            <ac:spMk id="10" creationId="{B29FCBE3-83EB-4F50-ADA8-9FDFE4A9A256}"/>
          </ac:spMkLst>
        </pc:spChg>
        <pc:picChg chg="del">
          <ac:chgData name="Bhrugen Patel" userId="f021a6139b3c29b3" providerId="LiveId" clId="{EEF81BE2-4B12-4730-9552-5CD4AD3B7AA0}" dt="2021-10-11T22:09:29.164" v="4337" actId="478"/>
          <ac:picMkLst>
            <pc:docMk/>
            <pc:sldMk cId="582993582" sldId="427"/>
            <ac:picMk id="6" creationId="{694279C0-3FF5-41F7-9A50-EE2D4620CF91}"/>
          </ac:picMkLst>
        </pc:picChg>
        <pc:picChg chg="add mod">
          <ac:chgData name="Bhrugen Patel" userId="f021a6139b3c29b3" providerId="LiveId" clId="{EEF81BE2-4B12-4730-9552-5CD4AD3B7AA0}" dt="2021-10-11T22:09:35.939" v="4341" actId="1076"/>
          <ac:picMkLst>
            <pc:docMk/>
            <pc:sldMk cId="582993582" sldId="427"/>
            <ac:picMk id="8" creationId="{BCD2E373-13B2-43C2-BB9F-DFBDDB2E72E8}"/>
          </ac:picMkLst>
        </pc:picChg>
      </pc:sldChg>
      <pc:sldChg chg="add">
        <pc:chgData name="Bhrugen Patel" userId="f021a6139b3c29b3" providerId="LiveId" clId="{EEF81BE2-4B12-4730-9552-5CD4AD3B7AA0}" dt="2021-10-11T22:07:20.562" v="4243"/>
        <pc:sldMkLst>
          <pc:docMk/>
          <pc:sldMk cId="2634466981" sldId="428"/>
        </pc:sldMkLst>
      </pc:sldChg>
      <pc:sldChg chg="addSp modSp new mod ord modAnim">
        <pc:chgData name="Bhrugen Patel" userId="f021a6139b3c29b3" providerId="LiveId" clId="{EEF81BE2-4B12-4730-9552-5CD4AD3B7AA0}" dt="2021-10-11T22:52:53.930" v="4412"/>
        <pc:sldMkLst>
          <pc:docMk/>
          <pc:sldMk cId="16933844" sldId="429"/>
        </pc:sldMkLst>
        <pc:picChg chg="add mod">
          <ac:chgData name="Bhrugen Patel" userId="f021a6139b3c29b3" providerId="LiveId" clId="{EEF81BE2-4B12-4730-9552-5CD4AD3B7AA0}" dt="2021-10-11T22:46:06.721" v="4355" actId="1076"/>
          <ac:picMkLst>
            <pc:docMk/>
            <pc:sldMk cId="16933844" sldId="429"/>
            <ac:picMk id="5" creationId="{0208C27B-FD1A-43FC-ADE8-5FF00D9138A9}"/>
          </ac:picMkLst>
        </pc:picChg>
        <pc:picChg chg="add mod">
          <ac:chgData name="Bhrugen Patel" userId="f021a6139b3c29b3" providerId="LiveId" clId="{EEF81BE2-4B12-4730-9552-5CD4AD3B7AA0}" dt="2021-10-11T22:46:17.310" v="4359" actId="1076"/>
          <ac:picMkLst>
            <pc:docMk/>
            <pc:sldMk cId="16933844" sldId="429"/>
            <ac:picMk id="6" creationId="{158115FB-A125-4D2F-9AE1-2129060AC00D}"/>
          </ac:picMkLst>
        </pc:picChg>
        <pc:picChg chg="add mod">
          <ac:chgData name="Bhrugen Patel" userId="f021a6139b3c29b3" providerId="LiveId" clId="{EEF81BE2-4B12-4730-9552-5CD4AD3B7AA0}" dt="2021-10-11T22:47:02.460" v="4365" actId="1076"/>
          <ac:picMkLst>
            <pc:docMk/>
            <pc:sldMk cId="16933844" sldId="429"/>
            <ac:picMk id="7" creationId="{CB0B3F26-C771-4235-AAC7-FFD5DA42A452}"/>
          </ac:picMkLst>
        </pc:picChg>
        <pc:picChg chg="add mod">
          <ac:chgData name="Bhrugen Patel" userId="f021a6139b3c29b3" providerId="LiveId" clId="{EEF81BE2-4B12-4730-9552-5CD4AD3B7AA0}" dt="2021-10-11T22:49:21.812" v="4370" actId="1076"/>
          <ac:picMkLst>
            <pc:docMk/>
            <pc:sldMk cId="16933844" sldId="429"/>
            <ac:picMk id="8" creationId="{1EE5F1DA-5FF7-476D-8ECE-3C285D480A3F}"/>
          </ac:picMkLst>
        </pc:picChg>
        <pc:picChg chg="add mod">
          <ac:chgData name="Bhrugen Patel" userId="f021a6139b3c29b3" providerId="LiveId" clId="{EEF81BE2-4B12-4730-9552-5CD4AD3B7AA0}" dt="2021-10-11T22:49:36.242" v="4375" actId="1076"/>
          <ac:picMkLst>
            <pc:docMk/>
            <pc:sldMk cId="16933844" sldId="429"/>
            <ac:picMk id="9" creationId="{CF1DA32F-98B4-4DCB-9E7D-CC8CAAB91A55}"/>
          </ac:picMkLst>
        </pc:picChg>
      </pc:sldChg>
      <pc:sldChg chg="addSp modSp new mod modAnim">
        <pc:chgData name="Bhrugen Patel" userId="f021a6139b3c29b3" providerId="LiveId" clId="{EEF81BE2-4B12-4730-9552-5CD4AD3B7AA0}" dt="2021-10-11T22:55:30.493" v="4446" actId="1037"/>
        <pc:sldMkLst>
          <pc:docMk/>
          <pc:sldMk cId="1007325559" sldId="430"/>
        </pc:sldMkLst>
        <pc:picChg chg="add mod modCrop">
          <ac:chgData name="Bhrugen Patel" userId="f021a6139b3c29b3" providerId="LiveId" clId="{EEF81BE2-4B12-4730-9552-5CD4AD3B7AA0}" dt="2021-10-11T22:53:56.617" v="4425" actId="732"/>
          <ac:picMkLst>
            <pc:docMk/>
            <pc:sldMk cId="1007325559" sldId="430"/>
            <ac:picMk id="5" creationId="{7A332653-B0A8-4B2E-A2E9-3ACDBE999FF5}"/>
          </ac:picMkLst>
        </pc:picChg>
        <pc:picChg chg="add mod">
          <ac:chgData name="Bhrugen Patel" userId="f021a6139b3c29b3" providerId="LiveId" clId="{EEF81BE2-4B12-4730-9552-5CD4AD3B7AA0}" dt="2021-10-11T22:54:02.947" v="4427" actId="14100"/>
          <ac:picMkLst>
            <pc:docMk/>
            <pc:sldMk cId="1007325559" sldId="430"/>
            <ac:picMk id="6" creationId="{3A5714B0-7FB5-4DA9-ABFB-9B7C28C3CDE5}"/>
          </ac:picMkLst>
        </pc:picChg>
        <pc:picChg chg="add mod">
          <ac:chgData name="Bhrugen Patel" userId="f021a6139b3c29b3" providerId="LiveId" clId="{EEF81BE2-4B12-4730-9552-5CD4AD3B7AA0}" dt="2021-10-11T22:54:13.318" v="4433" actId="1036"/>
          <ac:picMkLst>
            <pc:docMk/>
            <pc:sldMk cId="1007325559" sldId="430"/>
            <ac:picMk id="7" creationId="{C96DE2CF-AF3D-43E7-82B9-8A178C77B8A4}"/>
          </ac:picMkLst>
        </pc:picChg>
        <pc:picChg chg="add mod">
          <ac:chgData name="Bhrugen Patel" userId="f021a6139b3c29b3" providerId="LiveId" clId="{EEF81BE2-4B12-4730-9552-5CD4AD3B7AA0}" dt="2021-10-11T22:54:09.987" v="4431" actId="1036"/>
          <ac:picMkLst>
            <pc:docMk/>
            <pc:sldMk cId="1007325559" sldId="430"/>
            <ac:picMk id="8" creationId="{5C324966-5323-411F-BFB1-AF20BDFF1640}"/>
          </ac:picMkLst>
        </pc:picChg>
        <pc:picChg chg="add mod">
          <ac:chgData name="Bhrugen Patel" userId="f021a6139b3c29b3" providerId="LiveId" clId="{EEF81BE2-4B12-4730-9552-5CD4AD3B7AA0}" dt="2021-10-11T22:54:06.639" v="4429" actId="14100"/>
          <ac:picMkLst>
            <pc:docMk/>
            <pc:sldMk cId="1007325559" sldId="430"/>
            <ac:picMk id="9" creationId="{8E7E61C4-6F0B-4E72-9D9B-738DC9791ECC}"/>
          </ac:picMkLst>
        </pc:picChg>
        <pc:picChg chg="add mod">
          <ac:chgData name="Bhrugen Patel" userId="f021a6139b3c29b3" providerId="LiveId" clId="{EEF81BE2-4B12-4730-9552-5CD4AD3B7AA0}" dt="2021-10-11T22:55:20.437" v="4440" actId="1076"/>
          <ac:picMkLst>
            <pc:docMk/>
            <pc:sldMk cId="1007325559" sldId="430"/>
            <ac:picMk id="11" creationId="{A9DCEE22-B0FA-4B3F-A880-5991C88B6B79}"/>
          </ac:picMkLst>
        </pc:picChg>
        <pc:picChg chg="add mod">
          <ac:chgData name="Bhrugen Patel" userId="f021a6139b3c29b3" providerId="LiveId" clId="{EEF81BE2-4B12-4730-9552-5CD4AD3B7AA0}" dt="2021-10-11T22:55:30.493" v="4446" actId="1037"/>
          <ac:picMkLst>
            <pc:docMk/>
            <pc:sldMk cId="1007325559" sldId="430"/>
            <ac:picMk id="12" creationId="{CE819D7D-D009-49A5-BB7A-DA72A1D57A85}"/>
          </ac:picMkLst>
        </pc:picChg>
      </pc:sldChg>
      <pc:sldChg chg="addSp modSp new mod modAnim">
        <pc:chgData name="Bhrugen Patel" userId="f021a6139b3c29b3" providerId="LiveId" clId="{EEF81BE2-4B12-4730-9552-5CD4AD3B7AA0}" dt="2021-10-11T22:53:01.716" v="4418"/>
        <pc:sldMkLst>
          <pc:docMk/>
          <pc:sldMk cId="3027572969" sldId="431"/>
        </pc:sldMkLst>
        <pc:picChg chg="add">
          <ac:chgData name="Bhrugen Patel" userId="f021a6139b3c29b3" providerId="LiveId" clId="{EEF81BE2-4B12-4730-9552-5CD4AD3B7AA0}" dt="2021-10-11T22:50:31.811" v="4392" actId="22"/>
          <ac:picMkLst>
            <pc:docMk/>
            <pc:sldMk cId="3027572969" sldId="431"/>
            <ac:picMk id="3" creationId="{54714777-3B3C-4CB0-A112-F9488AD0D0FD}"/>
          </ac:picMkLst>
        </pc:picChg>
        <pc:picChg chg="add mod">
          <ac:chgData name="Bhrugen Patel" userId="f021a6139b3c29b3" providerId="LiveId" clId="{EEF81BE2-4B12-4730-9552-5CD4AD3B7AA0}" dt="2021-10-11T22:50:46.742" v="4395" actId="1036"/>
          <ac:picMkLst>
            <pc:docMk/>
            <pc:sldMk cId="3027572969" sldId="431"/>
            <ac:picMk id="4" creationId="{164E0070-44DA-4D6C-8B31-23AB87AFA4C8}"/>
          </ac:picMkLst>
        </pc:picChg>
        <pc:picChg chg="add mod">
          <ac:chgData name="Bhrugen Patel" userId="f021a6139b3c29b3" providerId="LiveId" clId="{EEF81BE2-4B12-4730-9552-5CD4AD3B7AA0}" dt="2021-10-11T22:50:43.024" v="4394" actId="1076"/>
          <ac:picMkLst>
            <pc:docMk/>
            <pc:sldMk cId="3027572969" sldId="431"/>
            <ac:picMk id="5" creationId="{3180E8E4-8BB0-4D65-8401-78B7B158AD75}"/>
          </ac:picMkLst>
        </pc:picChg>
        <pc:picChg chg="add mod">
          <ac:chgData name="Bhrugen Patel" userId="f021a6139b3c29b3" providerId="LiveId" clId="{EEF81BE2-4B12-4730-9552-5CD4AD3B7AA0}" dt="2021-10-11T22:50:43.024" v="4394" actId="1076"/>
          <ac:picMkLst>
            <pc:docMk/>
            <pc:sldMk cId="3027572969" sldId="431"/>
            <ac:picMk id="6" creationId="{207CE099-6423-4D2C-A526-6C437316F608}"/>
          </ac:picMkLst>
        </pc:picChg>
        <pc:picChg chg="add mod">
          <ac:chgData name="Bhrugen Patel" userId="f021a6139b3c29b3" providerId="LiveId" clId="{EEF81BE2-4B12-4730-9552-5CD4AD3B7AA0}" dt="2021-10-11T22:50:43.024" v="4394" actId="1076"/>
          <ac:picMkLst>
            <pc:docMk/>
            <pc:sldMk cId="3027572969" sldId="431"/>
            <ac:picMk id="7" creationId="{AAA9405F-65CC-41FA-8685-B3D251161306}"/>
          </ac:picMkLst>
        </pc:picChg>
      </pc:sldChg>
      <pc:sldChg chg="addSp delSp modSp add del mod">
        <pc:chgData name="Bhrugen Patel" userId="f021a6139b3c29b3" providerId="LiveId" clId="{EEF81BE2-4B12-4730-9552-5CD4AD3B7AA0}" dt="2021-10-11T22:52:36.154" v="4409" actId="47"/>
        <pc:sldMkLst>
          <pc:docMk/>
          <pc:sldMk cId="1467937163" sldId="432"/>
        </pc:sldMkLst>
        <pc:spChg chg="add mod">
          <ac:chgData name="Bhrugen Patel" userId="f021a6139b3c29b3" providerId="LiveId" clId="{EEF81BE2-4B12-4730-9552-5CD4AD3B7AA0}" dt="2021-10-11T22:52:26.957" v="4408" actId="2085"/>
          <ac:spMkLst>
            <pc:docMk/>
            <pc:sldMk cId="1467937163" sldId="432"/>
            <ac:spMk id="9" creationId="{8B95B66B-6F5C-4ADC-A499-E72F0B5A1639}"/>
          </ac:spMkLst>
        </pc:spChg>
        <pc:picChg chg="del">
          <ac:chgData name="Bhrugen Patel" userId="f021a6139b3c29b3" providerId="LiveId" clId="{EEF81BE2-4B12-4730-9552-5CD4AD3B7AA0}" dt="2021-10-11T22:51:33.227" v="4397" actId="478"/>
          <ac:picMkLst>
            <pc:docMk/>
            <pc:sldMk cId="1467937163" sldId="432"/>
            <ac:picMk id="3" creationId="{54714777-3B3C-4CB0-A112-F9488AD0D0FD}"/>
          </ac:picMkLst>
        </pc:picChg>
        <pc:picChg chg="add mod ord">
          <ac:chgData name="Bhrugen Patel" userId="f021a6139b3c29b3" providerId="LiveId" clId="{EEF81BE2-4B12-4730-9552-5CD4AD3B7AA0}" dt="2021-10-11T22:52:03.124" v="4405" actId="14100"/>
          <ac:picMkLst>
            <pc:docMk/>
            <pc:sldMk cId="1467937163" sldId="432"/>
            <ac:picMk id="8" creationId="{E77036F1-FBBA-47F3-88A2-6F5C88AB026D}"/>
          </ac:picMkLst>
        </pc:picChg>
      </pc:sldChg>
      <pc:sldChg chg="addSp delSp modSp add mod modAnim">
        <pc:chgData name="Bhrugen Patel" userId="f021a6139b3c29b3" providerId="LiveId" clId="{EEF81BE2-4B12-4730-9552-5CD4AD3B7AA0}" dt="2021-10-14T01:39:28.469" v="4897"/>
        <pc:sldMkLst>
          <pc:docMk/>
          <pc:sldMk cId="1943935146" sldId="432"/>
        </pc:sldMkLst>
        <pc:spChg chg="add mod">
          <ac:chgData name="Bhrugen Patel" userId="f021a6139b3c29b3" providerId="LiveId" clId="{EEF81BE2-4B12-4730-9552-5CD4AD3B7AA0}" dt="2021-10-12T22:47:12.468" v="4537" actId="1076"/>
          <ac:spMkLst>
            <pc:docMk/>
            <pc:sldMk cId="1943935146" sldId="432"/>
            <ac:spMk id="5" creationId="{AD6341AC-77A6-4F6C-B257-632F52761682}"/>
          </ac:spMkLst>
        </pc:spChg>
        <pc:spChg chg="add mod">
          <ac:chgData name="Bhrugen Patel" userId="f021a6139b3c29b3" providerId="LiveId" clId="{EEF81BE2-4B12-4730-9552-5CD4AD3B7AA0}" dt="2021-10-12T22:47:25.712" v="4547" actId="1076"/>
          <ac:spMkLst>
            <pc:docMk/>
            <pc:sldMk cId="1943935146" sldId="432"/>
            <ac:spMk id="14" creationId="{4A2BC92A-6771-4B77-B544-76C13323AC44}"/>
          </ac:spMkLst>
        </pc:spChg>
        <pc:spChg chg="add mod">
          <ac:chgData name="Bhrugen Patel" userId="f021a6139b3c29b3" providerId="LiveId" clId="{EEF81BE2-4B12-4730-9552-5CD4AD3B7AA0}" dt="2021-10-12T22:47:42.527" v="4561" actId="1076"/>
          <ac:spMkLst>
            <pc:docMk/>
            <pc:sldMk cId="1943935146" sldId="432"/>
            <ac:spMk id="15" creationId="{45BDDB23-82DB-403C-9F4E-8742A94FFE1D}"/>
          </ac:spMkLst>
        </pc:spChg>
        <pc:picChg chg="add mod">
          <ac:chgData name="Bhrugen Patel" userId="f021a6139b3c29b3" providerId="LiveId" clId="{EEF81BE2-4B12-4730-9552-5CD4AD3B7AA0}" dt="2021-10-12T22:45:57.721" v="4529" actId="1076"/>
          <ac:picMkLst>
            <pc:docMk/>
            <pc:sldMk cId="1943935146" sldId="432"/>
            <ac:picMk id="4" creationId="{C1D0EEC9-988A-4E24-B048-BF8DD914A7E9}"/>
          </ac:picMkLst>
        </pc:picChg>
        <pc:picChg chg="del">
          <ac:chgData name="Bhrugen Patel" userId="f021a6139b3c29b3" providerId="LiveId" clId="{EEF81BE2-4B12-4730-9552-5CD4AD3B7AA0}" dt="2021-10-12T22:44:59.148" v="4519" actId="478"/>
          <ac:picMkLst>
            <pc:docMk/>
            <pc:sldMk cId="1943935146" sldId="432"/>
            <ac:picMk id="11" creationId="{5195CCEF-119D-48BC-A2E7-EA8A9A78185F}"/>
          </ac:picMkLst>
        </pc:picChg>
        <pc:cxnChg chg="del">
          <ac:chgData name="Bhrugen Patel" userId="f021a6139b3c29b3" providerId="LiveId" clId="{EEF81BE2-4B12-4730-9552-5CD4AD3B7AA0}" dt="2021-10-12T22:45:00.321" v="4520" actId="478"/>
          <ac:cxnSpMkLst>
            <pc:docMk/>
            <pc:sldMk cId="1943935146" sldId="432"/>
            <ac:cxnSpMk id="49" creationId="{E4A058A4-8C9F-4BC7-8A96-CA515FEBDBA6}"/>
          </ac:cxnSpMkLst>
        </pc:cxnChg>
        <pc:cxnChg chg="mod">
          <ac:chgData name="Bhrugen Patel" userId="f021a6139b3c29b3" providerId="LiveId" clId="{EEF81BE2-4B12-4730-9552-5CD4AD3B7AA0}" dt="2021-10-12T22:45:04.958" v="4522" actId="14100"/>
          <ac:cxnSpMkLst>
            <pc:docMk/>
            <pc:sldMk cId="1943935146" sldId="432"/>
            <ac:cxnSpMk id="50" creationId="{D23041E3-CB88-473B-8069-19F809929BC1}"/>
          </ac:cxnSpMkLst>
        </pc:cxnChg>
      </pc:sldChg>
      <pc:sldChg chg="add del">
        <pc:chgData name="Bhrugen Patel" userId="f021a6139b3c29b3" providerId="LiveId" clId="{EEF81BE2-4B12-4730-9552-5CD4AD3B7AA0}" dt="2021-10-12T22:55:41.232" v="4766" actId="47"/>
        <pc:sldMkLst>
          <pc:docMk/>
          <pc:sldMk cId="2642630347" sldId="433"/>
        </pc:sldMkLst>
      </pc:sldChg>
      <pc:sldChg chg="addSp delSp modSp add mod modAnim">
        <pc:chgData name="Bhrugen Patel" userId="f021a6139b3c29b3" providerId="LiveId" clId="{EEF81BE2-4B12-4730-9552-5CD4AD3B7AA0}" dt="2021-10-14T01:40:18.590" v="4907"/>
        <pc:sldMkLst>
          <pc:docMk/>
          <pc:sldMk cId="3835952910" sldId="434"/>
        </pc:sldMkLst>
        <pc:spChg chg="add mod">
          <ac:chgData name="Bhrugen Patel" userId="f021a6139b3c29b3" providerId="LiveId" clId="{EEF81BE2-4B12-4730-9552-5CD4AD3B7AA0}" dt="2021-10-12T22:54:49.018" v="4765" actId="1038"/>
          <ac:spMkLst>
            <pc:docMk/>
            <pc:sldMk cId="3835952910" sldId="434"/>
            <ac:spMk id="5" creationId="{3266F7CF-EE6F-4EB1-A2EE-E9EE30E6C372}"/>
          </ac:spMkLst>
        </pc:spChg>
        <pc:spChg chg="add mod">
          <ac:chgData name="Bhrugen Patel" userId="f021a6139b3c29b3" providerId="LiveId" clId="{EEF81BE2-4B12-4730-9552-5CD4AD3B7AA0}" dt="2021-10-12T22:51:25.805" v="4667" actId="1076"/>
          <ac:spMkLst>
            <pc:docMk/>
            <pc:sldMk cId="3835952910" sldId="434"/>
            <ac:spMk id="18" creationId="{6D38B1AE-4736-4F30-9F86-59884FE43E16}"/>
          </ac:spMkLst>
        </pc:spChg>
        <pc:spChg chg="add mod">
          <ac:chgData name="Bhrugen Patel" userId="f021a6139b3c29b3" providerId="LiveId" clId="{EEF81BE2-4B12-4730-9552-5CD4AD3B7AA0}" dt="2021-10-12T22:51:35.150" v="4672" actId="1076"/>
          <ac:spMkLst>
            <pc:docMk/>
            <pc:sldMk cId="3835952910" sldId="434"/>
            <ac:spMk id="19" creationId="{2EC70FF4-D2DE-4370-AD40-AD467072983E}"/>
          </ac:spMkLst>
        </pc:spChg>
        <pc:spChg chg="add mod">
          <ac:chgData name="Bhrugen Patel" userId="f021a6139b3c29b3" providerId="LiveId" clId="{EEF81BE2-4B12-4730-9552-5CD4AD3B7AA0}" dt="2021-10-12T22:51:52.101" v="4693" actId="20577"/>
          <ac:spMkLst>
            <pc:docMk/>
            <pc:sldMk cId="3835952910" sldId="434"/>
            <ac:spMk id="20" creationId="{C841DE9F-8C82-4467-99C1-11BB3BE8666F}"/>
          </ac:spMkLst>
        </pc:spChg>
        <pc:spChg chg="add mod">
          <ac:chgData name="Bhrugen Patel" userId="f021a6139b3c29b3" providerId="LiveId" clId="{EEF81BE2-4B12-4730-9552-5CD4AD3B7AA0}" dt="2021-10-12T22:54:29.597" v="4745" actId="1076"/>
          <ac:spMkLst>
            <pc:docMk/>
            <pc:sldMk cId="3835952910" sldId="434"/>
            <ac:spMk id="31" creationId="{07088819-517F-412E-9FC7-BE9AEFD22617}"/>
          </ac:spMkLst>
        </pc:spChg>
        <pc:spChg chg="mod">
          <ac:chgData name="Bhrugen Patel" userId="f021a6139b3c29b3" providerId="LiveId" clId="{EEF81BE2-4B12-4730-9552-5CD4AD3B7AA0}" dt="2021-10-12T22:57:00.084" v="4811" actId="20577"/>
          <ac:spMkLst>
            <pc:docMk/>
            <pc:sldMk cId="3835952910" sldId="434"/>
            <ac:spMk id="57" creationId="{1FC55FFC-D3BF-4A22-8687-C367F6D4F58D}"/>
          </ac:spMkLst>
        </pc:spChg>
        <pc:cxnChg chg="add del mod">
          <ac:chgData name="Bhrugen Patel" userId="f021a6139b3c29b3" providerId="LiveId" clId="{EEF81BE2-4B12-4730-9552-5CD4AD3B7AA0}" dt="2021-10-12T22:54:02.782" v="4715" actId="478"/>
          <ac:cxnSpMkLst>
            <pc:docMk/>
            <pc:sldMk cId="3835952910" sldId="434"/>
            <ac:cxnSpMk id="7" creationId="{05BDA6E8-DB34-4042-806F-D7BD792ED085}"/>
          </ac:cxnSpMkLst>
        </pc:cxnChg>
        <pc:cxnChg chg="add mod">
          <ac:chgData name="Bhrugen Patel" userId="f021a6139b3c29b3" providerId="LiveId" clId="{EEF81BE2-4B12-4730-9552-5CD4AD3B7AA0}" dt="2021-10-12T22:51:05.995" v="4644" actId="1035"/>
          <ac:cxnSpMkLst>
            <pc:docMk/>
            <pc:sldMk cId="3835952910" sldId="434"/>
            <ac:cxnSpMk id="12" creationId="{A02A0141-EB4C-44CA-AFBC-533F2CAE73EE}"/>
          </ac:cxnSpMkLst>
        </pc:cxnChg>
        <pc:cxnChg chg="add mod">
          <ac:chgData name="Bhrugen Patel" userId="f021a6139b3c29b3" providerId="LiveId" clId="{EEF81BE2-4B12-4730-9552-5CD4AD3B7AA0}" dt="2021-10-12T22:51:04.691" v="4640" actId="1036"/>
          <ac:cxnSpMkLst>
            <pc:docMk/>
            <pc:sldMk cId="3835952910" sldId="434"/>
            <ac:cxnSpMk id="14" creationId="{A4C02FE6-EB1E-4E89-8F59-4CE932417192}"/>
          </ac:cxnSpMkLst>
        </pc:cxnChg>
        <pc:cxnChg chg="add mod">
          <ac:chgData name="Bhrugen Patel" userId="f021a6139b3c29b3" providerId="LiveId" clId="{EEF81BE2-4B12-4730-9552-5CD4AD3B7AA0}" dt="2021-10-12T22:51:06.828" v="4647" actId="1035"/>
          <ac:cxnSpMkLst>
            <pc:docMk/>
            <pc:sldMk cId="3835952910" sldId="434"/>
            <ac:cxnSpMk id="15" creationId="{69A14FE2-9063-47F4-94BE-8DB3CAF3B0EB}"/>
          </ac:cxnSpMkLst>
        </pc:cxnChg>
        <pc:cxnChg chg="add del mod">
          <ac:chgData name="Bhrugen Patel" userId="f021a6139b3c29b3" providerId="LiveId" clId="{EEF81BE2-4B12-4730-9552-5CD4AD3B7AA0}" dt="2021-10-12T22:53:32.630" v="4710" actId="478"/>
          <ac:cxnSpMkLst>
            <pc:docMk/>
            <pc:sldMk cId="3835952910" sldId="434"/>
            <ac:cxnSpMk id="16" creationId="{6066F9E7-AC62-4445-A43D-244836192DDB}"/>
          </ac:cxnSpMkLst>
        </pc:cxnChg>
        <pc:cxnChg chg="add del mod">
          <ac:chgData name="Bhrugen Patel" userId="f021a6139b3c29b3" providerId="LiveId" clId="{EEF81BE2-4B12-4730-9552-5CD4AD3B7AA0}" dt="2021-10-12T22:53:51.488" v="4714" actId="478"/>
          <ac:cxnSpMkLst>
            <pc:docMk/>
            <pc:sldMk cId="3835952910" sldId="434"/>
            <ac:cxnSpMk id="25" creationId="{51635CB4-74E8-416C-A38E-E3C00C79766C}"/>
          </ac:cxnSpMkLst>
        </pc:cxnChg>
        <pc:cxnChg chg="add mod">
          <ac:chgData name="Bhrugen Patel" userId="f021a6139b3c29b3" providerId="LiveId" clId="{EEF81BE2-4B12-4730-9552-5CD4AD3B7AA0}" dt="2021-10-12T22:54:43.686" v="4754" actId="1035"/>
          <ac:cxnSpMkLst>
            <pc:docMk/>
            <pc:sldMk cId="3835952910" sldId="434"/>
            <ac:cxnSpMk id="32" creationId="{71824D93-E16A-42C8-BF1C-1EB1F380E5C8}"/>
          </ac:cxnSpMkLst>
        </pc:cxnChg>
      </pc:sldChg>
      <pc:sldChg chg="addSp delSp modSp add mod modAnim">
        <pc:chgData name="Bhrugen Patel" userId="f021a6139b3c29b3" providerId="LiveId" clId="{EEF81BE2-4B12-4730-9552-5CD4AD3B7AA0}" dt="2021-10-12T22:59:00.285" v="4886" actId="20577"/>
        <pc:sldMkLst>
          <pc:docMk/>
          <pc:sldMk cId="2922463389" sldId="435"/>
        </pc:sldMkLst>
        <pc:spChg chg="mod">
          <ac:chgData name="Bhrugen Patel" userId="f021a6139b3c29b3" providerId="LiveId" clId="{EEF81BE2-4B12-4730-9552-5CD4AD3B7AA0}" dt="2021-10-12T22:59:00.285" v="4886" actId="20577"/>
          <ac:spMkLst>
            <pc:docMk/>
            <pc:sldMk cId="2922463389" sldId="435"/>
            <ac:spMk id="2" creationId="{E9ACEE02-8B8C-451D-A292-441AEFE42BEF}"/>
          </ac:spMkLst>
        </pc:spChg>
        <pc:spChg chg="mod">
          <ac:chgData name="Bhrugen Patel" userId="f021a6139b3c29b3" providerId="LiveId" clId="{EEF81BE2-4B12-4730-9552-5CD4AD3B7AA0}" dt="2021-10-12T22:56:50.230" v="4801" actId="1076"/>
          <ac:spMkLst>
            <pc:docMk/>
            <pc:sldMk cId="2922463389" sldId="435"/>
            <ac:spMk id="10" creationId="{B29FCBE3-83EB-4F50-ADA8-9FDFE4A9A256}"/>
          </ac:spMkLst>
        </pc:spChg>
        <pc:picChg chg="add mod">
          <ac:chgData name="Bhrugen Patel" userId="f021a6139b3c29b3" providerId="LiveId" clId="{EEF81BE2-4B12-4730-9552-5CD4AD3B7AA0}" dt="2021-10-12T22:56:27.452" v="4772" actId="1076"/>
          <ac:picMkLst>
            <pc:docMk/>
            <pc:sldMk cId="2922463389" sldId="435"/>
            <ac:picMk id="6" creationId="{B95872F6-16F8-40E1-ACA4-9261D94A01C8}"/>
          </ac:picMkLst>
        </pc:picChg>
        <pc:picChg chg="del">
          <ac:chgData name="Bhrugen Patel" userId="f021a6139b3c29b3" providerId="LiveId" clId="{EEF81BE2-4B12-4730-9552-5CD4AD3B7AA0}" dt="2021-10-12T22:56:22.710" v="4768" actId="478"/>
          <ac:picMkLst>
            <pc:docMk/>
            <pc:sldMk cId="2922463389" sldId="435"/>
            <ac:picMk id="8" creationId="{BCD2E373-13B2-43C2-BB9F-DFBDDB2E72E8}"/>
          </ac:picMkLst>
        </pc:picChg>
      </pc:sldChg>
      <pc:sldChg chg="modSp add mod modAnim">
        <pc:chgData name="Bhrugen Patel" userId="f021a6139b3c29b3" providerId="LiveId" clId="{EEF81BE2-4B12-4730-9552-5CD4AD3B7AA0}" dt="2021-10-12T22:59:28.820" v="4894" actId="207"/>
        <pc:sldMkLst>
          <pc:docMk/>
          <pc:sldMk cId="2115858614" sldId="436"/>
        </pc:sldMkLst>
        <pc:spChg chg="mod">
          <ac:chgData name="Bhrugen Patel" userId="f021a6139b3c29b3" providerId="LiveId" clId="{EEF81BE2-4B12-4730-9552-5CD4AD3B7AA0}" dt="2021-10-12T22:59:28.820" v="4894" actId="207"/>
          <ac:spMkLst>
            <pc:docMk/>
            <pc:sldMk cId="2115858614" sldId="436"/>
            <ac:spMk id="2" creationId="{E9ACEE02-8B8C-451D-A292-441AEFE42BEF}"/>
          </ac:spMkLst>
        </pc:spChg>
      </pc:sldChg>
      <pc:sldChg chg="delSp modSp add mod delAnim">
        <pc:chgData name="Bhrugen Patel" userId="f021a6139b3c29b3" providerId="LiveId" clId="{EEF81BE2-4B12-4730-9552-5CD4AD3B7AA0}" dt="2021-10-14T01:40:54.101" v="4933" actId="20577"/>
        <pc:sldMkLst>
          <pc:docMk/>
          <pc:sldMk cId="4195473091" sldId="437"/>
        </pc:sldMkLst>
        <pc:spChg chg="del">
          <ac:chgData name="Bhrugen Patel" userId="f021a6139b3c29b3" providerId="LiveId" clId="{EEF81BE2-4B12-4730-9552-5CD4AD3B7AA0}" dt="2021-10-14T01:40:36.844" v="4914" actId="478"/>
          <ac:spMkLst>
            <pc:docMk/>
            <pc:sldMk cId="4195473091" sldId="437"/>
            <ac:spMk id="5" creationId="{3266F7CF-EE6F-4EB1-A2EE-E9EE30E6C372}"/>
          </ac:spMkLst>
        </pc:spChg>
        <pc:spChg chg="mod">
          <ac:chgData name="Bhrugen Patel" userId="f021a6139b3c29b3" providerId="LiveId" clId="{EEF81BE2-4B12-4730-9552-5CD4AD3B7AA0}" dt="2021-10-14T01:40:54.101" v="4933" actId="20577"/>
          <ac:spMkLst>
            <pc:docMk/>
            <pc:sldMk cId="4195473091" sldId="437"/>
            <ac:spMk id="19" creationId="{2EC70FF4-D2DE-4370-AD40-AD467072983E}"/>
          </ac:spMkLst>
        </pc:spChg>
        <pc:spChg chg="del">
          <ac:chgData name="Bhrugen Patel" userId="f021a6139b3c29b3" providerId="LiveId" clId="{EEF81BE2-4B12-4730-9552-5CD4AD3B7AA0}" dt="2021-10-14T01:40:34.497" v="4912" actId="478"/>
          <ac:spMkLst>
            <pc:docMk/>
            <pc:sldMk cId="4195473091" sldId="437"/>
            <ac:spMk id="20" creationId="{C841DE9F-8C82-4467-99C1-11BB3BE8666F}"/>
          </ac:spMkLst>
        </pc:spChg>
        <pc:spChg chg="del">
          <ac:chgData name="Bhrugen Patel" userId="f021a6139b3c29b3" providerId="LiveId" clId="{EEF81BE2-4B12-4730-9552-5CD4AD3B7AA0}" dt="2021-10-14T01:40:38.057" v="4915" actId="478"/>
          <ac:spMkLst>
            <pc:docMk/>
            <pc:sldMk cId="4195473091" sldId="437"/>
            <ac:spMk id="31" creationId="{07088819-517F-412E-9FC7-BE9AEFD22617}"/>
          </ac:spMkLst>
        </pc:spChg>
        <pc:cxnChg chg="del">
          <ac:chgData name="Bhrugen Patel" userId="f021a6139b3c29b3" providerId="LiveId" clId="{EEF81BE2-4B12-4730-9552-5CD4AD3B7AA0}" dt="2021-10-14T01:40:35.425" v="4913" actId="478"/>
          <ac:cxnSpMkLst>
            <pc:docMk/>
            <pc:sldMk cId="4195473091" sldId="437"/>
            <ac:cxnSpMk id="14" creationId="{A4C02FE6-EB1E-4E89-8F59-4CE932417192}"/>
          </ac:cxnSpMkLst>
        </pc:cxnChg>
        <pc:cxnChg chg="del">
          <ac:chgData name="Bhrugen Patel" userId="f021a6139b3c29b3" providerId="LiveId" clId="{EEF81BE2-4B12-4730-9552-5CD4AD3B7AA0}" dt="2021-10-14T01:40:39.407" v="4916" actId="478"/>
          <ac:cxnSpMkLst>
            <pc:docMk/>
            <pc:sldMk cId="4195473091" sldId="437"/>
            <ac:cxnSpMk id="32" creationId="{71824D93-E16A-42C8-BF1C-1EB1F380E5C8}"/>
          </ac:cxnSpMkLst>
        </pc:cxnChg>
      </pc:sldChg>
      <pc:sldChg chg="addSp delSp modSp add mod">
        <pc:chgData name="Bhrugen Patel" userId="f021a6139b3c29b3" providerId="LiveId" clId="{EEF81BE2-4B12-4730-9552-5CD4AD3B7AA0}" dt="2021-10-14T03:04:05.793" v="5138" actId="20577"/>
        <pc:sldMkLst>
          <pc:docMk/>
          <pc:sldMk cId="551452586" sldId="438"/>
        </pc:sldMkLst>
        <pc:spChg chg="mod">
          <ac:chgData name="Bhrugen Patel" userId="f021a6139b3c29b3" providerId="LiveId" clId="{EEF81BE2-4B12-4730-9552-5CD4AD3B7AA0}" dt="2021-10-14T03:04:05.793" v="5138" actId="20577"/>
          <ac:spMkLst>
            <pc:docMk/>
            <pc:sldMk cId="551452586" sldId="438"/>
            <ac:spMk id="2" creationId="{E9ACEE02-8B8C-451D-A292-441AEFE42BEF}"/>
          </ac:spMkLst>
        </pc:spChg>
        <pc:spChg chg="mod">
          <ac:chgData name="Bhrugen Patel" userId="f021a6139b3c29b3" providerId="LiveId" clId="{EEF81BE2-4B12-4730-9552-5CD4AD3B7AA0}" dt="2021-10-14T03:03:15.884" v="4958" actId="1076"/>
          <ac:spMkLst>
            <pc:docMk/>
            <pc:sldMk cId="551452586" sldId="438"/>
            <ac:spMk id="10" creationId="{B29FCBE3-83EB-4F50-ADA8-9FDFE4A9A256}"/>
          </ac:spMkLst>
        </pc:spChg>
        <pc:picChg chg="add mod">
          <ac:chgData name="Bhrugen Patel" userId="f021a6139b3c29b3" providerId="LiveId" clId="{EEF81BE2-4B12-4730-9552-5CD4AD3B7AA0}" dt="2021-10-14T03:03:04.637" v="4940" actId="1076"/>
          <ac:picMkLst>
            <pc:docMk/>
            <pc:sldMk cId="551452586" sldId="438"/>
            <ac:picMk id="6" creationId="{9579B195-B2D1-4735-88EB-173E70A8AD5B}"/>
          </ac:picMkLst>
        </pc:picChg>
        <pc:picChg chg="del">
          <ac:chgData name="Bhrugen Patel" userId="f021a6139b3c29b3" providerId="LiveId" clId="{EEF81BE2-4B12-4730-9552-5CD4AD3B7AA0}" dt="2021-10-14T03:02:59.281" v="4936" actId="478"/>
          <ac:picMkLst>
            <pc:docMk/>
            <pc:sldMk cId="551452586" sldId="438"/>
            <ac:picMk id="8" creationId="{BCD2E373-13B2-43C2-BB9F-DFBDDB2E72E8}"/>
          </ac:picMkLst>
        </pc:picChg>
      </pc:sldChg>
      <pc:sldChg chg="add del">
        <pc:chgData name="Bhrugen Patel" userId="f021a6139b3c29b3" providerId="LiveId" clId="{EEF81BE2-4B12-4730-9552-5CD4AD3B7AA0}" dt="2021-10-19T15:03:28.948" v="5266" actId="47"/>
        <pc:sldMkLst>
          <pc:docMk/>
          <pc:sldMk cId="2507422598" sldId="43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80"/>
        <p:cNvGrpSpPr/>
        <p:nvPr/>
      </p:nvGrpSpPr>
      <p:grpSpPr>
        <a:xfrm>
          <a:off x="0" y="0"/>
          <a:ext cx="0" cy="0"/>
          <a:chOff x="0" y="0"/>
          <a:chExt cx="0" cy="0"/>
        </a:xfrm>
      </p:grpSpPr>
      <p:sp>
        <p:nvSpPr>
          <p:cNvPr id="19781" name="Google Shape;19781;g967d9b3c40_0_8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82" name="Google Shape;19782;g967d9b3c40_0_8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80"/>
        <p:cNvGrpSpPr/>
        <p:nvPr/>
      </p:nvGrpSpPr>
      <p:grpSpPr>
        <a:xfrm>
          <a:off x="0" y="0"/>
          <a:ext cx="0" cy="0"/>
          <a:chOff x="0" y="0"/>
          <a:chExt cx="0" cy="0"/>
        </a:xfrm>
      </p:grpSpPr>
      <p:sp>
        <p:nvSpPr>
          <p:cNvPr id="19781" name="Google Shape;19781;g967d9b3c40_0_8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82" name="Google Shape;19782;g967d9b3c40_0_8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297431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351803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80"/>
        <p:cNvGrpSpPr/>
        <p:nvPr/>
      </p:nvGrpSpPr>
      <p:grpSpPr>
        <a:xfrm>
          <a:off x="0" y="0"/>
          <a:ext cx="0" cy="0"/>
          <a:chOff x="0" y="0"/>
          <a:chExt cx="0" cy="0"/>
        </a:xfrm>
      </p:grpSpPr>
      <p:sp>
        <p:nvSpPr>
          <p:cNvPr id="19781" name="Google Shape;19781;g967d9b3c40_0_8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82" name="Google Shape;19782;g967d9b3c40_0_8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202372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80"/>
        <p:cNvGrpSpPr/>
        <p:nvPr/>
      </p:nvGrpSpPr>
      <p:grpSpPr>
        <a:xfrm>
          <a:off x="0" y="0"/>
          <a:ext cx="0" cy="0"/>
          <a:chOff x="0" y="0"/>
          <a:chExt cx="0" cy="0"/>
        </a:xfrm>
      </p:grpSpPr>
      <p:sp>
        <p:nvSpPr>
          <p:cNvPr id="19781" name="Google Shape;19781;g967d9b3c40_0_8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82" name="Google Shape;19782;g967d9b3c40_0_8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940787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80"/>
        <p:cNvGrpSpPr/>
        <p:nvPr/>
      </p:nvGrpSpPr>
      <p:grpSpPr>
        <a:xfrm>
          <a:off x="0" y="0"/>
          <a:ext cx="0" cy="0"/>
          <a:chOff x="0" y="0"/>
          <a:chExt cx="0" cy="0"/>
        </a:xfrm>
      </p:grpSpPr>
      <p:sp>
        <p:nvSpPr>
          <p:cNvPr id="19781" name="Google Shape;19781;g967d9b3c40_0_8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82" name="Google Shape;19782;g967d9b3c40_0_8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910027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80"/>
        <p:cNvGrpSpPr/>
        <p:nvPr/>
      </p:nvGrpSpPr>
      <p:grpSpPr>
        <a:xfrm>
          <a:off x="0" y="0"/>
          <a:ext cx="0" cy="0"/>
          <a:chOff x="0" y="0"/>
          <a:chExt cx="0" cy="0"/>
        </a:xfrm>
      </p:grpSpPr>
      <p:sp>
        <p:nvSpPr>
          <p:cNvPr id="19781" name="Google Shape;19781;g967d9b3c40_0_8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82" name="Google Shape;19782;g967d9b3c40_0_8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633705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88347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739080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80"/>
        <p:cNvGrpSpPr/>
        <p:nvPr/>
      </p:nvGrpSpPr>
      <p:grpSpPr>
        <a:xfrm>
          <a:off x="0" y="0"/>
          <a:ext cx="0" cy="0"/>
          <a:chOff x="0" y="0"/>
          <a:chExt cx="0" cy="0"/>
        </a:xfrm>
      </p:grpSpPr>
      <p:sp>
        <p:nvSpPr>
          <p:cNvPr id="19781" name="Google Shape;19781;g967d9b3c40_0_8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82" name="Google Shape;19782;g967d9b3c40_0_8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687444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80"/>
        <p:cNvGrpSpPr/>
        <p:nvPr/>
      </p:nvGrpSpPr>
      <p:grpSpPr>
        <a:xfrm>
          <a:off x="0" y="0"/>
          <a:ext cx="0" cy="0"/>
          <a:chOff x="0" y="0"/>
          <a:chExt cx="0" cy="0"/>
        </a:xfrm>
      </p:grpSpPr>
      <p:sp>
        <p:nvSpPr>
          <p:cNvPr id="19781" name="Google Shape;19781;g967d9b3c40_0_8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82" name="Google Shape;19782;g967d9b3c40_0_8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82597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80"/>
        <p:cNvGrpSpPr/>
        <p:nvPr/>
      </p:nvGrpSpPr>
      <p:grpSpPr>
        <a:xfrm>
          <a:off x="0" y="0"/>
          <a:ext cx="0" cy="0"/>
          <a:chOff x="0" y="0"/>
          <a:chExt cx="0" cy="0"/>
        </a:xfrm>
      </p:grpSpPr>
      <p:sp>
        <p:nvSpPr>
          <p:cNvPr id="19781" name="Google Shape;19781;g967d9b3c40_0_8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82" name="Google Shape;19782;g967d9b3c40_0_8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712379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80"/>
        <p:cNvGrpSpPr/>
        <p:nvPr/>
      </p:nvGrpSpPr>
      <p:grpSpPr>
        <a:xfrm>
          <a:off x="0" y="0"/>
          <a:ext cx="0" cy="0"/>
          <a:chOff x="0" y="0"/>
          <a:chExt cx="0" cy="0"/>
        </a:xfrm>
      </p:grpSpPr>
      <p:sp>
        <p:nvSpPr>
          <p:cNvPr id="19781" name="Google Shape;19781;g967d9b3c40_0_8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82" name="Google Shape;19782;g967d9b3c40_0_8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705654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80"/>
        <p:cNvGrpSpPr/>
        <p:nvPr/>
      </p:nvGrpSpPr>
      <p:grpSpPr>
        <a:xfrm>
          <a:off x="0" y="0"/>
          <a:ext cx="0" cy="0"/>
          <a:chOff x="0" y="0"/>
          <a:chExt cx="0" cy="0"/>
        </a:xfrm>
      </p:grpSpPr>
      <p:sp>
        <p:nvSpPr>
          <p:cNvPr id="19781" name="Google Shape;19781;g967d9b3c40_0_8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82" name="Google Shape;19782;g967d9b3c40_0_8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069128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80"/>
        <p:cNvGrpSpPr/>
        <p:nvPr/>
      </p:nvGrpSpPr>
      <p:grpSpPr>
        <a:xfrm>
          <a:off x="0" y="0"/>
          <a:ext cx="0" cy="0"/>
          <a:chOff x="0" y="0"/>
          <a:chExt cx="0" cy="0"/>
        </a:xfrm>
      </p:grpSpPr>
      <p:sp>
        <p:nvSpPr>
          <p:cNvPr id="19781" name="Google Shape;19781;g967d9b3c40_0_8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82" name="Google Shape;19782;g967d9b3c40_0_8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413218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80"/>
        <p:cNvGrpSpPr/>
        <p:nvPr/>
      </p:nvGrpSpPr>
      <p:grpSpPr>
        <a:xfrm>
          <a:off x="0" y="0"/>
          <a:ext cx="0" cy="0"/>
          <a:chOff x="0" y="0"/>
          <a:chExt cx="0" cy="0"/>
        </a:xfrm>
      </p:grpSpPr>
      <p:sp>
        <p:nvSpPr>
          <p:cNvPr id="19781" name="Google Shape;19781;g967d9b3c40_0_8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82" name="Google Shape;19782;g967d9b3c40_0_8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267107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80"/>
        <p:cNvGrpSpPr/>
        <p:nvPr/>
      </p:nvGrpSpPr>
      <p:grpSpPr>
        <a:xfrm>
          <a:off x="0" y="0"/>
          <a:ext cx="0" cy="0"/>
          <a:chOff x="0" y="0"/>
          <a:chExt cx="0" cy="0"/>
        </a:xfrm>
      </p:grpSpPr>
      <p:sp>
        <p:nvSpPr>
          <p:cNvPr id="19781" name="Google Shape;19781;g967d9b3c40_0_8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82" name="Google Shape;19782;g967d9b3c40_0_8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988737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80"/>
        <p:cNvGrpSpPr/>
        <p:nvPr/>
      </p:nvGrpSpPr>
      <p:grpSpPr>
        <a:xfrm>
          <a:off x="0" y="0"/>
          <a:ext cx="0" cy="0"/>
          <a:chOff x="0" y="0"/>
          <a:chExt cx="0" cy="0"/>
        </a:xfrm>
      </p:grpSpPr>
      <p:sp>
        <p:nvSpPr>
          <p:cNvPr id="19781" name="Google Shape;19781;g967d9b3c40_0_8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82" name="Google Shape;19782;g967d9b3c40_0_8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947986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80"/>
        <p:cNvGrpSpPr/>
        <p:nvPr/>
      </p:nvGrpSpPr>
      <p:grpSpPr>
        <a:xfrm>
          <a:off x="0" y="0"/>
          <a:ext cx="0" cy="0"/>
          <a:chOff x="0" y="0"/>
          <a:chExt cx="0" cy="0"/>
        </a:xfrm>
      </p:grpSpPr>
      <p:sp>
        <p:nvSpPr>
          <p:cNvPr id="19781" name="Google Shape;19781;g967d9b3c40_0_8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82" name="Google Shape;19782;g967d9b3c40_0_8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120909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80"/>
        <p:cNvGrpSpPr/>
        <p:nvPr/>
      </p:nvGrpSpPr>
      <p:grpSpPr>
        <a:xfrm>
          <a:off x="0" y="0"/>
          <a:ext cx="0" cy="0"/>
          <a:chOff x="0" y="0"/>
          <a:chExt cx="0" cy="0"/>
        </a:xfrm>
      </p:grpSpPr>
      <p:sp>
        <p:nvSpPr>
          <p:cNvPr id="19781" name="Google Shape;19781;g967d9b3c40_0_8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82" name="Google Shape;19782;g967d9b3c40_0_8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247526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716188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710230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395142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891006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570426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111342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42335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466397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161150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462265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9670170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096668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189813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49953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53439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80"/>
        <p:cNvGrpSpPr/>
        <p:nvPr/>
      </p:nvGrpSpPr>
      <p:grpSpPr>
        <a:xfrm>
          <a:off x="0" y="0"/>
          <a:ext cx="0" cy="0"/>
          <a:chOff x="0" y="0"/>
          <a:chExt cx="0" cy="0"/>
        </a:xfrm>
      </p:grpSpPr>
      <p:sp>
        <p:nvSpPr>
          <p:cNvPr id="19781" name="Google Shape;19781;g967d9b3c40_0_8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82" name="Google Shape;19782;g967d9b3c40_0_8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526042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938587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80"/>
        <p:cNvGrpSpPr/>
        <p:nvPr/>
      </p:nvGrpSpPr>
      <p:grpSpPr>
        <a:xfrm>
          <a:off x="0" y="0"/>
          <a:ext cx="0" cy="0"/>
          <a:chOff x="0" y="0"/>
          <a:chExt cx="0" cy="0"/>
        </a:xfrm>
      </p:grpSpPr>
      <p:sp>
        <p:nvSpPr>
          <p:cNvPr id="19781" name="Google Shape;19781;g967d9b3c40_0_8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82" name="Google Shape;19782;g967d9b3c40_0_8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061007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grpSp>
        <p:nvGrpSpPr>
          <p:cNvPr id="9" name="Google Shape;9;p2"/>
          <p:cNvGrpSpPr/>
          <p:nvPr/>
        </p:nvGrpSpPr>
        <p:grpSpPr>
          <a:xfrm>
            <a:off x="176625" y="110350"/>
            <a:ext cx="8790774" cy="4922811"/>
            <a:chOff x="131600" y="118425"/>
            <a:chExt cx="8790774" cy="4922811"/>
          </a:xfrm>
        </p:grpSpPr>
        <p:sp>
          <p:nvSpPr>
            <p:cNvPr id="10" name="Google Shape;10;p2"/>
            <p:cNvSpPr/>
            <p:nvPr/>
          </p:nvSpPr>
          <p:spPr>
            <a:xfrm rot="5400000">
              <a:off x="856680" y="10329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11;p2"/>
            <p:cNvGrpSpPr/>
            <p:nvPr/>
          </p:nvGrpSpPr>
          <p:grpSpPr>
            <a:xfrm>
              <a:off x="131600" y="1884558"/>
              <a:ext cx="2122449" cy="3112715"/>
              <a:chOff x="131600" y="1884558"/>
              <a:chExt cx="2122449" cy="3112715"/>
            </a:xfrm>
          </p:grpSpPr>
          <p:sp>
            <p:nvSpPr>
              <p:cNvPr id="12" name="Google Shape;12;p2"/>
              <p:cNvSpPr/>
              <p:nvPr/>
            </p:nvSpPr>
            <p:spPr>
              <a:xfrm rot="5400000" flipH="1">
                <a:off x="1356823" y="35395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rot="5400000" flipH="1">
                <a:off x="368247" y="38046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rot="5400000" flipH="1">
                <a:off x="1212834" y="49452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rot="5400000" flipH="1">
                <a:off x="1889810" y="3456082"/>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rot="5400000" flipH="1">
                <a:off x="871337" y="44727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rot="5400000" flipH="1">
                <a:off x="1458022" y="2595443"/>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rot="5400000" flipH="1">
                <a:off x="373906" y="24622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rot="5400000" flipH="1">
                <a:off x="573665" y="42079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rot="5400000" flipH="1">
                <a:off x="368214" y="3290320"/>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rot="5400000" flipH="1">
                <a:off x="149520" y="294366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rot="5400000" flipH="1">
                <a:off x="1558343" y="30683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rot="5400000" flipH="1">
                <a:off x="130236" y="3708247"/>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rot="5400000" flipH="1">
                <a:off x="400364" y="49262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rot="5400000" flipH="1">
                <a:off x="799823" y="33036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rot="5400000" flipH="1">
                <a:off x="1234010" y="41049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rot="5400000" flipH="1">
                <a:off x="379148" y="2080743"/>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rot="5400000" flipH="1">
                <a:off x="891672" y="37603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rot="5400000">
                <a:off x="927170" y="19435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rot="5400000">
                <a:off x="1099652" y="23233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rot="5400000">
                <a:off x="952606" y="295021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rot="5400000">
                <a:off x="729827" y="22794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rot="5400000">
                <a:off x="1976994" y="30972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rot="5400000">
                <a:off x="1439631" y="18867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rot="5400000">
                <a:off x="2225601" y="353958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rot="5400000">
                <a:off x="771336" y="26693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 name="Google Shape;37;p2"/>
            <p:cNvGrpSpPr/>
            <p:nvPr/>
          </p:nvGrpSpPr>
          <p:grpSpPr>
            <a:xfrm flipH="1">
              <a:off x="2342550" y="2567965"/>
              <a:ext cx="3964145" cy="1455821"/>
              <a:chOff x="3233388" y="140740"/>
              <a:chExt cx="3964145" cy="1455821"/>
            </a:xfrm>
          </p:grpSpPr>
          <p:sp>
            <p:nvSpPr>
              <p:cNvPr id="38" name="Google Shape;38;p2"/>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rot="10800000" flipH="1">
                <a:off x="5542101"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 name="Google Shape;64;p2"/>
            <p:cNvSpPr/>
            <p:nvPr/>
          </p:nvSpPr>
          <p:spPr>
            <a:xfrm rot="10800000">
              <a:off x="5467181" y="2274087"/>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p:nvPr/>
          </p:nvSpPr>
          <p:spPr>
            <a:xfrm rot="10800000">
              <a:off x="1791338" y="2418078"/>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rot="10800000">
              <a:off x="4994538" y="1932740"/>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2"/>
            <p:cNvSpPr/>
            <p:nvPr/>
          </p:nvSpPr>
          <p:spPr>
            <a:xfrm rot="10800000">
              <a:off x="2710372" y="255468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2"/>
            <p:cNvSpPr/>
            <p:nvPr/>
          </p:nvSpPr>
          <p:spPr>
            <a:xfrm rot="10800000">
              <a:off x="2984293" y="1435017"/>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2"/>
            <p:cNvSpPr/>
            <p:nvPr/>
          </p:nvSpPr>
          <p:spPr>
            <a:xfrm rot="10800000">
              <a:off x="4625351" y="1874393"/>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rot="10800000">
              <a:off x="3812259" y="1429475"/>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2"/>
            <p:cNvSpPr/>
            <p:nvPr/>
          </p:nvSpPr>
          <p:spPr>
            <a:xfrm rot="10800000">
              <a:off x="3473571" y="24251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2"/>
            <p:cNvSpPr/>
            <p:nvPr/>
          </p:nvSpPr>
          <p:spPr>
            <a:xfrm rot="10800000">
              <a:off x="3823198" y="1863430"/>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2"/>
            <p:cNvSpPr/>
            <p:nvPr/>
          </p:nvSpPr>
          <p:spPr>
            <a:xfrm rot="10800000">
              <a:off x="4626925" y="2295271"/>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2"/>
            <p:cNvSpPr/>
            <p:nvPr/>
          </p:nvSpPr>
          <p:spPr>
            <a:xfrm rot="10800000">
              <a:off x="2405511" y="1257842"/>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2"/>
            <p:cNvSpPr/>
            <p:nvPr/>
          </p:nvSpPr>
          <p:spPr>
            <a:xfrm rot="10800000">
              <a:off x="4282295" y="1952925"/>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2"/>
            <p:cNvSpPr/>
            <p:nvPr/>
          </p:nvSpPr>
          <p:spPr>
            <a:xfrm rot="10800000" flipH="1">
              <a:off x="2379646" y="1608191"/>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2"/>
            <p:cNvSpPr/>
            <p:nvPr/>
          </p:nvSpPr>
          <p:spPr>
            <a:xfrm rot="10800000" flipH="1">
              <a:off x="2845296" y="2160906"/>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2"/>
            <p:cNvSpPr/>
            <p:nvPr/>
          </p:nvSpPr>
          <p:spPr>
            <a:xfrm rot="10800000" flipH="1">
              <a:off x="1555075" y="19177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2"/>
            <p:cNvSpPr/>
            <p:nvPr/>
          </p:nvSpPr>
          <p:spPr>
            <a:xfrm rot="10800000" flipH="1">
              <a:off x="3472169" y="201385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2"/>
            <p:cNvSpPr/>
            <p:nvPr/>
          </p:nvSpPr>
          <p:spPr>
            <a:xfrm rot="10800000" flipH="1">
              <a:off x="2801524" y="179093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2"/>
            <p:cNvSpPr/>
            <p:nvPr/>
          </p:nvSpPr>
          <p:spPr>
            <a:xfrm rot="10800000" flipH="1">
              <a:off x="2007089" y="1854122"/>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2"/>
            <p:cNvSpPr/>
            <p:nvPr/>
          </p:nvSpPr>
          <p:spPr>
            <a:xfrm rot="10800000" flipH="1">
              <a:off x="2379655" y="22472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2"/>
            <p:cNvSpPr/>
            <p:nvPr/>
          </p:nvSpPr>
          <p:spPr>
            <a:xfrm rot="10800000" flipH="1">
              <a:off x="3188821" y="1835070"/>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2"/>
            <p:cNvSpPr/>
            <p:nvPr/>
          </p:nvSpPr>
          <p:spPr>
            <a:xfrm rot="-5400000">
              <a:off x="6437893" y="32979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2"/>
            <p:cNvSpPr/>
            <p:nvPr/>
          </p:nvSpPr>
          <p:spPr>
            <a:xfrm rot="-5400000">
              <a:off x="7426754" y="35630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2"/>
            <p:cNvSpPr/>
            <p:nvPr/>
          </p:nvSpPr>
          <p:spPr>
            <a:xfrm rot="-5400000">
              <a:off x="6614851" y="47036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2"/>
            <p:cNvSpPr/>
            <p:nvPr/>
          </p:nvSpPr>
          <p:spPr>
            <a:xfrm rot="-5400000">
              <a:off x="8881564" y="41406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2"/>
            <p:cNvSpPr/>
            <p:nvPr/>
          </p:nvSpPr>
          <p:spPr>
            <a:xfrm rot="-5400000">
              <a:off x="7511314" y="42940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2"/>
            <p:cNvSpPr/>
            <p:nvPr/>
          </p:nvSpPr>
          <p:spPr>
            <a:xfrm rot="-5400000">
              <a:off x="5855679" y="1873118"/>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2"/>
            <p:cNvSpPr/>
            <p:nvPr/>
          </p:nvSpPr>
          <p:spPr>
            <a:xfrm rot="-5400000">
              <a:off x="6656524" y="28572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2"/>
            <p:cNvSpPr/>
            <p:nvPr/>
          </p:nvSpPr>
          <p:spPr>
            <a:xfrm rot="-5400000">
              <a:off x="7274485" y="39663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2"/>
            <p:cNvSpPr/>
            <p:nvPr/>
          </p:nvSpPr>
          <p:spPr>
            <a:xfrm rot="-5400000">
              <a:off x="8443762" y="3936907"/>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2"/>
            <p:cNvSpPr/>
            <p:nvPr/>
          </p:nvSpPr>
          <p:spPr>
            <a:xfrm rot="-5400000">
              <a:off x="8670718" y="359025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2"/>
            <p:cNvSpPr/>
            <p:nvPr/>
          </p:nvSpPr>
          <p:spPr>
            <a:xfrm rot="-5400000">
              <a:off x="6164267" y="22866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2"/>
            <p:cNvSpPr/>
            <p:nvPr/>
          </p:nvSpPr>
          <p:spPr>
            <a:xfrm rot="-5400000">
              <a:off x="8716418" y="435483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2"/>
            <p:cNvSpPr/>
            <p:nvPr/>
          </p:nvSpPr>
          <p:spPr>
            <a:xfrm rot="-5400000">
              <a:off x="7458880" y="46846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2"/>
            <p:cNvSpPr/>
            <p:nvPr/>
          </p:nvSpPr>
          <p:spPr>
            <a:xfrm rot="-5400000">
              <a:off x="7046617" y="30620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2"/>
            <p:cNvSpPr/>
            <p:nvPr/>
          </p:nvSpPr>
          <p:spPr>
            <a:xfrm rot="-5400000">
              <a:off x="7078796" y="42718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2"/>
            <p:cNvSpPr/>
            <p:nvPr/>
          </p:nvSpPr>
          <p:spPr>
            <a:xfrm rot="-5400000">
              <a:off x="6943689" y="35187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2"/>
            <p:cNvSpPr/>
            <p:nvPr/>
          </p:nvSpPr>
          <p:spPr>
            <a:xfrm rot="-5400000" flipH="1">
              <a:off x="6867546" y="17019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2"/>
            <p:cNvSpPr/>
            <p:nvPr/>
          </p:nvSpPr>
          <p:spPr>
            <a:xfrm rot="-5400000" flipH="1">
              <a:off x="6728032" y="20817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2"/>
            <p:cNvSpPr/>
            <p:nvPr/>
          </p:nvSpPr>
          <p:spPr>
            <a:xfrm rot="-5400000" flipH="1">
              <a:off x="6580720" y="241806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2"/>
            <p:cNvSpPr/>
            <p:nvPr/>
          </p:nvSpPr>
          <p:spPr>
            <a:xfrm rot="-5400000" flipH="1">
              <a:off x="7106104" y="20378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2"/>
            <p:cNvSpPr/>
            <p:nvPr/>
          </p:nvSpPr>
          <p:spPr>
            <a:xfrm rot="-5400000" flipH="1">
              <a:off x="5855819" y="28556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2"/>
            <p:cNvSpPr/>
            <p:nvPr/>
          </p:nvSpPr>
          <p:spPr>
            <a:xfrm rot="-5400000" flipH="1">
              <a:off x="8557992" y="422419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2"/>
            <p:cNvSpPr/>
            <p:nvPr/>
          </p:nvSpPr>
          <p:spPr>
            <a:xfrm rot="-5400000" flipH="1">
              <a:off x="7075119" y="2427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2"/>
            <p:cNvSpPr/>
            <p:nvPr/>
          </p:nvSpPr>
          <p:spPr>
            <a:xfrm rot="-5400000" flipH="1">
              <a:off x="6923371" y="25580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2"/>
            <p:cNvSpPr/>
            <p:nvPr/>
          </p:nvSpPr>
          <p:spPr>
            <a:xfrm rot="-5400000" flipH="1">
              <a:off x="7452482" y="411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2"/>
            <p:cNvSpPr/>
            <p:nvPr/>
          </p:nvSpPr>
          <p:spPr>
            <a:xfrm rot="-5400000">
              <a:off x="8807099" y="641429"/>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2"/>
            <p:cNvSpPr/>
            <p:nvPr/>
          </p:nvSpPr>
          <p:spPr>
            <a:xfrm>
              <a:off x="2963692" y="4896893"/>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2"/>
            <p:cNvSpPr/>
            <p:nvPr/>
          </p:nvSpPr>
          <p:spPr>
            <a:xfrm>
              <a:off x="471112" y="4574671"/>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2"/>
            <p:cNvSpPr/>
            <p:nvPr/>
          </p:nvSpPr>
          <p:spPr>
            <a:xfrm>
              <a:off x="2753463" y="46688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2"/>
            <p:cNvSpPr/>
            <p:nvPr/>
          </p:nvSpPr>
          <p:spPr>
            <a:xfrm>
              <a:off x="6655795" y="484031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2"/>
            <p:cNvSpPr/>
            <p:nvPr/>
          </p:nvSpPr>
          <p:spPr>
            <a:xfrm>
              <a:off x="4825185" y="4561639"/>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2"/>
            <p:cNvSpPr/>
            <p:nvPr/>
          </p:nvSpPr>
          <p:spPr>
            <a:xfrm>
              <a:off x="4222013" y="4852496"/>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2"/>
            <p:cNvSpPr/>
            <p:nvPr/>
          </p:nvSpPr>
          <p:spPr>
            <a:xfrm>
              <a:off x="2394971" y="4710131"/>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2"/>
            <p:cNvSpPr/>
            <p:nvPr/>
          </p:nvSpPr>
          <p:spPr>
            <a:xfrm>
              <a:off x="261895" y="4144797"/>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2"/>
            <p:cNvSpPr/>
            <p:nvPr/>
          </p:nvSpPr>
          <p:spPr>
            <a:xfrm>
              <a:off x="1147839" y="4589456"/>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2"/>
            <p:cNvSpPr/>
            <p:nvPr/>
          </p:nvSpPr>
          <p:spPr>
            <a:xfrm>
              <a:off x="1651262" y="4079205"/>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2"/>
            <p:cNvSpPr/>
            <p:nvPr/>
          </p:nvSpPr>
          <p:spPr>
            <a:xfrm>
              <a:off x="5460560" y="460360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2"/>
            <p:cNvSpPr/>
            <p:nvPr/>
          </p:nvSpPr>
          <p:spPr>
            <a:xfrm>
              <a:off x="1698183" y="481064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
            <p:cNvSpPr/>
            <p:nvPr/>
          </p:nvSpPr>
          <p:spPr>
            <a:xfrm>
              <a:off x="201799" y="446600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2"/>
            <p:cNvSpPr/>
            <p:nvPr/>
          </p:nvSpPr>
          <p:spPr>
            <a:xfrm>
              <a:off x="3465751" y="48168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2"/>
            <p:cNvSpPr/>
            <p:nvPr/>
          </p:nvSpPr>
          <p:spPr>
            <a:xfrm>
              <a:off x="2625602" y="500642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2"/>
            <p:cNvSpPr/>
            <p:nvPr/>
          </p:nvSpPr>
          <p:spPr>
            <a:xfrm>
              <a:off x="2785939" y="4360921"/>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2"/>
            <p:cNvSpPr/>
            <p:nvPr/>
          </p:nvSpPr>
          <p:spPr>
            <a:xfrm>
              <a:off x="189850" y="4847376"/>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2"/>
            <p:cNvSpPr/>
            <p:nvPr/>
          </p:nvSpPr>
          <p:spPr>
            <a:xfrm flipH="1">
              <a:off x="2255392" y="3721275"/>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2"/>
            <p:cNvSpPr/>
            <p:nvPr/>
          </p:nvSpPr>
          <p:spPr>
            <a:xfrm flipH="1">
              <a:off x="1929748" y="375979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2"/>
            <p:cNvSpPr/>
            <p:nvPr/>
          </p:nvSpPr>
          <p:spPr>
            <a:xfrm flipH="1">
              <a:off x="3183433" y="4265621"/>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2"/>
            <p:cNvSpPr/>
            <p:nvPr/>
          </p:nvSpPr>
          <p:spPr>
            <a:xfrm flipH="1">
              <a:off x="1435716" y="435061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2"/>
            <p:cNvSpPr/>
            <p:nvPr/>
          </p:nvSpPr>
          <p:spPr>
            <a:xfrm flipH="1">
              <a:off x="1933866" y="459499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2"/>
            <p:cNvSpPr/>
            <p:nvPr/>
          </p:nvSpPr>
          <p:spPr>
            <a:xfrm flipH="1">
              <a:off x="5826957" y="497563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2"/>
            <p:cNvSpPr/>
            <p:nvPr/>
          </p:nvSpPr>
          <p:spPr>
            <a:xfrm flipH="1">
              <a:off x="5920051" y="470707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2"/>
            <p:cNvSpPr/>
            <p:nvPr/>
          </p:nvSpPr>
          <p:spPr>
            <a:xfrm flipH="1">
              <a:off x="2402654" y="408859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2"/>
            <p:cNvSpPr/>
            <p:nvPr/>
          </p:nvSpPr>
          <p:spPr>
            <a:xfrm flipH="1">
              <a:off x="2060344" y="421051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2"/>
            <p:cNvSpPr/>
            <p:nvPr/>
          </p:nvSpPr>
          <p:spPr>
            <a:xfrm rot="10800000" flipH="1">
              <a:off x="4535130" y="4810639"/>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2"/>
            <p:cNvSpPr/>
            <p:nvPr/>
          </p:nvSpPr>
          <p:spPr>
            <a:xfrm rot="10800000" flipH="1">
              <a:off x="7364662" y="489703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2"/>
            <p:cNvSpPr/>
            <p:nvPr/>
          </p:nvSpPr>
          <p:spPr>
            <a:xfrm rot="10800000" flipH="1">
              <a:off x="3162438" y="4666650"/>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2"/>
            <p:cNvSpPr/>
            <p:nvPr/>
          </p:nvSpPr>
          <p:spPr>
            <a:xfrm rot="10800000" flipH="1">
              <a:off x="7867920" y="455901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2"/>
            <p:cNvSpPr/>
            <p:nvPr/>
          </p:nvSpPr>
          <p:spPr>
            <a:xfrm rot="10800000" flipH="1">
              <a:off x="3602098" y="4325302"/>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2"/>
            <p:cNvSpPr/>
            <p:nvPr/>
          </p:nvSpPr>
          <p:spPr>
            <a:xfrm rot="10800000" flipH="1">
              <a:off x="5530138" y="491183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2"/>
            <p:cNvSpPr/>
            <p:nvPr/>
          </p:nvSpPr>
          <p:spPr>
            <a:xfrm rot="10800000" flipH="1">
              <a:off x="8747946" y="49025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2"/>
            <p:cNvSpPr/>
            <p:nvPr/>
          </p:nvSpPr>
          <p:spPr>
            <a:xfrm rot="10800000" flipH="1">
              <a:off x="3920145" y="4027480"/>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2"/>
            <p:cNvSpPr/>
            <p:nvPr/>
          </p:nvSpPr>
          <p:spPr>
            <a:xfrm rot="10800000" flipH="1">
              <a:off x="7908601" y="489701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2"/>
            <p:cNvSpPr/>
            <p:nvPr/>
          </p:nvSpPr>
          <p:spPr>
            <a:xfrm rot="10800000" flipH="1">
              <a:off x="8263362" y="467816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2"/>
            <p:cNvSpPr/>
            <p:nvPr/>
          </p:nvSpPr>
          <p:spPr>
            <a:xfrm rot="10800000" flipH="1">
              <a:off x="5062260" y="501437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2"/>
            <p:cNvSpPr/>
            <p:nvPr/>
          </p:nvSpPr>
          <p:spPr>
            <a:xfrm rot="10800000" flipH="1">
              <a:off x="7008383" y="459511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2"/>
            <p:cNvSpPr/>
            <p:nvPr/>
          </p:nvSpPr>
          <p:spPr>
            <a:xfrm rot="10800000" flipH="1">
              <a:off x="6522899" y="50118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2"/>
            <p:cNvSpPr/>
            <p:nvPr/>
          </p:nvSpPr>
          <p:spPr>
            <a:xfrm rot="10800000" flipH="1">
              <a:off x="4825176" y="425599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2"/>
            <p:cNvSpPr/>
            <p:nvPr/>
          </p:nvSpPr>
          <p:spPr>
            <a:xfrm rot="10800000" flipH="1">
              <a:off x="3801114" y="4644633"/>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2"/>
            <p:cNvSpPr/>
            <p:nvPr/>
          </p:nvSpPr>
          <p:spPr>
            <a:xfrm rot="10800000" flipH="1">
              <a:off x="6242864" y="3650405"/>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2"/>
            <p:cNvSpPr/>
            <p:nvPr/>
          </p:nvSpPr>
          <p:spPr>
            <a:xfrm rot="10800000" flipH="1">
              <a:off x="4355000" y="434548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2"/>
            <p:cNvSpPr/>
            <p:nvPr/>
          </p:nvSpPr>
          <p:spPr>
            <a:xfrm rot="10800000">
              <a:off x="6131142" y="4380978"/>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2"/>
            <p:cNvSpPr/>
            <p:nvPr/>
          </p:nvSpPr>
          <p:spPr>
            <a:xfrm rot="10800000">
              <a:off x="5824398" y="4244268"/>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2"/>
            <p:cNvSpPr/>
            <p:nvPr/>
          </p:nvSpPr>
          <p:spPr>
            <a:xfrm rot="10800000">
              <a:off x="7867933" y="41406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2"/>
            <p:cNvSpPr/>
            <p:nvPr/>
          </p:nvSpPr>
          <p:spPr>
            <a:xfrm rot="10800000">
              <a:off x="5175366" y="440641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2"/>
            <p:cNvSpPr/>
            <p:nvPr/>
          </p:nvSpPr>
          <p:spPr>
            <a:xfrm rot="10800000">
              <a:off x="5788441" y="388727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2"/>
            <p:cNvSpPr/>
            <p:nvPr/>
          </p:nvSpPr>
          <p:spPr>
            <a:xfrm rot="10800000">
              <a:off x="6627657" y="4246684"/>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2"/>
            <p:cNvSpPr/>
            <p:nvPr/>
          </p:nvSpPr>
          <p:spPr>
            <a:xfrm rot="10800000">
              <a:off x="6243864" y="46454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2"/>
            <p:cNvSpPr/>
            <p:nvPr/>
          </p:nvSpPr>
          <p:spPr>
            <a:xfrm rot="10800000">
              <a:off x="6739829" y="38588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2"/>
            <p:cNvSpPr/>
            <p:nvPr/>
          </p:nvSpPr>
          <p:spPr>
            <a:xfrm rot="10800000">
              <a:off x="5459569" y="422763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2"/>
            <p:cNvSpPr/>
            <p:nvPr/>
          </p:nvSpPr>
          <p:spPr>
            <a:xfrm rot="10800000" flipH="1">
              <a:off x="1874423" y="145764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2"/>
            <p:cNvSpPr/>
            <p:nvPr/>
          </p:nvSpPr>
          <p:spPr>
            <a:xfrm rot="-5400000">
              <a:off x="7273617" y="164438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4" name="Google Shape;164;p2"/>
            <p:cNvGrpSpPr/>
            <p:nvPr/>
          </p:nvGrpSpPr>
          <p:grpSpPr>
            <a:xfrm rot="5400000">
              <a:off x="6199788" y="1372590"/>
              <a:ext cx="3964145" cy="1455821"/>
              <a:chOff x="3233388" y="140740"/>
              <a:chExt cx="3964145" cy="1455821"/>
            </a:xfrm>
          </p:grpSpPr>
          <p:sp>
            <p:nvSpPr>
              <p:cNvPr id="165" name="Google Shape;165;p2"/>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2"/>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2"/>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2"/>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2"/>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2"/>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2"/>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2"/>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2"/>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2"/>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2"/>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2"/>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2"/>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2"/>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2"/>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2"/>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2"/>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2"/>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2"/>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2"/>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2"/>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2"/>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1" name="Google Shape;191;p2"/>
            <p:cNvSpPr/>
            <p:nvPr/>
          </p:nvSpPr>
          <p:spPr>
            <a:xfrm rot="-5400000" flipH="1">
              <a:off x="6408804" y="16451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2"/>
            <p:cNvSpPr/>
            <p:nvPr/>
          </p:nvSpPr>
          <p:spPr>
            <a:xfrm rot="10800000">
              <a:off x="4228830" y="1192853"/>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2"/>
            <p:cNvSpPr/>
            <p:nvPr/>
          </p:nvSpPr>
          <p:spPr>
            <a:xfrm rot="10800000">
              <a:off x="5446704" y="14630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2"/>
            <p:cNvSpPr/>
            <p:nvPr/>
          </p:nvSpPr>
          <p:spPr>
            <a:xfrm rot="10800000">
              <a:off x="4326649" y="1429493"/>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2"/>
            <p:cNvSpPr/>
            <p:nvPr/>
          </p:nvSpPr>
          <p:spPr>
            <a:xfrm rot="10800000">
              <a:off x="4009721" y="2218151"/>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6" name="Google Shape;196;p2"/>
            <p:cNvGrpSpPr/>
            <p:nvPr/>
          </p:nvGrpSpPr>
          <p:grpSpPr>
            <a:xfrm>
              <a:off x="234224" y="118425"/>
              <a:ext cx="3532446" cy="1609151"/>
              <a:chOff x="140599" y="118425"/>
              <a:chExt cx="3532446" cy="1609151"/>
            </a:xfrm>
          </p:grpSpPr>
          <p:sp>
            <p:nvSpPr>
              <p:cNvPr id="197" name="Google Shape;197;p2"/>
              <p:cNvSpPr/>
              <p:nvPr/>
            </p:nvSpPr>
            <p:spPr>
              <a:xfrm>
                <a:off x="703605" y="276605"/>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2"/>
              <p:cNvSpPr/>
              <p:nvPr/>
            </p:nvSpPr>
            <p:spPr>
              <a:xfrm>
                <a:off x="438762" y="1265458"/>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2"/>
              <p:cNvSpPr/>
              <p:nvPr/>
            </p:nvSpPr>
            <p:spPr>
              <a:xfrm>
                <a:off x="322613" y="11842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
              <p:cNvSpPr/>
              <p:nvPr/>
            </p:nvSpPr>
            <p:spPr>
              <a:xfrm>
                <a:off x="3632370" y="32066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2"/>
              <p:cNvSpPr/>
              <p:nvPr/>
            </p:nvSpPr>
            <p:spPr>
              <a:xfrm>
                <a:off x="568548" y="863464"/>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2"/>
              <p:cNvSpPr/>
              <p:nvPr/>
            </p:nvSpPr>
            <p:spPr>
              <a:xfrm>
                <a:off x="1698613" y="22628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2"/>
              <p:cNvSpPr/>
              <p:nvPr/>
            </p:nvSpPr>
            <p:spPr>
              <a:xfrm>
                <a:off x="332845" y="70012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
              <p:cNvSpPr/>
              <p:nvPr/>
            </p:nvSpPr>
            <p:spPr>
              <a:xfrm>
                <a:off x="1722212" y="63453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2"/>
              <p:cNvSpPr/>
              <p:nvPr/>
            </p:nvSpPr>
            <p:spPr>
              <a:xfrm>
                <a:off x="1230735" y="13101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2"/>
              <p:cNvSpPr/>
              <p:nvPr/>
            </p:nvSpPr>
            <p:spPr>
              <a:xfrm>
                <a:off x="600808" y="156907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
              <p:cNvSpPr/>
              <p:nvPr/>
            </p:nvSpPr>
            <p:spPr>
              <a:xfrm>
                <a:off x="140599" y="1048834"/>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2"/>
              <p:cNvSpPr/>
              <p:nvPr/>
            </p:nvSpPr>
            <p:spPr>
              <a:xfrm>
                <a:off x="927051" y="5236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2"/>
              <p:cNvSpPr/>
              <p:nvPr/>
            </p:nvSpPr>
            <p:spPr>
              <a:xfrm>
                <a:off x="194752" y="45597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2"/>
              <p:cNvSpPr/>
              <p:nvPr/>
            </p:nvSpPr>
            <p:spPr>
              <a:xfrm>
                <a:off x="2856889" y="916246"/>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2"/>
              <p:cNvSpPr/>
              <p:nvPr/>
            </p:nvSpPr>
            <p:spPr>
              <a:xfrm>
                <a:off x="300425" y="16832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2"/>
              <p:cNvSpPr/>
              <p:nvPr/>
            </p:nvSpPr>
            <p:spPr>
              <a:xfrm flipH="1">
                <a:off x="2326342" y="276600"/>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2"/>
              <p:cNvSpPr/>
              <p:nvPr/>
            </p:nvSpPr>
            <p:spPr>
              <a:xfrm flipH="1">
                <a:off x="2000698" y="31511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2"/>
              <p:cNvSpPr/>
              <p:nvPr/>
            </p:nvSpPr>
            <p:spPr>
              <a:xfrm flipH="1">
                <a:off x="3254383" y="82094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2"/>
              <p:cNvSpPr/>
              <p:nvPr/>
            </p:nvSpPr>
            <p:spPr>
              <a:xfrm flipH="1">
                <a:off x="1343841" y="73169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2"/>
              <p:cNvSpPr/>
              <p:nvPr/>
            </p:nvSpPr>
            <p:spPr>
              <a:xfrm flipH="1">
                <a:off x="2803532" y="45598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2"/>
              <p:cNvSpPr/>
              <p:nvPr/>
            </p:nvSpPr>
            <p:spPr>
              <a:xfrm flipH="1">
                <a:off x="2896626" y="18742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2"/>
              <p:cNvSpPr/>
              <p:nvPr/>
            </p:nvSpPr>
            <p:spPr>
              <a:xfrm flipH="1">
                <a:off x="2473604" y="6439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2"/>
              <p:cNvSpPr/>
              <p:nvPr/>
            </p:nvSpPr>
            <p:spPr>
              <a:xfrm flipH="1">
                <a:off x="2131294" y="76583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2"/>
              <p:cNvSpPr/>
              <p:nvPr/>
            </p:nvSpPr>
            <p:spPr>
              <a:xfrm flipH="1">
                <a:off x="2004816" y="1150323"/>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2"/>
              <p:cNvSpPr/>
              <p:nvPr/>
            </p:nvSpPr>
            <p:spPr>
              <a:xfrm>
                <a:off x="1218789" y="1144781"/>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2"/>
              <p:cNvSpPr/>
              <p:nvPr/>
            </p:nvSpPr>
            <p:spPr>
              <a:xfrm>
                <a:off x="2465921" y="1265456"/>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3" name="Google Shape;223;p2"/>
            <p:cNvSpPr/>
            <p:nvPr/>
          </p:nvSpPr>
          <p:spPr>
            <a:xfrm rot="10800000">
              <a:off x="3465760" y="121062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4" name="Google Shape;224;p2"/>
            <p:cNvGrpSpPr/>
            <p:nvPr/>
          </p:nvGrpSpPr>
          <p:grpSpPr>
            <a:xfrm>
              <a:off x="3327013" y="140740"/>
              <a:ext cx="3964145" cy="1455821"/>
              <a:chOff x="3233388" y="140740"/>
              <a:chExt cx="3964145" cy="1455821"/>
            </a:xfrm>
          </p:grpSpPr>
          <p:sp>
            <p:nvSpPr>
              <p:cNvPr id="225" name="Google Shape;225;p2"/>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2"/>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2"/>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2"/>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2"/>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2"/>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2"/>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2"/>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2"/>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2"/>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2"/>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2"/>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2"/>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2"/>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2"/>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2"/>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2"/>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2"/>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2"/>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2"/>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2"/>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2"/>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2"/>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2"/>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2"/>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2"/>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51" name="Google Shape;251;p2"/>
          <p:cNvSpPr txBox="1">
            <a:spLocks noGrp="1"/>
          </p:cNvSpPr>
          <p:nvPr>
            <p:ph type="ctrTitle"/>
          </p:nvPr>
        </p:nvSpPr>
        <p:spPr>
          <a:xfrm>
            <a:off x="713250" y="539500"/>
            <a:ext cx="7717500" cy="1119000"/>
          </a:xfrm>
          <a:prstGeom prst="rect">
            <a:avLst/>
          </a:prstGeom>
        </p:spPr>
        <p:txBody>
          <a:bodyPr spcFirstLastPara="1" wrap="square" lIns="91425" tIns="91425" rIns="91425" bIns="91425" anchor="ctr" anchorCtr="0">
            <a:noAutofit/>
          </a:bodyPr>
          <a:lstStyle>
            <a:lvl1pPr lvl="0" algn="ctr">
              <a:spcBef>
                <a:spcPts val="0"/>
              </a:spcBef>
              <a:spcAft>
                <a:spcPts val="0"/>
              </a:spcAft>
              <a:buSzPts val="5200"/>
              <a:buNone/>
              <a:defRPr sz="60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252" name="Google Shape;252;p2"/>
          <p:cNvSpPr txBox="1">
            <a:spLocks noGrp="1"/>
          </p:cNvSpPr>
          <p:nvPr>
            <p:ph type="subTitle" idx="1"/>
          </p:nvPr>
        </p:nvSpPr>
        <p:spPr>
          <a:xfrm>
            <a:off x="2856900" y="1772617"/>
            <a:ext cx="3430200" cy="392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Font typeface="Roboto"/>
              <a:buNone/>
              <a:defRPr sz="1400">
                <a:latin typeface="Roboto"/>
                <a:ea typeface="Roboto"/>
                <a:cs typeface="Roboto"/>
                <a:sym typeface="Roboto"/>
              </a:defRPr>
            </a:lvl1pPr>
            <a:lvl2pPr lvl="1" algn="ctr">
              <a:lnSpc>
                <a:spcPct val="100000"/>
              </a:lnSpc>
              <a:spcBef>
                <a:spcPts val="0"/>
              </a:spcBef>
              <a:spcAft>
                <a:spcPts val="0"/>
              </a:spcAft>
              <a:buSzPts val="2800"/>
              <a:buFont typeface="Roboto"/>
              <a:buNone/>
              <a:defRPr sz="2800">
                <a:latin typeface="Roboto"/>
                <a:ea typeface="Roboto"/>
                <a:cs typeface="Roboto"/>
                <a:sym typeface="Roboto"/>
              </a:defRPr>
            </a:lvl2pPr>
            <a:lvl3pPr lvl="2" algn="ctr">
              <a:lnSpc>
                <a:spcPct val="100000"/>
              </a:lnSpc>
              <a:spcBef>
                <a:spcPts val="0"/>
              </a:spcBef>
              <a:spcAft>
                <a:spcPts val="0"/>
              </a:spcAft>
              <a:buSzPts val="2800"/>
              <a:buFont typeface="Roboto"/>
              <a:buNone/>
              <a:defRPr sz="2800">
                <a:latin typeface="Roboto"/>
                <a:ea typeface="Roboto"/>
                <a:cs typeface="Roboto"/>
                <a:sym typeface="Roboto"/>
              </a:defRPr>
            </a:lvl3pPr>
            <a:lvl4pPr lvl="3" algn="ctr">
              <a:lnSpc>
                <a:spcPct val="100000"/>
              </a:lnSpc>
              <a:spcBef>
                <a:spcPts val="0"/>
              </a:spcBef>
              <a:spcAft>
                <a:spcPts val="0"/>
              </a:spcAft>
              <a:buSzPts val="2800"/>
              <a:buFont typeface="Roboto"/>
              <a:buNone/>
              <a:defRPr sz="2800">
                <a:latin typeface="Roboto"/>
                <a:ea typeface="Roboto"/>
                <a:cs typeface="Roboto"/>
                <a:sym typeface="Roboto"/>
              </a:defRPr>
            </a:lvl4pPr>
            <a:lvl5pPr lvl="4" algn="ctr">
              <a:lnSpc>
                <a:spcPct val="100000"/>
              </a:lnSpc>
              <a:spcBef>
                <a:spcPts val="0"/>
              </a:spcBef>
              <a:spcAft>
                <a:spcPts val="0"/>
              </a:spcAft>
              <a:buSzPts val="2800"/>
              <a:buFont typeface="Roboto"/>
              <a:buNone/>
              <a:defRPr sz="2800">
                <a:latin typeface="Roboto"/>
                <a:ea typeface="Roboto"/>
                <a:cs typeface="Roboto"/>
                <a:sym typeface="Roboto"/>
              </a:defRPr>
            </a:lvl5pPr>
            <a:lvl6pPr lvl="5" algn="ctr">
              <a:lnSpc>
                <a:spcPct val="100000"/>
              </a:lnSpc>
              <a:spcBef>
                <a:spcPts val="0"/>
              </a:spcBef>
              <a:spcAft>
                <a:spcPts val="0"/>
              </a:spcAft>
              <a:buSzPts val="2800"/>
              <a:buFont typeface="Roboto"/>
              <a:buNone/>
              <a:defRPr sz="2800">
                <a:latin typeface="Roboto"/>
                <a:ea typeface="Roboto"/>
                <a:cs typeface="Roboto"/>
                <a:sym typeface="Roboto"/>
              </a:defRPr>
            </a:lvl6pPr>
            <a:lvl7pPr lvl="6" algn="ctr">
              <a:lnSpc>
                <a:spcPct val="100000"/>
              </a:lnSpc>
              <a:spcBef>
                <a:spcPts val="0"/>
              </a:spcBef>
              <a:spcAft>
                <a:spcPts val="0"/>
              </a:spcAft>
              <a:buSzPts val="2800"/>
              <a:buFont typeface="Roboto"/>
              <a:buNone/>
              <a:defRPr sz="2800">
                <a:latin typeface="Roboto"/>
                <a:ea typeface="Roboto"/>
                <a:cs typeface="Roboto"/>
                <a:sym typeface="Roboto"/>
              </a:defRPr>
            </a:lvl7pPr>
            <a:lvl8pPr lvl="7" algn="ctr">
              <a:lnSpc>
                <a:spcPct val="100000"/>
              </a:lnSpc>
              <a:spcBef>
                <a:spcPts val="0"/>
              </a:spcBef>
              <a:spcAft>
                <a:spcPts val="0"/>
              </a:spcAft>
              <a:buSzPts val="2800"/>
              <a:buFont typeface="Roboto"/>
              <a:buNone/>
              <a:defRPr sz="2800">
                <a:latin typeface="Roboto"/>
                <a:ea typeface="Roboto"/>
                <a:cs typeface="Roboto"/>
                <a:sym typeface="Roboto"/>
              </a:defRPr>
            </a:lvl8pPr>
            <a:lvl9pPr lvl="8" algn="ctr">
              <a:lnSpc>
                <a:spcPct val="100000"/>
              </a:lnSpc>
              <a:spcBef>
                <a:spcPts val="0"/>
              </a:spcBef>
              <a:spcAft>
                <a:spcPts val="0"/>
              </a:spcAft>
              <a:buSzPts val="2800"/>
              <a:buFont typeface="Roboto"/>
              <a:buNone/>
              <a:defRPr sz="2800">
                <a:latin typeface="Roboto"/>
                <a:ea typeface="Roboto"/>
                <a:cs typeface="Roboto"/>
                <a:sym typeface="Roboto"/>
              </a:defRPr>
            </a:lvl9pPr>
          </a:lstStyle>
          <a:p>
            <a:endParaRPr/>
          </a:p>
        </p:txBody>
      </p:sp>
      <p:grpSp>
        <p:nvGrpSpPr>
          <p:cNvPr id="253" name="Google Shape;253;p2"/>
          <p:cNvGrpSpPr/>
          <p:nvPr/>
        </p:nvGrpSpPr>
        <p:grpSpPr>
          <a:xfrm>
            <a:off x="135496" y="2750588"/>
            <a:ext cx="9523650" cy="3285338"/>
            <a:chOff x="135496" y="2750588"/>
            <a:chExt cx="9523650" cy="3285338"/>
          </a:xfrm>
        </p:grpSpPr>
        <p:grpSp>
          <p:nvGrpSpPr>
            <p:cNvPr id="254" name="Google Shape;254;p2"/>
            <p:cNvGrpSpPr/>
            <p:nvPr/>
          </p:nvGrpSpPr>
          <p:grpSpPr>
            <a:xfrm>
              <a:off x="135496" y="2998441"/>
              <a:ext cx="9523650" cy="3037484"/>
              <a:chOff x="135496" y="2998441"/>
              <a:chExt cx="9523650" cy="3037484"/>
            </a:xfrm>
          </p:grpSpPr>
          <p:grpSp>
            <p:nvGrpSpPr>
              <p:cNvPr id="255" name="Google Shape;255;p2"/>
              <p:cNvGrpSpPr/>
              <p:nvPr/>
            </p:nvGrpSpPr>
            <p:grpSpPr>
              <a:xfrm>
                <a:off x="5692943" y="2998441"/>
                <a:ext cx="3966203" cy="3037484"/>
                <a:chOff x="5692943" y="2998441"/>
                <a:chExt cx="3966203" cy="3037484"/>
              </a:xfrm>
            </p:grpSpPr>
            <p:grpSp>
              <p:nvGrpSpPr>
                <p:cNvPr id="256" name="Google Shape;256;p2"/>
                <p:cNvGrpSpPr/>
                <p:nvPr/>
              </p:nvGrpSpPr>
              <p:grpSpPr>
                <a:xfrm rot="10800000" flipH="1">
                  <a:off x="7960046" y="2998441"/>
                  <a:ext cx="1699100" cy="2145071"/>
                  <a:chOff x="146217" y="2712579"/>
                  <a:chExt cx="1552966" cy="1960401"/>
                </a:xfrm>
              </p:grpSpPr>
              <p:grpSp>
                <p:nvGrpSpPr>
                  <p:cNvPr id="257" name="Google Shape;257;p2"/>
                  <p:cNvGrpSpPr/>
                  <p:nvPr/>
                </p:nvGrpSpPr>
                <p:grpSpPr>
                  <a:xfrm>
                    <a:off x="146217" y="2712579"/>
                    <a:ext cx="1134008" cy="607901"/>
                    <a:chOff x="5206900" y="826150"/>
                    <a:chExt cx="599275" cy="321250"/>
                  </a:xfrm>
                </p:grpSpPr>
                <p:sp>
                  <p:nvSpPr>
                    <p:cNvPr id="258" name="Google Shape;258;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2" name="Google Shape;272;p2"/>
                  <p:cNvGrpSpPr/>
                  <p:nvPr/>
                </p:nvGrpSpPr>
                <p:grpSpPr>
                  <a:xfrm rot="-9256633">
                    <a:off x="489429" y="3110262"/>
                    <a:ext cx="1134020" cy="607908"/>
                    <a:chOff x="5206900" y="826150"/>
                    <a:chExt cx="599275" cy="321250"/>
                  </a:xfrm>
                </p:grpSpPr>
                <p:sp>
                  <p:nvSpPr>
                    <p:cNvPr id="273" name="Google Shape;273;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7" name="Google Shape;287;p2"/>
                  <p:cNvGrpSpPr/>
                  <p:nvPr/>
                </p:nvGrpSpPr>
                <p:grpSpPr>
                  <a:xfrm rot="7120513" flipH="1">
                    <a:off x="538618" y="3725726"/>
                    <a:ext cx="1133997" cy="607895"/>
                    <a:chOff x="5206900" y="826150"/>
                    <a:chExt cx="599275" cy="321250"/>
                  </a:xfrm>
                </p:grpSpPr>
                <p:sp>
                  <p:nvSpPr>
                    <p:cNvPr id="288" name="Google Shape;288;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02" name="Google Shape;302;p2"/>
                <p:cNvGrpSpPr/>
                <p:nvPr/>
              </p:nvGrpSpPr>
              <p:grpSpPr>
                <a:xfrm rot="-6352235" flipH="1">
                  <a:off x="6107374" y="3852943"/>
                  <a:ext cx="1699108" cy="2145073"/>
                  <a:chOff x="146217" y="2712579"/>
                  <a:chExt cx="1552966" cy="1960401"/>
                </a:xfrm>
              </p:grpSpPr>
              <p:grpSp>
                <p:nvGrpSpPr>
                  <p:cNvPr id="303" name="Google Shape;303;p2"/>
                  <p:cNvGrpSpPr/>
                  <p:nvPr/>
                </p:nvGrpSpPr>
                <p:grpSpPr>
                  <a:xfrm>
                    <a:off x="146217" y="2712579"/>
                    <a:ext cx="1134008" cy="607901"/>
                    <a:chOff x="5206900" y="826150"/>
                    <a:chExt cx="599275" cy="321250"/>
                  </a:xfrm>
                </p:grpSpPr>
                <p:sp>
                  <p:nvSpPr>
                    <p:cNvPr id="304" name="Google Shape;304;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8" name="Google Shape;318;p2"/>
                  <p:cNvGrpSpPr/>
                  <p:nvPr/>
                </p:nvGrpSpPr>
                <p:grpSpPr>
                  <a:xfrm rot="-9256633">
                    <a:off x="489429" y="3110262"/>
                    <a:ext cx="1134020" cy="607908"/>
                    <a:chOff x="5206900" y="826150"/>
                    <a:chExt cx="599275" cy="321250"/>
                  </a:xfrm>
                </p:grpSpPr>
                <p:sp>
                  <p:nvSpPr>
                    <p:cNvPr id="319" name="Google Shape;319;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3" name="Google Shape;333;p2"/>
                  <p:cNvGrpSpPr/>
                  <p:nvPr/>
                </p:nvGrpSpPr>
                <p:grpSpPr>
                  <a:xfrm rot="7120513" flipH="1">
                    <a:off x="538618" y="3725726"/>
                    <a:ext cx="1133997" cy="607895"/>
                    <a:chOff x="5206900" y="826150"/>
                    <a:chExt cx="599275" cy="321250"/>
                  </a:xfrm>
                </p:grpSpPr>
                <p:sp>
                  <p:nvSpPr>
                    <p:cNvPr id="334" name="Google Shape;334;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348" name="Google Shape;348;p2"/>
              <p:cNvGrpSpPr/>
              <p:nvPr/>
            </p:nvGrpSpPr>
            <p:grpSpPr>
              <a:xfrm rot="-5655077" flipH="1">
                <a:off x="2757686" y="3644747"/>
                <a:ext cx="1698960" cy="2145089"/>
                <a:chOff x="146217" y="2712579"/>
                <a:chExt cx="1552966" cy="1960401"/>
              </a:xfrm>
            </p:grpSpPr>
            <p:grpSp>
              <p:nvGrpSpPr>
                <p:cNvPr id="349" name="Google Shape;349;p2"/>
                <p:cNvGrpSpPr/>
                <p:nvPr/>
              </p:nvGrpSpPr>
              <p:grpSpPr>
                <a:xfrm>
                  <a:off x="146217" y="2712579"/>
                  <a:ext cx="1134008" cy="607901"/>
                  <a:chOff x="5206900" y="826150"/>
                  <a:chExt cx="599275" cy="321250"/>
                </a:xfrm>
              </p:grpSpPr>
              <p:sp>
                <p:nvSpPr>
                  <p:cNvPr id="350" name="Google Shape;350;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4" name="Google Shape;364;p2"/>
                <p:cNvGrpSpPr/>
                <p:nvPr/>
              </p:nvGrpSpPr>
              <p:grpSpPr>
                <a:xfrm rot="-9256633">
                  <a:off x="489429" y="3110262"/>
                  <a:ext cx="1134020" cy="607908"/>
                  <a:chOff x="5206900" y="826150"/>
                  <a:chExt cx="599275" cy="321250"/>
                </a:xfrm>
              </p:grpSpPr>
              <p:sp>
                <p:nvSpPr>
                  <p:cNvPr id="365" name="Google Shape;365;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9" name="Google Shape;379;p2"/>
                <p:cNvGrpSpPr/>
                <p:nvPr/>
              </p:nvGrpSpPr>
              <p:grpSpPr>
                <a:xfrm rot="7120513" flipH="1">
                  <a:off x="538618" y="3725726"/>
                  <a:ext cx="1133997" cy="607895"/>
                  <a:chOff x="5206900" y="826150"/>
                  <a:chExt cx="599275" cy="321250"/>
                </a:xfrm>
              </p:grpSpPr>
              <p:sp>
                <p:nvSpPr>
                  <p:cNvPr id="380" name="Google Shape;380;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94" name="Google Shape;394;p2"/>
              <p:cNvGrpSpPr/>
              <p:nvPr/>
            </p:nvGrpSpPr>
            <p:grpSpPr>
              <a:xfrm rot="-314" flipH="1">
                <a:off x="135496" y="3186895"/>
                <a:ext cx="1699100" cy="2144874"/>
                <a:chOff x="146217" y="2712579"/>
                <a:chExt cx="1552966" cy="1960401"/>
              </a:xfrm>
            </p:grpSpPr>
            <p:grpSp>
              <p:nvGrpSpPr>
                <p:cNvPr id="395" name="Google Shape;395;p2"/>
                <p:cNvGrpSpPr/>
                <p:nvPr/>
              </p:nvGrpSpPr>
              <p:grpSpPr>
                <a:xfrm>
                  <a:off x="146217" y="2712579"/>
                  <a:ext cx="1134008" cy="607901"/>
                  <a:chOff x="5206900" y="826150"/>
                  <a:chExt cx="599275" cy="321250"/>
                </a:xfrm>
              </p:grpSpPr>
              <p:sp>
                <p:nvSpPr>
                  <p:cNvPr id="396" name="Google Shape;396;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0" name="Google Shape;410;p2"/>
                <p:cNvGrpSpPr/>
                <p:nvPr/>
              </p:nvGrpSpPr>
              <p:grpSpPr>
                <a:xfrm rot="-9256633">
                  <a:off x="489429" y="3110262"/>
                  <a:ext cx="1134020" cy="607908"/>
                  <a:chOff x="5206900" y="826150"/>
                  <a:chExt cx="599275" cy="321250"/>
                </a:xfrm>
              </p:grpSpPr>
              <p:sp>
                <p:nvSpPr>
                  <p:cNvPr id="411" name="Google Shape;411;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5" name="Google Shape;425;p2"/>
                <p:cNvGrpSpPr/>
                <p:nvPr/>
              </p:nvGrpSpPr>
              <p:grpSpPr>
                <a:xfrm rot="7120513" flipH="1">
                  <a:off x="538618" y="3725726"/>
                  <a:ext cx="1133997" cy="607895"/>
                  <a:chOff x="5206900" y="826150"/>
                  <a:chExt cx="599275" cy="321250"/>
                </a:xfrm>
              </p:grpSpPr>
              <p:sp>
                <p:nvSpPr>
                  <p:cNvPr id="426" name="Google Shape;426;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440" name="Google Shape;440;p2"/>
            <p:cNvGrpSpPr/>
            <p:nvPr/>
          </p:nvGrpSpPr>
          <p:grpSpPr>
            <a:xfrm>
              <a:off x="817988" y="2750587"/>
              <a:ext cx="7423578" cy="1258836"/>
              <a:chOff x="817988" y="2750588"/>
              <a:chExt cx="7423578" cy="1258836"/>
            </a:xfrm>
          </p:grpSpPr>
          <p:sp>
            <p:nvSpPr>
              <p:cNvPr id="441" name="Google Shape;441;p2"/>
              <p:cNvSpPr/>
              <p:nvPr/>
            </p:nvSpPr>
            <p:spPr>
              <a:xfrm>
                <a:off x="6227654" y="3803792"/>
                <a:ext cx="372339" cy="205631"/>
              </a:xfrm>
              <a:custGeom>
                <a:avLst/>
                <a:gdLst/>
                <a:ahLst/>
                <a:cxnLst/>
                <a:rect l="l" t="t" r="r" b="b"/>
                <a:pathLst>
                  <a:path w="35776" h="19758" extrusionOk="0">
                    <a:moveTo>
                      <a:pt x="9180" y="13709"/>
                    </a:moveTo>
                    <a:cubicBezTo>
                      <a:pt x="8298" y="14013"/>
                      <a:pt x="7447" y="14469"/>
                      <a:pt x="6535" y="14469"/>
                    </a:cubicBezTo>
                    <a:cubicBezTo>
                      <a:pt x="6292" y="14439"/>
                      <a:pt x="6049" y="14499"/>
                      <a:pt x="5836" y="14591"/>
                    </a:cubicBezTo>
                    <a:cubicBezTo>
                      <a:pt x="5623" y="14743"/>
                      <a:pt x="5441" y="14986"/>
                      <a:pt x="5350" y="15229"/>
                    </a:cubicBezTo>
                    <a:cubicBezTo>
                      <a:pt x="4924" y="15958"/>
                      <a:pt x="4043" y="16232"/>
                      <a:pt x="3222" y="16414"/>
                    </a:cubicBezTo>
                    <a:cubicBezTo>
                      <a:pt x="2401" y="16597"/>
                      <a:pt x="1550" y="16718"/>
                      <a:pt x="882" y="17235"/>
                    </a:cubicBezTo>
                    <a:cubicBezTo>
                      <a:pt x="243" y="17752"/>
                      <a:pt x="0" y="18876"/>
                      <a:pt x="608" y="19393"/>
                    </a:cubicBezTo>
                    <a:cubicBezTo>
                      <a:pt x="1094" y="19728"/>
                      <a:pt x="1702" y="19758"/>
                      <a:pt x="2189" y="19484"/>
                    </a:cubicBezTo>
                    <a:cubicBezTo>
                      <a:pt x="2675" y="19180"/>
                      <a:pt x="3101" y="18846"/>
                      <a:pt x="3465" y="18421"/>
                    </a:cubicBezTo>
                    <a:cubicBezTo>
                      <a:pt x="4590" y="17296"/>
                      <a:pt x="5867" y="16384"/>
                      <a:pt x="7295" y="15685"/>
                    </a:cubicBezTo>
                    <a:cubicBezTo>
                      <a:pt x="8937" y="14864"/>
                      <a:pt x="31277" y="2645"/>
                      <a:pt x="35776" y="1"/>
                    </a:cubicBezTo>
                    <a:cubicBezTo>
                      <a:pt x="25928" y="5502"/>
                      <a:pt x="13648" y="12007"/>
                      <a:pt x="9180" y="137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2"/>
              <p:cNvSpPr/>
              <p:nvPr/>
            </p:nvSpPr>
            <p:spPr>
              <a:xfrm>
                <a:off x="7806441" y="2750588"/>
                <a:ext cx="435126" cy="240307"/>
              </a:xfrm>
              <a:custGeom>
                <a:avLst/>
                <a:gdLst/>
                <a:ahLst/>
                <a:cxnLst/>
                <a:rect l="l" t="t" r="r" b="b"/>
                <a:pathLst>
                  <a:path w="35776" h="19758" extrusionOk="0">
                    <a:moveTo>
                      <a:pt x="9180" y="13709"/>
                    </a:moveTo>
                    <a:cubicBezTo>
                      <a:pt x="8298" y="14013"/>
                      <a:pt x="7447" y="14469"/>
                      <a:pt x="6535" y="14469"/>
                    </a:cubicBezTo>
                    <a:cubicBezTo>
                      <a:pt x="6292" y="14439"/>
                      <a:pt x="6049" y="14499"/>
                      <a:pt x="5836" y="14591"/>
                    </a:cubicBezTo>
                    <a:cubicBezTo>
                      <a:pt x="5623" y="14743"/>
                      <a:pt x="5441" y="14986"/>
                      <a:pt x="5350" y="15229"/>
                    </a:cubicBezTo>
                    <a:cubicBezTo>
                      <a:pt x="4924" y="15958"/>
                      <a:pt x="4043" y="16232"/>
                      <a:pt x="3222" y="16414"/>
                    </a:cubicBezTo>
                    <a:cubicBezTo>
                      <a:pt x="2401" y="16597"/>
                      <a:pt x="1550" y="16718"/>
                      <a:pt x="882" y="17235"/>
                    </a:cubicBezTo>
                    <a:cubicBezTo>
                      <a:pt x="243" y="17752"/>
                      <a:pt x="0" y="18876"/>
                      <a:pt x="608" y="19393"/>
                    </a:cubicBezTo>
                    <a:cubicBezTo>
                      <a:pt x="1094" y="19728"/>
                      <a:pt x="1702" y="19758"/>
                      <a:pt x="2189" y="19484"/>
                    </a:cubicBezTo>
                    <a:cubicBezTo>
                      <a:pt x="2675" y="19180"/>
                      <a:pt x="3101" y="18846"/>
                      <a:pt x="3465" y="18421"/>
                    </a:cubicBezTo>
                    <a:cubicBezTo>
                      <a:pt x="4590" y="17296"/>
                      <a:pt x="5867" y="16384"/>
                      <a:pt x="7295" y="15685"/>
                    </a:cubicBezTo>
                    <a:cubicBezTo>
                      <a:pt x="8937" y="14864"/>
                      <a:pt x="31277" y="2645"/>
                      <a:pt x="35776" y="1"/>
                    </a:cubicBezTo>
                    <a:cubicBezTo>
                      <a:pt x="25928" y="5502"/>
                      <a:pt x="13648" y="12007"/>
                      <a:pt x="9180" y="137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2"/>
              <p:cNvSpPr/>
              <p:nvPr/>
            </p:nvSpPr>
            <p:spPr>
              <a:xfrm>
                <a:off x="817988" y="3292988"/>
                <a:ext cx="435126" cy="240307"/>
              </a:xfrm>
              <a:custGeom>
                <a:avLst/>
                <a:gdLst/>
                <a:ahLst/>
                <a:cxnLst/>
                <a:rect l="l" t="t" r="r" b="b"/>
                <a:pathLst>
                  <a:path w="35776" h="19758" extrusionOk="0">
                    <a:moveTo>
                      <a:pt x="9180" y="13709"/>
                    </a:moveTo>
                    <a:cubicBezTo>
                      <a:pt x="8298" y="14013"/>
                      <a:pt x="7447" y="14469"/>
                      <a:pt x="6535" y="14469"/>
                    </a:cubicBezTo>
                    <a:cubicBezTo>
                      <a:pt x="6292" y="14439"/>
                      <a:pt x="6049" y="14499"/>
                      <a:pt x="5836" y="14591"/>
                    </a:cubicBezTo>
                    <a:cubicBezTo>
                      <a:pt x="5623" y="14743"/>
                      <a:pt x="5441" y="14986"/>
                      <a:pt x="5350" y="15229"/>
                    </a:cubicBezTo>
                    <a:cubicBezTo>
                      <a:pt x="4924" y="15958"/>
                      <a:pt x="4043" y="16232"/>
                      <a:pt x="3222" y="16414"/>
                    </a:cubicBezTo>
                    <a:cubicBezTo>
                      <a:pt x="2401" y="16597"/>
                      <a:pt x="1550" y="16718"/>
                      <a:pt x="882" y="17235"/>
                    </a:cubicBezTo>
                    <a:cubicBezTo>
                      <a:pt x="243" y="17752"/>
                      <a:pt x="0" y="18876"/>
                      <a:pt x="608" y="19393"/>
                    </a:cubicBezTo>
                    <a:cubicBezTo>
                      <a:pt x="1094" y="19728"/>
                      <a:pt x="1702" y="19758"/>
                      <a:pt x="2189" y="19484"/>
                    </a:cubicBezTo>
                    <a:cubicBezTo>
                      <a:pt x="2675" y="19180"/>
                      <a:pt x="3101" y="18846"/>
                      <a:pt x="3465" y="18421"/>
                    </a:cubicBezTo>
                    <a:cubicBezTo>
                      <a:pt x="4590" y="17296"/>
                      <a:pt x="5867" y="16384"/>
                      <a:pt x="7295" y="15685"/>
                    </a:cubicBezTo>
                    <a:cubicBezTo>
                      <a:pt x="8937" y="14864"/>
                      <a:pt x="31277" y="2645"/>
                      <a:pt x="35776" y="1"/>
                    </a:cubicBezTo>
                    <a:cubicBezTo>
                      <a:pt x="25928" y="5502"/>
                      <a:pt x="13648" y="12007"/>
                      <a:pt x="9180" y="137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able of contents">
  <p:cSld name="CUSTOM">
    <p:spTree>
      <p:nvGrpSpPr>
        <p:cNvPr id="1" name="Shape 4266"/>
        <p:cNvGrpSpPr/>
        <p:nvPr/>
      </p:nvGrpSpPr>
      <p:grpSpPr>
        <a:xfrm>
          <a:off x="0" y="0"/>
          <a:ext cx="0" cy="0"/>
          <a:chOff x="0" y="0"/>
          <a:chExt cx="0" cy="0"/>
        </a:xfrm>
      </p:grpSpPr>
      <p:grpSp>
        <p:nvGrpSpPr>
          <p:cNvPr id="4267" name="Google Shape;4267;p13"/>
          <p:cNvGrpSpPr/>
          <p:nvPr/>
        </p:nvGrpSpPr>
        <p:grpSpPr>
          <a:xfrm>
            <a:off x="176625" y="110350"/>
            <a:ext cx="8790774" cy="4922811"/>
            <a:chOff x="131600" y="118425"/>
            <a:chExt cx="8790774" cy="4922811"/>
          </a:xfrm>
        </p:grpSpPr>
        <p:sp>
          <p:nvSpPr>
            <p:cNvPr id="4268" name="Google Shape;4268;p13"/>
            <p:cNvSpPr/>
            <p:nvPr/>
          </p:nvSpPr>
          <p:spPr>
            <a:xfrm rot="5400000">
              <a:off x="856680" y="10329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69" name="Google Shape;4269;p13"/>
            <p:cNvGrpSpPr/>
            <p:nvPr/>
          </p:nvGrpSpPr>
          <p:grpSpPr>
            <a:xfrm>
              <a:off x="131600" y="1884558"/>
              <a:ext cx="2122449" cy="3112715"/>
              <a:chOff x="131600" y="1884558"/>
              <a:chExt cx="2122449" cy="3112715"/>
            </a:xfrm>
          </p:grpSpPr>
          <p:sp>
            <p:nvSpPr>
              <p:cNvPr id="4270" name="Google Shape;4270;p13"/>
              <p:cNvSpPr/>
              <p:nvPr/>
            </p:nvSpPr>
            <p:spPr>
              <a:xfrm rot="5400000" flipH="1">
                <a:off x="1356823" y="35395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1" name="Google Shape;4271;p13"/>
              <p:cNvSpPr/>
              <p:nvPr/>
            </p:nvSpPr>
            <p:spPr>
              <a:xfrm rot="5400000" flipH="1">
                <a:off x="368247" y="38046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2" name="Google Shape;4272;p13"/>
              <p:cNvSpPr/>
              <p:nvPr/>
            </p:nvSpPr>
            <p:spPr>
              <a:xfrm rot="5400000" flipH="1">
                <a:off x="1212834" y="49452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3" name="Google Shape;4273;p13"/>
              <p:cNvSpPr/>
              <p:nvPr/>
            </p:nvSpPr>
            <p:spPr>
              <a:xfrm rot="5400000" flipH="1">
                <a:off x="1889810" y="3456082"/>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4" name="Google Shape;4274;p13"/>
              <p:cNvSpPr/>
              <p:nvPr/>
            </p:nvSpPr>
            <p:spPr>
              <a:xfrm rot="5400000" flipH="1">
                <a:off x="871337" y="44727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5" name="Google Shape;4275;p13"/>
              <p:cNvSpPr/>
              <p:nvPr/>
            </p:nvSpPr>
            <p:spPr>
              <a:xfrm rot="5400000" flipH="1">
                <a:off x="1458022" y="2595443"/>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6" name="Google Shape;4276;p13"/>
              <p:cNvSpPr/>
              <p:nvPr/>
            </p:nvSpPr>
            <p:spPr>
              <a:xfrm rot="5400000" flipH="1">
                <a:off x="373906" y="24622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7" name="Google Shape;4277;p13"/>
              <p:cNvSpPr/>
              <p:nvPr/>
            </p:nvSpPr>
            <p:spPr>
              <a:xfrm rot="5400000" flipH="1">
                <a:off x="573665" y="42079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8" name="Google Shape;4278;p13"/>
              <p:cNvSpPr/>
              <p:nvPr/>
            </p:nvSpPr>
            <p:spPr>
              <a:xfrm rot="5400000" flipH="1">
                <a:off x="368214" y="3290320"/>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9" name="Google Shape;4279;p13"/>
              <p:cNvSpPr/>
              <p:nvPr/>
            </p:nvSpPr>
            <p:spPr>
              <a:xfrm rot="5400000" flipH="1">
                <a:off x="149520" y="294366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0" name="Google Shape;4280;p13"/>
              <p:cNvSpPr/>
              <p:nvPr/>
            </p:nvSpPr>
            <p:spPr>
              <a:xfrm rot="5400000" flipH="1">
                <a:off x="1558343" y="30683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1" name="Google Shape;4281;p13"/>
              <p:cNvSpPr/>
              <p:nvPr/>
            </p:nvSpPr>
            <p:spPr>
              <a:xfrm rot="5400000" flipH="1">
                <a:off x="130236" y="3708247"/>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2" name="Google Shape;4282;p13"/>
              <p:cNvSpPr/>
              <p:nvPr/>
            </p:nvSpPr>
            <p:spPr>
              <a:xfrm rot="5400000" flipH="1">
                <a:off x="400364" y="49262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3" name="Google Shape;4283;p13"/>
              <p:cNvSpPr/>
              <p:nvPr/>
            </p:nvSpPr>
            <p:spPr>
              <a:xfrm rot="5400000" flipH="1">
                <a:off x="799823" y="33036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4" name="Google Shape;4284;p13"/>
              <p:cNvSpPr/>
              <p:nvPr/>
            </p:nvSpPr>
            <p:spPr>
              <a:xfrm rot="5400000" flipH="1">
                <a:off x="1234010" y="41049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5" name="Google Shape;4285;p13"/>
              <p:cNvSpPr/>
              <p:nvPr/>
            </p:nvSpPr>
            <p:spPr>
              <a:xfrm rot="5400000" flipH="1">
                <a:off x="379148" y="2080743"/>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6" name="Google Shape;4286;p13"/>
              <p:cNvSpPr/>
              <p:nvPr/>
            </p:nvSpPr>
            <p:spPr>
              <a:xfrm rot="5400000" flipH="1">
                <a:off x="891672" y="37603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7" name="Google Shape;4287;p13"/>
              <p:cNvSpPr/>
              <p:nvPr/>
            </p:nvSpPr>
            <p:spPr>
              <a:xfrm rot="5400000">
                <a:off x="927170" y="19435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8" name="Google Shape;4288;p13"/>
              <p:cNvSpPr/>
              <p:nvPr/>
            </p:nvSpPr>
            <p:spPr>
              <a:xfrm rot="5400000">
                <a:off x="1099652" y="23233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9" name="Google Shape;4289;p13"/>
              <p:cNvSpPr/>
              <p:nvPr/>
            </p:nvSpPr>
            <p:spPr>
              <a:xfrm rot="5400000">
                <a:off x="952606" y="295021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0" name="Google Shape;4290;p13"/>
              <p:cNvSpPr/>
              <p:nvPr/>
            </p:nvSpPr>
            <p:spPr>
              <a:xfrm rot="5400000">
                <a:off x="729827" y="22794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1" name="Google Shape;4291;p13"/>
              <p:cNvSpPr/>
              <p:nvPr/>
            </p:nvSpPr>
            <p:spPr>
              <a:xfrm rot="5400000">
                <a:off x="1976994" y="30972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2" name="Google Shape;4292;p13"/>
              <p:cNvSpPr/>
              <p:nvPr/>
            </p:nvSpPr>
            <p:spPr>
              <a:xfrm rot="5400000">
                <a:off x="1439631" y="18867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3" name="Google Shape;4293;p13"/>
              <p:cNvSpPr/>
              <p:nvPr/>
            </p:nvSpPr>
            <p:spPr>
              <a:xfrm rot="5400000">
                <a:off x="2225601" y="353958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4" name="Google Shape;4294;p13"/>
              <p:cNvSpPr/>
              <p:nvPr/>
            </p:nvSpPr>
            <p:spPr>
              <a:xfrm rot="5400000">
                <a:off x="771336" y="26693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95" name="Google Shape;4295;p13"/>
            <p:cNvGrpSpPr/>
            <p:nvPr/>
          </p:nvGrpSpPr>
          <p:grpSpPr>
            <a:xfrm flipH="1">
              <a:off x="2342550" y="2567965"/>
              <a:ext cx="3964145" cy="1455821"/>
              <a:chOff x="3233388" y="140740"/>
              <a:chExt cx="3964145" cy="1455821"/>
            </a:xfrm>
          </p:grpSpPr>
          <p:sp>
            <p:nvSpPr>
              <p:cNvPr id="4296" name="Google Shape;4296;p13"/>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7" name="Google Shape;4297;p13"/>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8" name="Google Shape;4298;p13"/>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9" name="Google Shape;4299;p13"/>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0" name="Google Shape;4300;p13"/>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1" name="Google Shape;4301;p13"/>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2" name="Google Shape;4302;p13"/>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3" name="Google Shape;4303;p13"/>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4" name="Google Shape;4304;p13"/>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5" name="Google Shape;4305;p13"/>
              <p:cNvSpPr/>
              <p:nvPr/>
            </p:nvSpPr>
            <p:spPr>
              <a:xfrm rot="10800000" flipH="1">
                <a:off x="5542101"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6" name="Google Shape;4306;p13"/>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7" name="Google Shape;4307;p13"/>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8" name="Google Shape;4308;p13"/>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9" name="Google Shape;4309;p13"/>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0" name="Google Shape;4310;p13"/>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1" name="Google Shape;4311;p13"/>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2" name="Google Shape;4312;p13"/>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3" name="Google Shape;4313;p13"/>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4" name="Google Shape;4314;p13"/>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5" name="Google Shape;4315;p13"/>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6" name="Google Shape;4316;p13"/>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7" name="Google Shape;4317;p13"/>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8" name="Google Shape;4318;p13"/>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9" name="Google Shape;4319;p13"/>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0" name="Google Shape;4320;p13"/>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1" name="Google Shape;4321;p13"/>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22" name="Google Shape;4322;p13"/>
            <p:cNvSpPr/>
            <p:nvPr/>
          </p:nvSpPr>
          <p:spPr>
            <a:xfrm rot="10800000">
              <a:off x="5467181" y="2274087"/>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3" name="Google Shape;4323;p13"/>
            <p:cNvSpPr/>
            <p:nvPr/>
          </p:nvSpPr>
          <p:spPr>
            <a:xfrm rot="10800000">
              <a:off x="1791338" y="2418078"/>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4" name="Google Shape;4324;p13"/>
            <p:cNvSpPr/>
            <p:nvPr/>
          </p:nvSpPr>
          <p:spPr>
            <a:xfrm rot="10800000">
              <a:off x="4994538" y="1932740"/>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5" name="Google Shape;4325;p13"/>
            <p:cNvSpPr/>
            <p:nvPr/>
          </p:nvSpPr>
          <p:spPr>
            <a:xfrm rot="10800000">
              <a:off x="2710372" y="255468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6" name="Google Shape;4326;p13"/>
            <p:cNvSpPr/>
            <p:nvPr/>
          </p:nvSpPr>
          <p:spPr>
            <a:xfrm rot="10800000">
              <a:off x="2984293" y="1435017"/>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7" name="Google Shape;4327;p13"/>
            <p:cNvSpPr/>
            <p:nvPr/>
          </p:nvSpPr>
          <p:spPr>
            <a:xfrm rot="10800000">
              <a:off x="4625351" y="1874393"/>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8" name="Google Shape;4328;p13"/>
            <p:cNvSpPr/>
            <p:nvPr/>
          </p:nvSpPr>
          <p:spPr>
            <a:xfrm rot="10800000">
              <a:off x="3812259" y="1429475"/>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9" name="Google Shape;4329;p13"/>
            <p:cNvSpPr/>
            <p:nvPr/>
          </p:nvSpPr>
          <p:spPr>
            <a:xfrm rot="10800000">
              <a:off x="3473571" y="24251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0" name="Google Shape;4330;p13"/>
            <p:cNvSpPr/>
            <p:nvPr/>
          </p:nvSpPr>
          <p:spPr>
            <a:xfrm rot="10800000">
              <a:off x="3823198" y="1863430"/>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1" name="Google Shape;4331;p13"/>
            <p:cNvSpPr/>
            <p:nvPr/>
          </p:nvSpPr>
          <p:spPr>
            <a:xfrm rot="10800000">
              <a:off x="4626925" y="2295271"/>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2" name="Google Shape;4332;p13"/>
            <p:cNvSpPr/>
            <p:nvPr/>
          </p:nvSpPr>
          <p:spPr>
            <a:xfrm rot="10800000">
              <a:off x="2405511" y="1257842"/>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3" name="Google Shape;4333;p13"/>
            <p:cNvSpPr/>
            <p:nvPr/>
          </p:nvSpPr>
          <p:spPr>
            <a:xfrm rot="10800000">
              <a:off x="4282295" y="1952925"/>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4" name="Google Shape;4334;p13"/>
            <p:cNvSpPr/>
            <p:nvPr/>
          </p:nvSpPr>
          <p:spPr>
            <a:xfrm rot="10800000" flipH="1">
              <a:off x="2379646" y="1608191"/>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5" name="Google Shape;4335;p13"/>
            <p:cNvSpPr/>
            <p:nvPr/>
          </p:nvSpPr>
          <p:spPr>
            <a:xfrm rot="10800000" flipH="1">
              <a:off x="2845296" y="2160906"/>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6" name="Google Shape;4336;p13"/>
            <p:cNvSpPr/>
            <p:nvPr/>
          </p:nvSpPr>
          <p:spPr>
            <a:xfrm rot="10800000" flipH="1">
              <a:off x="1555075" y="19177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7" name="Google Shape;4337;p13"/>
            <p:cNvSpPr/>
            <p:nvPr/>
          </p:nvSpPr>
          <p:spPr>
            <a:xfrm rot="10800000" flipH="1">
              <a:off x="3472169" y="201385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8" name="Google Shape;4338;p13"/>
            <p:cNvSpPr/>
            <p:nvPr/>
          </p:nvSpPr>
          <p:spPr>
            <a:xfrm rot="10800000" flipH="1">
              <a:off x="2801524" y="179093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9" name="Google Shape;4339;p13"/>
            <p:cNvSpPr/>
            <p:nvPr/>
          </p:nvSpPr>
          <p:spPr>
            <a:xfrm rot="10800000" flipH="1">
              <a:off x="2007089" y="1854122"/>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0" name="Google Shape;4340;p13"/>
            <p:cNvSpPr/>
            <p:nvPr/>
          </p:nvSpPr>
          <p:spPr>
            <a:xfrm rot="10800000" flipH="1">
              <a:off x="2379655" y="22472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1" name="Google Shape;4341;p13"/>
            <p:cNvSpPr/>
            <p:nvPr/>
          </p:nvSpPr>
          <p:spPr>
            <a:xfrm rot="10800000" flipH="1">
              <a:off x="3188821" y="1835070"/>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2" name="Google Shape;4342;p13"/>
            <p:cNvSpPr/>
            <p:nvPr/>
          </p:nvSpPr>
          <p:spPr>
            <a:xfrm rot="-5400000">
              <a:off x="6437893" y="32979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3" name="Google Shape;4343;p13"/>
            <p:cNvSpPr/>
            <p:nvPr/>
          </p:nvSpPr>
          <p:spPr>
            <a:xfrm rot="-5400000">
              <a:off x="7426754" y="35630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4" name="Google Shape;4344;p13"/>
            <p:cNvSpPr/>
            <p:nvPr/>
          </p:nvSpPr>
          <p:spPr>
            <a:xfrm rot="-5400000">
              <a:off x="6614851" y="47036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5" name="Google Shape;4345;p13"/>
            <p:cNvSpPr/>
            <p:nvPr/>
          </p:nvSpPr>
          <p:spPr>
            <a:xfrm rot="-5400000">
              <a:off x="8881564" y="41406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6" name="Google Shape;4346;p13"/>
            <p:cNvSpPr/>
            <p:nvPr/>
          </p:nvSpPr>
          <p:spPr>
            <a:xfrm rot="-5400000">
              <a:off x="7511314" y="42940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7" name="Google Shape;4347;p13"/>
            <p:cNvSpPr/>
            <p:nvPr/>
          </p:nvSpPr>
          <p:spPr>
            <a:xfrm rot="-5400000">
              <a:off x="5855679" y="1873118"/>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8" name="Google Shape;4348;p13"/>
            <p:cNvSpPr/>
            <p:nvPr/>
          </p:nvSpPr>
          <p:spPr>
            <a:xfrm rot="-5400000">
              <a:off x="6656524" y="28572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9" name="Google Shape;4349;p13"/>
            <p:cNvSpPr/>
            <p:nvPr/>
          </p:nvSpPr>
          <p:spPr>
            <a:xfrm rot="-5400000">
              <a:off x="7274485" y="39663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0" name="Google Shape;4350;p13"/>
            <p:cNvSpPr/>
            <p:nvPr/>
          </p:nvSpPr>
          <p:spPr>
            <a:xfrm rot="-5400000">
              <a:off x="8443762" y="3936907"/>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1" name="Google Shape;4351;p13"/>
            <p:cNvSpPr/>
            <p:nvPr/>
          </p:nvSpPr>
          <p:spPr>
            <a:xfrm rot="-5400000">
              <a:off x="8670718" y="359025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2" name="Google Shape;4352;p13"/>
            <p:cNvSpPr/>
            <p:nvPr/>
          </p:nvSpPr>
          <p:spPr>
            <a:xfrm rot="-5400000">
              <a:off x="6164267" y="22866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3" name="Google Shape;4353;p13"/>
            <p:cNvSpPr/>
            <p:nvPr/>
          </p:nvSpPr>
          <p:spPr>
            <a:xfrm rot="-5400000">
              <a:off x="8716418" y="435483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4" name="Google Shape;4354;p13"/>
            <p:cNvSpPr/>
            <p:nvPr/>
          </p:nvSpPr>
          <p:spPr>
            <a:xfrm rot="-5400000">
              <a:off x="7458880" y="46846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5" name="Google Shape;4355;p13"/>
            <p:cNvSpPr/>
            <p:nvPr/>
          </p:nvSpPr>
          <p:spPr>
            <a:xfrm rot="-5400000">
              <a:off x="7046617" y="30620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6" name="Google Shape;4356;p13"/>
            <p:cNvSpPr/>
            <p:nvPr/>
          </p:nvSpPr>
          <p:spPr>
            <a:xfrm rot="-5400000">
              <a:off x="7078796" y="42718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7" name="Google Shape;4357;p13"/>
            <p:cNvSpPr/>
            <p:nvPr/>
          </p:nvSpPr>
          <p:spPr>
            <a:xfrm rot="-5400000">
              <a:off x="6943689" y="35187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8" name="Google Shape;4358;p13"/>
            <p:cNvSpPr/>
            <p:nvPr/>
          </p:nvSpPr>
          <p:spPr>
            <a:xfrm rot="-5400000" flipH="1">
              <a:off x="6867546" y="17019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9" name="Google Shape;4359;p13"/>
            <p:cNvSpPr/>
            <p:nvPr/>
          </p:nvSpPr>
          <p:spPr>
            <a:xfrm rot="-5400000" flipH="1">
              <a:off x="6728032" y="20817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0" name="Google Shape;4360;p13"/>
            <p:cNvSpPr/>
            <p:nvPr/>
          </p:nvSpPr>
          <p:spPr>
            <a:xfrm rot="-5400000" flipH="1">
              <a:off x="6580720" y="241806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1" name="Google Shape;4361;p13"/>
            <p:cNvSpPr/>
            <p:nvPr/>
          </p:nvSpPr>
          <p:spPr>
            <a:xfrm rot="-5400000" flipH="1">
              <a:off x="7106104" y="20378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2" name="Google Shape;4362;p13"/>
            <p:cNvSpPr/>
            <p:nvPr/>
          </p:nvSpPr>
          <p:spPr>
            <a:xfrm rot="-5400000" flipH="1">
              <a:off x="5855819" y="28556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3" name="Google Shape;4363;p13"/>
            <p:cNvSpPr/>
            <p:nvPr/>
          </p:nvSpPr>
          <p:spPr>
            <a:xfrm rot="-5400000" flipH="1">
              <a:off x="8557992" y="422419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4" name="Google Shape;4364;p13"/>
            <p:cNvSpPr/>
            <p:nvPr/>
          </p:nvSpPr>
          <p:spPr>
            <a:xfrm rot="-5400000" flipH="1">
              <a:off x="7075119" y="2427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5" name="Google Shape;4365;p13"/>
            <p:cNvSpPr/>
            <p:nvPr/>
          </p:nvSpPr>
          <p:spPr>
            <a:xfrm rot="-5400000" flipH="1">
              <a:off x="6923371" y="25580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6" name="Google Shape;4366;p13"/>
            <p:cNvSpPr/>
            <p:nvPr/>
          </p:nvSpPr>
          <p:spPr>
            <a:xfrm rot="-5400000" flipH="1">
              <a:off x="7452482" y="411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7" name="Google Shape;4367;p13"/>
            <p:cNvSpPr/>
            <p:nvPr/>
          </p:nvSpPr>
          <p:spPr>
            <a:xfrm rot="-5400000">
              <a:off x="8807099" y="641429"/>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8" name="Google Shape;4368;p13"/>
            <p:cNvSpPr/>
            <p:nvPr/>
          </p:nvSpPr>
          <p:spPr>
            <a:xfrm>
              <a:off x="2963692" y="4896893"/>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9" name="Google Shape;4369;p13"/>
            <p:cNvSpPr/>
            <p:nvPr/>
          </p:nvSpPr>
          <p:spPr>
            <a:xfrm>
              <a:off x="471112" y="4574671"/>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0" name="Google Shape;4370;p13"/>
            <p:cNvSpPr/>
            <p:nvPr/>
          </p:nvSpPr>
          <p:spPr>
            <a:xfrm>
              <a:off x="2753463" y="46688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1" name="Google Shape;4371;p13"/>
            <p:cNvSpPr/>
            <p:nvPr/>
          </p:nvSpPr>
          <p:spPr>
            <a:xfrm>
              <a:off x="6655795" y="484031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2" name="Google Shape;4372;p13"/>
            <p:cNvSpPr/>
            <p:nvPr/>
          </p:nvSpPr>
          <p:spPr>
            <a:xfrm>
              <a:off x="4825185" y="4561639"/>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3" name="Google Shape;4373;p13"/>
            <p:cNvSpPr/>
            <p:nvPr/>
          </p:nvSpPr>
          <p:spPr>
            <a:xfrm>
              <a:off x="4222013" y="4852496"/>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4" name="Google Shape;4374;p13"/>
            <p:cNvSpPr/>
            <p:nvPr/>
          </p:nvSpPr>
          <p:spPr>
            <a:xfrm>
              <a:off x="2394971" y="4710131"/>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5" name="Google Shape;4375;p13"/>
            <p:cNvSpPr/>
            <p:nvPr/>
          </p:nvSpPr>
          <p:spPr>
            <a:xfrm>
              <a:off x="261895" y="4144797"/>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6" name="Google Shape;4376;p13"/>
            <p:cNvSpPr/>
            <p:nvPr/>
          </p:nvSpPr>
          <p:spPr>
            <a:xfrm>
              <a:off x="1147839" y="4589456"/>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7" name="Google Shape;4377;p13"/>
            <p:cNvSpPr/>
            <p:nvPr/>
          </p:nvSpPr>
          <p:spPr>
            <a:xfrm>
              <a:off x="1651262" y="4079205"/>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8" name="Google Shape;4378;p13"/>
            <p:cNvSpPr/>
            <p:nvPr/>
          </p:nvSpPr>
          <p:spPr>
            <a:xfrm>
              <a:off x="5460560" y="460360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9" name="Google Shape;4379;p13"/>
            <p:cNvSpPr/>
            <p:nvPr/>
          </p:nvSpPr>
          <p:spPr>
            <a:xfrm>
              <a:off x="1698183" y="481064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0" name="Google Shape;4380;p13"/>
            <p:cNvSpPr/>
            <p:nvPr/>
          </p:nvSpPr>
          <p:spPr>
            <a:xfrm>
              <a:off x="201799" y="446600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1" name="Google Shape;4381;p13"/>
            <p:cNvSpPr/>
            <p:nvPr/>
          </p:nvSpPr>
          <p:spPr>
            <a:xfrm>
              <a:off x="3465751" y="48168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2" name="Google Shape;4382;p13"/>
            <p:cNvSpPr/>
            <p:nvPr/>
          </p:nvSpPr>
          <p:spPr>
            <a:xfrm>
              <a:off x="2625602" y="500642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3" name="Google Shape;4383;p13"/>
            <p:cNvSpPr/>
            <p:nvPr/>
          </p:nvSpPr>
          <p:spPr>
            <a:xfrm>
              <a:off x="2785939" y="4360921"/>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4" name="Google Shape;4384;p13"/>
            <p:cNvSpPr/>
            <p:nvPr/>
          </p:nvSpPr>
          <p:spPr>
            <a:xfrm>
              <a:off x="189850" y="4847376"/>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5" name="Google Shape;4385;p13"/>
            <p:cNvSpPr/>
            <p:nvPr/>
          </p:nvSpPr>
          <p:spPr>
            <a:xfrm flipH="1">
              <a:off x="2255392" y="3721275"/>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6" name="Google Shape;4386;p13"/>
            <p:cNvSpPr/>
            <p:nvPr/>
          </p:nvSpPr>
          <p:spPr>
            <a:xfrm flipH="1">
              <a:off x="1929748" y="375979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7" name="Google Shape;4387;p13"/>
            <p:cNvSpPr/>
            <p:nvPr/>
          </p:nvSpPr>
          <p:spPr>
            <a:xfrm flipH="1">
              <a:off x="3183433" y="4265621"/>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8" name="Google Shape;4388;p13"/>
            <p:cNvSpPr/>
            <p:nvPr/>
          </p:nvSpPr>
          <p:spPr>
            <a:xfrm flipH="1">
              <a:off x="1435716" y="435061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9" name="Google Shape;4389;p13"/>
            <p:cNvSpPr/>
            <p:nvPr/>
          </p:nvSpPr>
          <p:spPr>
            <a:xfrm flipH="1">
              <a:off x="1933866" y="459499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0" name="Google Shape;4390;p13"/>
            <p:cNvSpPr/>
            <p:nvPr/>
          </p:nvSpPr>
          <p:spPr>
            <a:xfrm flipH="1">
              <a:off x="5826957" y="497563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1" name="Google Shape;4391;p13"/>
            <p:cNvSpPr/>
            <p:nvPr/>
          </p:nvSpPr>
          <p:spPr>
            <a:xfrm flipH="1">
              <a:off x="5920051" y="470707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2" name="Google Shape;4392;p13"/>
            <p:cNvSpPr/>
            <p:nvPr/>
          </p:nvSpPr>
          <p:spPr>
            <a:xfrm flipH="1">
              <a:off x="2402654" y="408859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3" name="Google Shape;4393;p13"/>
            <p:cNvSpPr/>
            <p:nvPr/>
          </p:nvSpPr>
          <p:spPr>
            <a:xfrm flipH="1">
              <a:off x="2060344" y="421051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4" name="Google Shape;4394;p13"/>
            <p:cNvSpPr/>
            <p:nvPr/>
          </p:nvSpPr>
          <p:spPr>
            <a:xfrm rot="10800000" flipH="1">
              <a:off x="4535130" y="4810639"/>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5" name="Google Shape;4395;p13"/>
            <p:cNvSpPr/>
            <p:nvPr/>
          </p:nvSpPr>
          <p:spPr>
            <a:xfrm rot="10800000" flipH="1">
              <a:off x="7364662" y="489703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6" name="Google Shape;4396;p13"/>
            <p:cNvSpPr/>
            <p:nvPr/>
          </p:nvSpPr>
          <p:spPr>
            <a:xfrm rot="10800000" flipH="1">
              <a:off x="3162438" y="4666650"/>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7" name="Google Shape;4397;p13"/>
            <p:cNvSpPr/>
            <p:nvPr/>
          </p:nvSpPr>
          <p:spPr>
            <a:xfrm rot="10800000" flipH="1">
              <a:off x="7867920" y="455901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8" name="Google Shape;4398;p13"/>
            <p:cNvSpPr/>
            <p:nvPr/>
          </p:nvSpPr>
          <p:spPr>
            <a:xfrm rot="10800000" flipH="1">
              <a:off x="3602098" y="4325302"/>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9" name="Google Shape;4399;p13"/>
            <p:cNvSpPr/>
            <p:nvPr/>
          </p:nvSpPr>
          <p:spPr>
            <a:xfrm rot="10800000" flipH="1">
              <a:off x="5530138" y="491183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0" name="Google Shape;4400;p13"/>
            <p:cNvSpPr/>
            <p:nvPr/>
          </p:nvSpPr>
          <p:spPr>
            <a:xfrm rot="10800000" flipH="1">
              <a:off x="8747946" y="49025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1" name="Google Shape;4401;p13"/>
            <p:cNvSpPr/>
            <p:nvPr/>
          </p:nvSpPr>
          <p:spPr>
            <a:xfrm rot="10800000" flipH="1">
              <a:off x="3920145" y="4027480"/>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2" name="Google Shape;4402;p13"/>
            <p:cNvSpPr/>
            <p:nvPr/>
          </p:nvSpPr>
          <p:spPr>
            <a:xfrm rot="10800000" flipH="1">
              <a:off x="7908601" y="489701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3" name="Google Shape;4403;p13"/>
            <p:cNvSpPr/>
            <p:nvPr/>
          </p:nvSpPr>
          <p:spPr>
            <a:xfrm rot="10800000" flipH="1">
              <a:off x="8263362" y="467816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4" name="Google Shape;4404;p13"/>
            <p:cNvSpPr/>
            <p:nvPr/>
          </p:nvSpPr>
          <p:spPr>
            <a:xfrm rot="10800000" flipH="1">
              <a:off x="5062260" y="501437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5" name="Google Shape;4405;p13"/>
            <p:cNvSpPr/>
            <p:nvPr/>
          </p:nvSpPr>
          <p:spPr>
            <a:xfrm rot="10800000" flipH="1">
              <a:off x="7008383" y="459511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6" name="Google Shape;4406;p13"/>
            <p:cNvSpPr/>
            <p:nvPr/>
          </p:nvSpPr>
          <p:spPr>
            <a:xfrm rot="10800000" flipH="1">
              <a:off x="6522899" y="50118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7" name="Google Shape;4407;p13"/>
            <p:cNvSpPr/>
            <p:nvPr/>
          </p:nvSpPr>
          <p:spPr>
            <a:xfrm rot="10800000" flipH="1">
              <a:off x="4825176" y="425599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8" name="Google Shape;4408;p13"/>
            <p:cNvSpPr/>
            <p:nvPr/>
          </p:nvSpPr>
          <p:spPr>
            <a:xfrm rot="10800000" flipH="1">
              <a:off x="3801114" y="4644633"/>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9" name="Google Shape;4409;p13"/>
            <p:cNvSpPr/>
            <p:nvPr/>
          </p:nvSpPr>
          <p:spPr>
            <a:xfrm rot="10800000" flipH="1">
              <a:off x="6242864" y="3650405"/>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0" name="Google Shape;4410;p13"/>
            <p:cNvSpPr/>
            <p:nvPr/>
          </p:nvSpPr>
          <p:spPr>
            <a:xfrm rot="10800000" flipH="1">
              <a:off x="4355000" y="434548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1" name="Google Shape;4411;p13"/>
            <p:cNvSpPr/>
            <p:nvPr/>
          </p:nvSpPr>
          <p:spPr>
            <a:xfrm rot="10800000">
              <a:off x="6131142" y="4380978"/>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2" name="Google Shape;4412;p13"/>
            <p:cNvSpPr/>
            <p:nvPr/>
          </p:nvSpPr>
          <p:spPr>
            <a:xfrm rot="10800000">
              <a:off x="5824398" y="4244268"/>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3" name="Google Shape;4413;p13"/>
            <p:cNvSpPr/>
            <p:nvPr/>
          </p:nvSpPr>
          <p:spPr>
            <a:xfrm rot="10800000">
              <a:off x="7867933" y="41406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4" name="Google Shape;4414;p13"/>
            <p:cNvSpPr/>
            <p:nvPr/>
          </p:nvSpPr>
          <p:spPr>
            <a:xfrm rot="10800000">
              <a:off x="5175366" y="440641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5" name="Google Shape;4415;p13"/>
            <p:cNvSpPr/>
            <p:nvPr/>
          </p:nvSpPr>
          <p:spPr>
            <a:xfrm rot="10800000">
              <a:off x="5788441" y="388727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6" name="Google Shape;4416;p13"/>
            <p:cNvSpPr/>
            <p:nvPr/>
          </p:nvSpPr>
          <p:spPr>
            <a:xfrm rot="10800000">
              <a:off x="6627657" y="4246684"/>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7" name="Google Shape;4417;p13"/>
            <p:cNvSpPr/>
            <p:nvPr/>
          </p:nvSpPr>
          <p:spPr>
            <a:xfrm rot="10800000">
              <a:off x="6243864" y="46454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8" name="Google Shape;4418;p13"/>
            <p:cNvSpPr/>
            <p:nvPr/>
          </p:nvSpPr>
          <p:spPr>
            <a:xfrm rot="10800000">
              <a:off x="6739829" y="38588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9" name="Google Shape;4419;p13"/>
            <p:cNvSpPr/>
            <p:nvPr/>
          </p:nvSpPr>
          <p:spPr>
            <a:xfrm rot="10800000">
              <a:off x="5459569" y="422763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0" name="Google Shape;4420;p13"/>
            <p:cNvSpPr/>
            <p:nvPr/>
          </p:nvSpPr>
          <p:spPr>
            <a:xfrm rot="10800000" flipH="1">
              <a:off x="1874423" y="145764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1" name="Google Shape;4421;p13"/>
            <p:cNvSpPr/>
            <p:nvPr/>
          </p:nvSpPr>
          <p:spPr>
            <a:xfrm rot="-5400000">
              <a:off x="7273617" y="164438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422" name="Google Shape;4422;p13"/>
            <p:cNvGrpSpPr/>
            <p:nvPr/>
          </p:nvGrpSpPr>
          <p:grpSpPr>
            <a:xfrm rot="5400000">
              <a:off x="6199788" y="1372590"/>
              <a:ext cx="3964145" cy="1455821"/>
              <a:chOff x="3233388" y="140740"/>
              <a:chExt cx="3964145" cy="1455821"/>
            </a:xfrm>
          </p:grpSpPr>
          <p:sp>
            <p:nvSpPr>
              <p:cNvPr id="4423" name="Google Shape;4423;p13"/>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4" name="Google Shape;4424;p13"/>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5" name="Google Shape;4425;p13"/>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6" name="Google Shape;4426;p13"/>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7" name="Google Shape;4427;p13"/>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8" name="Google Shape;4428;p13"/>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9" name="Google Shape;4429;p13"/>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0" name="Google Shape;4430;p13"/>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1" name="Google Shape;4431;p13"/>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2" name="Google Shape;4432;p13"/>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3" name="Google Shape;4433;p13"/>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4" name="Google Shape;4434;p13"/>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5" name="Google Shape;4435;p13"/>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6" name="Google Shape;4436;p13"/>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7" name="Google Shape;4437;p13"/>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8" name="Google Shape;4438;p13"/>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9" name="Google Shape;4439;p13"/>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0" name="Google Shape;4440;p13"/>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1" name="Google Shape;4441;p13"/>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2" name="Google Shape;4442;p13"/>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3" name="Google Shape;4443;p13"/>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4" name="Google Shape;4444;p13"/>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5" name="Google Shape;4445;p13"/>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6" name="Google Shape;4446;p13"/>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7" name="Google Shape;4447;p13"/>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8" name="Google Shape;4448;p13"/>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49" name="Google Shape;4449;p13"/>
            <p:cNvSpPr/>
            <p:nvPr/>
          </p:nvSpPr>
          <p:spPr>
            <a:xfrm rot="-5400000" flipH="1">
              <a:off x="6408804" y="16451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0" name="Google Shape;4450;p13"/>
            <p:cNvSpPr/>
            <p:nvPr/>
          </p:nvSpPr>
          <p:spPr>
            <a:xfrm rot="10800000">
              <a:off x="4228830" y="1192853"/>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1" name="Google Shape;4451;p13"/>
            <p:cNvSpPr/>
            <p:nvPr/>
          </p:nvSpPr>
          <p:spPr>
            <a:xfrm rot="10800000">
              <a:off x="5446704" y="14630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2" name="Google Shape;4452;p13"/>
            <p:cNvSpPr/>
            <p:nvPr/>
          </p:nvSpPr>
          <p:spPr>
            <a:xfrm rot="10800000">
              <a:off x="4326649" y="1429493"/>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3" name="Google Shape;4453;p13"/>
            <p:cNvSpPr/>
            <p:nvPr/>
          </p:nvSpPr>
          <p:spPr>
            <a:xfrm rot="10800000">
              <a:off x="4009721" y="2218151"/>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454" name="Google Shape;4454;p13"/>
            <p:cNvGrpSpPr/>
            <p:nvPr/>
          </p:nvGrpSpPr>
          <p:grpSpPr>
            <a:xfrm>
              <a:off x="234224" y="118425"/>
              <a:ext cx="3532446" cy="1609151"/>
              <a:chOff x="140599" y="118425"/>
              <a:chExt cx="3532446" cy="1609151"/>
            </a:xfrm>
          </p:grpSpPr>
          <p:sp>
            <p:nvSpPr>
              <p:cNvPr id="4455" name="Google Shape;4455;p13"/>
              <p:cNvSpPr/>
              <p:nvPr/>
            </p:nvSpPr>
            <p:spPr>
              <a:xfrm>
                <a:off x="703605" y="276605"/>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6" name="Google Shape;4456;p13"/>
              <p:cNvSpPr/>
              <p:nvPr/>
            </p:nvSpPr>
            <p:spPr>
              <a:xfrm>
                <a:off x="438762" y="1265458"/>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7" name="Google Shape;4457;p13"/>
              <p:cNvSpPr/>
              <p:nvPr/>
            </p:nvSpPr>
            <p:spPr>
              <a:xfrm>
                <a:off x="322613" y="11842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8" name="Google Shape;4458;p13"/>
              <p:cNvSpPr/>
              <p:nvPr/>
            </p:nvSpPr>
            <p:spPr>
              <a:xfrm>
                <a:off x="3632370" y="32066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9" name="Google Shape;4459;p13"/>
              <p:cNvSpPr/>
              <p:nvPr/>
            </p:nvSpPr>
            <p:spPr>
              <a:xfrm>
                <a:off x="568548" y="863464"/>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0" name="Google Shape;4460;p13"/>
              <p:cNvSpPr/>
              <p:nvPr/>
            </p:nvSpPr>
            <p:spPr>
              <a:xfrm>
                <a:off x="1698613" y="22628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1" name="Google Shape;4461;p13"/>
              <p:cNvSpPr/>
              <p:nvPr/>
            </p:nvSpPr>
            <p:spPr>
              <a:xfrm>
                <a:off x="332845" y="70012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2" name="Google Shape;4462;p13"/>
              <p:cNvSpPr/>
              <p:nvPr/>
            </p:nvSpPr>
            <p:spPr>
              <a:xfrm>
                <a:off x="1722212" y="63453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3" name="Google Shape;4463;p13"/>
              <p:cNvSpPr/>
              <p:nvPr/>
            </p:nvSpPr>
            <p:spPr>
              <a:xfrm>
                <a:off x="1230735" y="13101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4" name="Google Shape;4464;p13"/>
              <p:cNvSpPr/>
              <p:nvPr/>
            </p:nvSpPr>
            <p:spPr>
              <a:xfrm>
                <a:off x="600808" y="156907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5" name="Google Shape;4465;p13"/>
              <p:cNvSpPr/>
              <p:nvPr/>
            </p:nvSpPr>
            <p:spPr>
              <a:xfrm>
                <a:off x="140599" y="1048834"/>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6" name="Google Shape;4466;p13"/>
              <p:cNvSpPr/>
              <p:nvPr/>
            </p:nvSpPr>
            <p:spPr>
              <a:xfrm>
                <a:off x="927051" y="5236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7" name="Google Shape;4467;p13"/>
              <p:cNvSpPr/>
              <p:nvPr/>
            </p:nvSpPr>
            <p:spPr>
              <a:xfrm>
                <a:off x="194752" y="45597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8" name="Google Shape;4468;p13"/>
              <p:cNvSpPr/>
              <p:nvPr/>
            </p:nvSpPr>
            <p:spPr>
              <a:xfrm>
                <a:off x="2856889" y="916246"/>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9" name="Google Shape;4469;p13"/>
              <p:cNvSpPr/>
              <p:nvPr/>
            </p:nvSpPr>
            <p:spPr>
              <a:xfrm>
                <a:off x="300425" y="16832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0" name="Google Shape;4470;p13"/>
              <p:cNvSpPr/>
              <p:nvPr/>
            </p:nvSpPr>
            <p:spPr>
              <a:xfrm flipH="1">
                <a:off x="2326342" y="276600"/>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1" name="Google Shape;4471;p13"/>
              <p:cNvSpPr/>
              <p:nvPr/>
            </p:nvSpPr>
            <p:spPr>
              <a:xfrm flipH="1">
                <a:off x="2000698" y="31511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2" name="Google Shape;4472;p13"/>
              <p:cNvSpPr/>
              <p:nvPr/>
            </p:nvSpPr>
            <p:spPr>
              <a:xfrm flipH="1">
                <a:off x="3254383" y="82094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3" name="Google Shape;4473;p13"/>
              <p:cNvSpPr/>
              <p:nvPr/>
            </p:nvSpPr>
            <p:spPr>
              <a:xfrm flipH="1">
                <a:off x="1343841" y="73169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4" name="Google Shape;4474;p13"/>
              <p:cNvSpPr/>
              <p:nvPr/>
            </p:nvSpPr>
            <p:spPr>
              <a:xfrm flipH="1">
                <a:off x="2803532" y="45598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5" name="Google Shape;4475;p13"/>
              <p:cNvSpPr/>
              <p:nvPr/>
            </p:nvSpPr>
            <p:spPr>
              <a:xfrm flipH="1">
                <a:off x="2896626" y="18742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6" name="Google Shape;4476;p13"/>
              <p:cNvSpPr/>
              <p:nvPr/>
            </p:nvSpPr>
            <p:spPr>
              <a:xfrm flipH="1">
                <a:off x="2473604" y="6439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7" name="Google Shape;4477;p13"/>
              <p:cNvSpPr/>
              <p:nvPr/>
            </p:nvSpPr>
            <p:spPr>
              <a:xfrm flipH="1">
                <a:off x="2131294" y="76583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8" name="Google Shape;4478;p13"/>
              <p:cNvSpPr/>
              <p:nvPr/>
            </p:nvSpPr>
            <p:spPr>
              <a:xfrm flipH="1">
                <a:off x="2004816" y="1150323"/>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9" name="Google Shape;4479;p13"/>
              <p:cNvSpPr/>
              <p:nvPr/>
            </p:nvSpPr>
            <p:spPr>
              <a:xfrm>
                <a:off x="1218789" y="1144781"/>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0" name="Google Shape;4480;p13"/>
              <p:cNvSpPr/>
              <p:nvPr/>
            </p:nvSpPr>
            <p:spPr>
              <a:xfrm>
                <a:off x="2465921" y="1265456"/>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81" name="Google Shape;4481;p13"/>
            <p:cNvSpPr/>
            <p:nvPr/>
          </p:nvSpPr>
          <p:spPr>
            <a:xfrm rot="10800000">
              <a:off x="3465760" y="121062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482" name="Google Shape;4482;p13"/>
            <p:cNvGrpSpPr/>
            <p:nvPr/>
          </p:nvGrpSpPr>
          <p:grpSpPr>
            <a:xfrm>
              <a:off x="3327013" y="140740"/>
              <a:ext cx="3964145" cy="1455821"/>
              <a:chOff x="3233388" y="140740"/>
              <a:chExt cx="3964145" cy="1455821"/>
            </a:xfrm>
          </p:grpSpPr>
          <p:sp>
            <p:nvSpPr>
              <p:cNvPr id="4483" name="Google Shape;4483;p13"/>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4" name="Google Shape;4484;p13"/>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5" name="Google Shape;4485;p13"/>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6" name="Google Shape;4486;p13"/>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7" name="Google Shape;4487;p13"/>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8" name="Google Shape;4488;p13"/>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9" name="Google Shape;4489;p13"/>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0" name="Google Shape;4490;p13"/>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1" name="Google Shape;4491;p13"/>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2" name="Google Shape;4492;p13"/>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3" name="Google Shape;4493;p13"/>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4" name="Google Shape;4494;p13"/>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5" name="Google Shape;4495;p13"/>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6" name="Google Shape;4496;p13"/>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7" name="Google Shape;4497;p13"/>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8" name="Google Shape;4498;p13"/>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9" name="Google Shape;4499;p13"/>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0" name="Google Shape;4500;p13"/>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1" name="Google Shape;4501;p13"/>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2" name="Google Shape;4502;p13"/>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3" name="Google Shape;4503;p13"/>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4" name="Google Shape;4504;p13"/>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5" name="Google Shape;4505;p13"/>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6" name="Google Shape;4506;p13"/>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7" name="Google Shape;4507;p13"/>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8" name="Google Shape;4508;p13"/>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509" name="Google Shape;4509;p13"/>
          <p:cNvGrpSpPr/>
          <p:nvPr/>
        </p:nvGrpSpPr>
        <p:grpSpPr>
          <a:xfrm>
            <a:off x="-466769" y="-458946"/>
            <a:ext cx="3825803" cy="2654234"/>
            <a:chOff x="-466769" y="-458946"/>
            <a:chExt cx="3825803" cy="2654234"/>
          </a:xfrm>
        </p:grpSpPr>
        <p:grpSp>
          <p:nvGrpSpPr>
            <p:cNvPr id="4510" name="Google Shape;4510;p13"/>
            <p:cNvGrpSpPr/>
            <p:nvPr/>
          </p:nvGrpSpPr>
          <p:grpSpPr>
            <a:xfrm flipH="1">
              <a:off x="-466769" y="50218"/>
              <a:ext cx="1699100" cy="2145071"/>
              <a:chOff x="146217" y="2712579"/>
              <a:chExt cx="1552966" cy="1960401"/>
            </a:xfrm>
          </p:grpSpPr>
          <p:grpSp>
            <p:nvGrpSpPr>
              <p:cNvPr id="4511" name="Google Shape;4511;p13"/>
              <p:cNvGrpSpPr/>
              <p:nvPr/>
            </p:nvGrpSpPr>
            <p:grpSpPr>
              <a:xfrm>
                <a:off x="146217" y="2712579"/>
                <a:ext cx="1134008" cy="607901"/>
                <a:chOff x="5206900" y="826150"/>
                <a:chExt cx="599275" cy="321250"/>
              </a:xfrm>
            </p:grpSpPr>
            <p:sp>
              <p:nvSpPr>
                <p:cNvPr id="4512" name="Google Shape;4512;p13"/>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3" name="Google Shape;4513;p13"/>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4" name="Google Shape;4514;p13"/>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5" name="Google Shape;4515;p13"/>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6" name="Google Shape;4516;p13"/>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7" name="Google Shape;4517;p13"/>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8" name="Google Shape;4518;p13"/>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9" name="Google Shape;4519;p13"/>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0" name="Google Shape;4520;p13"/>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1" name="Google Shape;4521;p13"/>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2" name="Google Shape;4522;p13"/>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3" name="Google Shape;4523;p13"/>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4" name="Google Shape;4524;p13"/>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5" name="Google Shape;4525;p13"/>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26" name="Google Shape;4526;p13"/>
              <p:cNvGrpSpPr/>
              <p:nvPr/>
            </p:nvGrpSpPr>
            <p:grpSpPr>
              <a:xfrm rot="-9256633">
                <a:off x="489429" y="3110262"/>
                <a:ext cx="1134020" cy="607908"/>
                <a:chOff x="5206900" y="826150"/>
                <a:chExt cx="599275" cy="321250"/>
              </a:xfrm>
            </p:grpSpPr>
            <p:sp>
              <p:nvSpPr>
                <p:cNvPr id="4527" name="Google Shape;4527;p13"/>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8" name="Google Shape;4528;p13"/>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9" name="Google Shape;4529;p13"/>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0" name="Google Shape;4530;p13"/>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1" name="Google Shape;4531;p13"/>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2" name="Google Shape;4532;p13"/>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3" name="Google Shape;4533;p13"/>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4" name="Google Shape;4534;p13"/>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5" name="Google Shape;4535;p13"/>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6" name="Google Shape;4536;p13"/>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7" name="Google Shape;4537;p13"/>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8" name="Google Shape;4538;p13"/>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9" name="Google Shape;4539;p13"/>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0" name="Google Shape;4540;p13"/>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41" name="Google Shape;4541;p13"/>
              <p:cNvGrpSpPr/>
              <p:nvPr/>
            </p:nvGrpSpPr>
            <p:grpSpPr>
              <a:xfrm rot="7120513" flipH="1">
                <a:off x="538618" y="3725726"/>
                <a:ext cx="1133997" cy="607895"/>
                <a:chOff x="5206900" y="826150"/>
                <a:chExt cx="599275" cy="321250"/>
              </a:xfrm>
            </p:grpSpPr>
            <p:sp>
              <p:nvSpPr>
                <p:cNvPr id="4542" name="Google Shape;4542;p13"/>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3" name="Google Shape;4543;p13"/>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4" name="Google Shape;4544;p13"/>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5" name="Google Shape;4545;p13"/>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6" name="Google Shape;4546;p13"/>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7" name="Google Shape;4547;p13"/>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8" name="Google Shape;4548;p13"/>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9" name="Google Shape;4549;p13"/>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0" name="Google Shape;4550;p13"/>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1" name="Google Shape;4551;p13"/>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2" name="Google Shape;4552;p13"/>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3" name="Google Shape;4553;p13"/>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4" name="Google Shape;4554;p13"/>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5" name="Google Shape;4555;p13"/>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556" name="Google Shape;4556;p13"/>
            <p:cNvGrpSpPr/>
            <p:nvPr/>
          </p:nvGrpSpPr>
          <p:grpSpPr>
            <a:xfrm rot="4447765" flipH="1">
              <a:off x="1245495" y="-421036"/>
              <a:ext cx="1699108" cy="2145073"/>
              <a:chOff x="146217" y="2712579"/>
              <a:chExt cx="1552966" cy="1960401"/>
            </a:xfrm>
          </p:grpSpPr>
          <p:grpSp>
            <p:nvGrpSpPr>
              <p:cNvPr id="4557" name="Google Shape;4557;p13"/>
              <p:cNvGrpSpPr/>
              <p:nvPr/>
            </p:nvGrpSpPr>
            <p:grpSpPr>
              <a:xfrm>
                <a:off x="146217" y="2712579"/>
                <a:ext cx="1134008" cy="607901"/>
                <a:chOff x="5206900" y="826150"/>
                <a:chExt cx="599275" cy="321250"/>
              </a:xfrm>
            </p:grpSpPr>
            <p:sp>
              <p:nvSpPr>
                <p:cNvPr id="4558" name="Google Shape;4558;p13"/>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9" name="Google Shape;4559;p13"/>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0" name="Google Shape;4560;p13"/>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1" name="Google Shape;4561;p13"/>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2" name="Google Shape;4562;p13"/>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3" name="Google Shape;4563;p13"/>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4" name="Google Shape;4564;p13"/>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5" name="Google Shape;4565;p13"/>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6" name="Google Shape;4566;p13"/>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7" name="Google Shape;4567;p13"/>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8" name="Google Shape;4568;p13"/>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9" name="Google Shape;4569;p13"/>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0" name="Google Shape;4570;p13"/>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1" name="Google Shape;4571;p13"/>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72" name="Google Shape;4572;p13"/>
              <p:cNvGrpSpPr/>
              <p:nvPr/>
            </p:nvGrpSpPr>
            <p:grpSpPr>
              <a:xfrm rot="-9256633">
                <a:off x="489429" y="3110262"/>
                <a:ext cx="1134020" cy="607908"/>
                <a:chOff x="5206900" y="826150"/>
                <a:chExt cx="599275" cy="321250"/>
              </a:xfrm>
            </p:grpSpPr>
            <p:sp>
              <p:nvSpPr>
                <p:cNvPr id="4573" name="Google Shape;4573;p13"/>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4" name="Google Shape;4574;p13"/>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5" name="Google Shape;4575;p13"/>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6" name="Google Shape;4576;p13"/>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7" name="Google Shape;4577;p13"/>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8" name="Google Shape;4578;p13"/>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9" name="Google Shape;4579;p13"/>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0" name="Google Shape;4580;p13"/>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1" name="Google Shape;4581;p13"/>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2" name="Google Shape;4582;p13"/>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3" name="Google Shape;4583;p13"/>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4" name="Google Shape;4584;p13"/>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5" name="Google Shape;4585;p13"/>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6" name="Google Shape;4586;p13"/>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87" name="Google Shape;4587;p13"/>
              <p:cNvGrpSpPr/>
              <p:nvPr/>
            </p:nvGrpSpPr>
            <p:grpSpPr>
              <a:xfrm rot="7120513" flipH="1">
                <a:off x="538618" y="3725726"/>
                <a:ext cx="1133997" cy="607895"/>
                <a:chOff x="5206900" y="826150"/>
                <a:chExt cx="599275" cy="321250"/>
              </a:xfrm>
            </p:grpSpPr>
            <p:sp>
              <p:nvSpPr>
                <p:cNvPr id="4588" name="Google Shape;4588;p13"/>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9" name="Google Shape;4589;p13"/>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0" name="Google Shape;4590;p13"/>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1" name="Google Shape;4591;p13"/>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2" name="Google Shape;4592;p13"/>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3" name="Google Shape;4593;p13"/>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4" name="Google Shape;4594;p13"/>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5" name="Google Shape;4595;p13"/>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6" name="Google Shape;4596;p13"/>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7" name="Google Shape;4597;p13"/>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8" name="Google Shape;4598;p13"/>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9" name="Google Shape;4599;p13"/>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0" name="Google Shape;4600;p13"/>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1" name="Google Shape;4601;p13"/>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4602" name="Google Shape;4602;p13"/>
          <p:cNvGrpSpPr/>
          <p:nvPr/>
        </p:nvGrpSpPr>
        <p:grpSpPr>
          <a:xfrm>
            <a:off x="7993668" y="4063296"/>
            <a:ext cx="1424466" cy="1367806"/>
            <a:chOff x="1328711" y="539500"/>
            <a:chExt cx="864465" cy="830130"/>
          </a:xfrm>
        </p:grpSpPr>
        <p:sp>
          <p:nvSpPr>
            <p:cNvPr id="4603" name="Google Shape;4603;p13"/>
            <p:cNvSpPr/>
            <p:nvPr/>
          </p:nvSpPr>
          <p:spPr>
            <a:xfrm>
              <a:off x="1401688" y="637364"/>
              <a:ext cx="260331" cy="277447"/>
            </a:xfrm>
            <a:custGeom>
              <a:avLst/>
              <a:gdLst/>
              <a:ahLst/>
              <a:cxnLst/>
              <a:rect l="l" t="t" r="r" b="b"/>
              <a:pathLst>
                <a:path w="4791" h="5106" fill="none" extrusionOk="0">
                  <a:moveTo>
                    <a:pt x="4791" y="0"/>
                  </a:moveTo>
                  <a:lnTo>
                    <a:pt x="2117" y="2843"/>
                  </a:lnTo>
                  <a:lnTo>
                    <a:pt x="1" y="5105"/>
                  </a:lnTo>
                </a:path>
              </a:pathLst>
            </a:custGeom>
            <a:noFill/>
            <a:ln w="3925" cap="flat" cmpd="sng">
              <a:solidFill>
                <a:srgbClr val="E7A662"/>
              </a:solidFill>
              <a:prstDash val="solid"/>
              <a:miter lim="1209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4" name="Google Shape;4604;p13"/>
            <p:cNvSpPr/>
            <p:nvPr/>
          </p:nvSpPr>
          <p:spPr>
            <a:xfrm>
              <a:off x="1516722" y="791795"/>
              <a:ext cx="239954" cy="554840"/>
            </a:xfrm>
            <a:custGeom>
              <a:avLst/>
              <a:gdLst/>
              <a:ahLst/>
              <a:cxnLst/>
              <a:rect l="l" t="t" r="r" b="b"/>
              <a:pathLst>
                <a:path w="4416" h="10211" fill="none" extrusionOk="0">
                  <a:moveTo>
                    <a:pt x="0" y="1"/>
                  </a:moveTo>
                  <a:lnTo>
                    <a:pt x="2674" y="4936"/>
                  </a:lnTo>
                  <a:lnTo>
                    <a:pt x="4089" y="6678"/>
                  </a:lnTo>
                  <a:lnTo>
                    <a:pt x="4416" y="10211"/>
                  </a:lnTo>
                </a:path>
              </a:pathLst>
            </a:custGeom>
            <a:noFill/>
            <a:ln w="3925" cap="flat" cmpd="sng">
              <a:solidFill>
                <a:srgbClr val="E7A662"/>
              </a:solidFill>
              <a:prstDash val="solid"/>
              <a:miter lim="1209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5" name="Google Shape;4605;p13"/>
            <p:cNvSpPr/>
            <p:nvPr/>
          </p:nvSpPr>
          <p:spPr>
            <a:xfrm>
              <a:off x="1738911" y="854936"/>
              <a:ext cx="356943" cy="299780"/>
            </a:xfrm>
            <a:custGeom>
              <a:avLst/>
              <a:gdLst/>
              <a:ahLst/>
              <a:cxnLst/>
              <a:rect l="l" t="t" r="r" b="b"/>
              <a:pathLst>
                <a:path w="6569" h="5517" fill="none" extrusionOk="0">
                  <a:moveTo>
                    <a:pt x="6569" y="0"/>
                  </a:moveTo>
                  <a:lnTo>
                    <a:pt x="2480" y="5069"/>
                  </a:lnTo>
                  <a:lnTo>
                    <a:pt x="0" y="5516"/>
                  </a:lnTo>
                </a:path>
              </a:pathLst>
            </a:custGeom>
            <a:noFill/>
            <a:ln w="3925" cap="flat" cmpd="sng">
              <a:solidFill>
                <a:srgbClr val="E7A662"/>
              </a:solidFill>
              <a:prstDash val="solid"/>
              <a:miter lim="1209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6" name="Google Shape;4606;p13"/>
            <p:cNvSpPr/>
            <p:nvPr/>
          </p:nvSpPr>
          <p:spPr>
            <a:xfrm>
              <a:off x="1328711" y="849665"/>
              <a:ext cx="138778" cy="138072"/>
            </a:xfrm>
            <a:custGeom>
              <a:avLst/>
              <a:gdLst/>
              <a:ahLst/>
              <a:cxnLst/>
              <a:rect l="l" t="t" r="r" b="b"/>
              <a:pathLst>
                <a:path w="2554" h="2541" extrusionOk="0">
                  <a:moveTo>
                    <a:pt x="1283" y="0"/>
                  </a:moveTo>
                  <a:cubicBezTo>
                    <a:pt x="1114" y="980"/>
                    <a:pt x="981" y="1101"/>
                    <a:pt x="1" y="1259"/>
                  </a:cubicBezTo>
                  <a:cubicBezTo>
                    <a:pt x="981" y="1428"/>
                    <a:pt x="1114" y="1561"/>
                    <a:pt x="1271" y="2541"/>
                  </a:cubicBezTo>
                  <a:cubicBezTo>
                    <a:pt x="1428" y="1561"/>
                    <a:pt x="1561" y="1428"/>
                    <a:pt x="2553" y="1283"/>
                  </a:cubicBezTo>
                  <a:cubicBezTo>
                    <a:pt x="1561" y="1113"/>
                    <a:pt x="1428" y="980"/>
                    <a:pt x="1283" y="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7" name="Google Shape;4607;p13"/>
            <p:cNvSpPr/>
            <p:nvPr/>
          </p:nvSpPr>
          <p:spPr>
            <a:xfrm>
              <a:off x="1492378" y="770114"/>
              <a:ext cx="48741" cy="48686"/>
            </a:xfrm>
            <a:custGeom>
              <a:avLst/>
              <a:gdLst/>
              <a:ahLst/>
              <a:cxnLst/>
              <a:rect l="l" t="t" r="r" b="b"/>
              <a:pathLst>
                <a:path w="897" h="896" extrusionOk="0">
                  <a:moveTo>
                    <a:pt x="448" y="1"/>
                  </a:moveTo>
                  <a:cubicBezTo>
                    <a:pt x="388" y="352"/>
                    <a:pt x="352" y="388"/>
                    <a:pt x="1" y="448"/>
                  </a:cubicBezTo>
                  <a:cubicBezTo>
                    <a:pt x="340" y="509"/>
                    <a:pt x="388" y="557"/>
                    <a:pt x="448" y="896"/>
                  </a:cubicBezTo>
                  <a:cubicBezTo>
                    <a:pt x="509" y="557"/>
                    <a:pt x="545" y="509"/>
                    <a:pt x="896" y="460"/>
                  </a:cubicBezTo>
                  <a:cubicBezTo>
                    <a:pt x="557" y="400"/>
                    <a:pt x="509" y="352"/>
                    <a:pt x="448" y="1"/>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8" name="Google Shape;4608;p13"/>
            <p:cNvSpPr/>
            <p:nvPr/>
          </p:nvSpPr>
          <p:spPr>
            <a:xfrm>
              <a:off x="1613335" y="1009367"/>
              <a:ext cx="85527" cy="85527"/>
            </a:xfrm>
            <a:custGeom>
              <a:avLst/>
              <a:gdLst/>
              <a:ahLst/>
              <a:cxnLst/>
              <a:rect l="l" t="t" r="r" b="b"/>
              <a:pathLst>
                <a:path w="1574" h="1574" extrusionOk="0">
                  <a:moveTo>
                    <a:pt x="799" y="1"/>
                  </a:moveTo>
                  <a:cubicBezTo>
                    <a:pt x="690" y="606"/>
                    <a:pt x="606" y="690"/>
                    <a:pt x="1" y="787"/>
                  </a:cubicBezTo>
                  <a:cubicBezTo>
                    <a:pt x="606" y="884"/>
                    <a:pt x="690" y="969"/>
                    <a:pt x="787" y="1574"/>
                  </a:cubicBezTo>
                  <a:cubicBezTo>
                    <a:pt x="884" y="969"/>
                    <a:pt x="968" y="884"/>
                    <a:pt x="1573" y="799"/>
                  </a:cubicBezTo>
                  <a:cubicBezTo>
                    <a:pt x="968" y="690"/>
                    <a:pt x="884" y="606"/>
                    <a:pt x="799" y="1"/>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9" name="Google Shape;4609;p13"/>
            <p:cNvSpPr/>
            <p:nvPr/>
          </p:nvSpPr>
          <p:spPr>
            <a:xfrm>
              <a:off x="1713264" y="1130216"/>
              <a:ext cx="51295" cy="48958"/>
            </a:xfrm>
            <a:custGeom>
              <a:avLst/>
              <a:gdLst/>
              <a:ahLst/>
              <a:cxnLst/>
              <a:rect l="l" t="t" r="r" b="b"/>
              <a:pathLst>
                <a:path w="944" h="901" extrusionOk="0">
                  <a:moveTo>
                    <a:pt x="477" y="1"/>
                  </a:moveTo>
                  <a:cubicBezTo>
                    <a:pt x="253" y="1"/>
                    <a:pt x="59" y="175"/>
                    <a:pt x="25" y="402"/>
                  </a:cubicBezTo>
                  <a:cubicBezTo>
                    <a:pt x="0" y="656"/>
                    <a:pt x="182" y="874"/>
                    <a:pt x="424" y="898"/>
                  </a:cubicBezTo>
                  <a:cubicBezTo>
                    <a:pt x="439" y="899"/>
                    <a:pt x="454" y="900"/>
                    <a:pt x="469" y="900"/>
                  </a:cubicBezTo>
                  <a:cubicBezTo>
                    <a:pt x="703" y="900"/>
                    <a:pt x="897" y="726"/>
                    <a:pt x="920" y="499"/>
                  </a:cubicBezTo>
                  <a:cubicBezTo>
                    <a:pt x="944" y="257"/>
                    <a:pt x="763" y="39"/>
                    <a:pt x="521" y="3"/>
                  </a:cubicBezTo>
                  <a:cubicBezTo>
                    <a:pt x="506" y="1"/>
                    <a:pt x="492" y="1"/>
                    <a:pt x="477" y="1"/>
                  </a:cubicBezTo>
                  <a:close/>
                </a:path>
              </a:pathLst>
            </a:custGeom>
            <a:solidFill>
              <a:srgbClr val="5F7D95">
                <a:alpha val="17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0" name="Google Shape;4610;p13"/>
            <p:cNvSpPr/>
            <p:nvPr/>
          </p:nvSpPr>
          <p:spPr>
            <a:xfrm>
              <a:off x="1849979" y="1096797"/>
              <a:ext cx="49338" cy="48686"/>
            </a:xfrm>
            <a:custGeom>
              <a:avLst/>
              <a:gdLst/>
              <a:ahLst/>
              <a:cxnLst/>
              <a:rect l="l" t="t" r="r" b="b"/>
              <a:pathLst>
                <a:path w="908" h="896" extrusionOk="0">
                  <a:moveTo>
                    <a:pt x="460" y="1"/>
                  </a:moveTo>
                  <a:cubicBezTo>
                    <a:pt x="400" y="340"/>
                    <a:pt x="351" y="388"/>
                    <a:pt x="1" y="448"/>
                  </a:cubicBezTo>
                  <a:cubicBezTo>
                    <a:pt x="351" y="509"/>
                    <a:pt x="400" y="545"/>
                    <a:pt x="448" y="896"/>
                  </a:cubicBezTo>
                  <a:cubicBezTo>
                    <a:pt x="509" y="557"/>
                    <a:pt x="557" y="509"/>
                    <a:pt x="908" y="448"/>
                  </a:cubicBezTo>
                  <a:cubicBezTo>
                    <a:pt x="557" y="400"/>
                    <a:pt x="521" y="352"/>
                    <a:pt x="460" y="1"/>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1" name="Google Shape;4611;p13"/>
            <p:cNvSpPr/>
            <p:nvPr/>
          </p:nvSpPr>
          <p:spPr>
            <a:xfrm>
              <a:off x="1732336" y="1320944"/>
              <a:ext cx="48686" cy="48686"/>
            </a:xfrm>
            <a:custGeom>
              <a:avLst/>
              <a:gdLst/>
              <a:ahLst/>
              <a:cxnLst/>
              <a:rect l="l" t="t" r="r" b="b"/>
              <a:pathLst>
                <a:path w="896" h="896" extrusionOk="0">
                  <a:moveTo>
                    <a:pt x="448" y="1"/>
                  </a:moveTo>
                  <a:cubicBezTo>
                    <a:pt x="387" y="352"/>
                    <a:pt x="339" y="388"/>
                    <a:pt x="0" y="448"/>
                  </a:cubicBezTo>
                  <a:cubicBezTo>
                    <a:pt x="339" y="509"/>
                    <a:pt x="387" y="557"/>
                    <a:pt x="436" y="896"/>
                  </a:cubicBezTo>
                  <a:cubicBezTo>
                    <a:pt x="508" y="557"/>
                    <a:pt x="545" y="509"/>
                    <a:pt x="895" y="460"/>
                  </a:cubicBezTo>
                  <a:cubicBezTo>
                    <a:pt x="545" y="400"/>
                    <a:pt x="508" y="352"/>
                    <a:pt x="448" y="1"/>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2" name="Google Shape;4612;p13"/>
            <p:cNvSpPr/>
            <p:nvPr/>
          </p:nvSpPr>
          <p:spPr>
            <a:xfrm>
              <a:off x="1554215" y="539500"/>
              <a:ext cx="215611" cy="195941"/>
            </a:xfrm>
            <a:custGeom>
              <a:avLst/>
              <a:gdLst/>
              <a:ahLst/>
              <a:cxnLst/>
              <a:rect l="l" t="t" r="r" b="b"/>
              <a:pathLst>
                <a:path w="3968" h="3606" extrusionOk="0">
                  <a:moveTo>
                    <a:pt x="1977" y="0"/>
                  </a:moveTo>
                  <a:cubicBezTo>
                    <a:pt x="1521" y="0"/>
                    <a:pt x="1066" y="173"/>
                    <a:pt x="714" y="519"/>
                  </a:cubicBezTo>
                  <a:cubicBezTo>
                    <a:pt x="0" y="1221"/>
                    <a:pt x="0" y="2358"/>
                    <a:pt x="690" y="3071"/>
                  </a:cubicBezTo>
                  <a:cubicBezTo>
                    <a:pt x="1045" y="3427"/>
                    <a:pt x="1512" y="3605"/>
                    <a:pt x="1979" y="3605"/>
                  </a:cubicBezTo>
                  <a:cubicBezTo>
                    <a:pt x="2434" y="3605"/>
                    <a:pt x="2890" y="3436"/>
                    <a:pt x="3242" y="3096"/>
                  </a:cubicBezTo>
                  <a:cubicBezTo>
                    <a:pt x="3956" y="2394"/>
                    <a:pt x="3968" y="1257"/>
                    <a:pt x="3266" y="543"/>
                  </a:cubicBezTo>
                  <a:cubicBezTo>
                    <a:pt x="2911" y="182"/>
                    <a:pt x="2444" y="0"/>
                    <a:pt x="1977" y="0"/>
                  </a:cubicBezTo>
                  <a:close/>
                </a:path>
              </a:pathLst>
            </a:custGeom>
            <a:solidFill>
              <a:srgbClr val="5F7D95">
                <a:alpha val="17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3" name="Google Shape;4613;p13"/>
            <p:cNvSpPr/>
            <p:nvPr/>
          </p:nvSpPr>
          <p:spPr>
            <a:xfrm>
              <a:off x="1606108" y="581450"/>
              <a:ext cx="111827" cy="111827"/>
            </a:xfrm>
            <a:custGeom>
              <a:avLst/>
              <a:gdLst/>
              <a:ahLst/>
              <a:cxnLst/>
              <a:rect l="l" t="t" r="r" b="b"/>
              <a:pathLst>
                <a:path w="2058" h="2058" extrusionOk="0">
                  <a:moveTo>
                    <a:pt x="1041" y="1"/>
                  </a:moveTo>
                  <a:cubicBezTo>
                    <a:pt x="896" y="787"/>
                    <a:pt x="799" y="896"/>
                    <a:pt x="1" y="1017"/>
                  </a:cubicBezTo>
                  <a:cubicBezTo>
                    <a:pt x="799" y="1150"/>
                    <a:pt x="896" y="1259"/>
                    <a:pt x="1017" y="2057"/>
                  </a:cubicBezTo>
                  <a:cubicBezTo>
                    <a:pt x="1150" y="1259"/>
                    <a:pt x="1259" y="1150"/>
                    <a:pt x="2057" y="1029"/>
                  </a:cubicBezTo>
                  <a:cubicBezTo>
                    <a:pt x="1259" y="896"/>
                    <a:pt x="1162" y="799"/>
                    <a:pt x="1041" y="1"/>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4" name="Google Shape;4614;p13"/>
            <p:cNvSpPr/>
            <p:nvPr/>
          </p:nvSpPr>
          <p:spPr>
            <a:xfrm>
              <a:off x="1970936" y="760115"/>
              <a:ext cx="222240" cy="196267"/>
            </a:xfrm>
            <a:custGeom>
              <a:avLst/>
              <a:gdLst/>
              <a:ahLst/>
              <a:cxnLst/>
              <a:rect l="l" t="t" r="r" b="b"/>
              <a:pathLst>
                <a:path w="4090" h="3612" extrusionOk="0">
                  <a:moveTo>
                    <a:pt x="2054" y="0"/>
                  </a:moveTo>
                  <a:cubicBezTo>
                    <a:pt x="1332" y="0"/>
                    <a:pt x="654" y="437"/>
                    <a:pt x="375" y="1152"/>
                  </a:cubicBezTo>
                  <a:cubicBezTo>
                    <a:pt x="0" y="2072"/>
                    <a:pt x="460" y="3124"/>
                    <a:pt x="1391" y="3487"/>
                  </a:cubicBezTo>
                  <a:cubicBezTo>
                    <a:pt x="1605" y="3572"/>
                    <a:pt x="1826" y="3611"/>
                    <a:pt x="2044" y="3611"/>
                  </a:cubicBezTo>
                  <a:cubicBezTo>
                    <a:pt x="2763" y="3611"/>
                    <a:pt x="3448" y="3177"/>
                    <a:pt x="3726" y="2471"/>
                  </a:cubicBezTo>
                  <a:cubicBezTo>
                    <a:pt x="4089" y="1540"/>
                    <a:pt x="3629" y="499"/>
                    <a:pt x="2710" y="124"/>
                  </a:cubicBezTo>
                  <a:cubicBezTo>
                    <a:pt x="2494" y="40"/>
                    <a:pt x="2272" y="0"/>
                    <a:pt x="2054" y="0"/>
                  </a:cubicBezTo>
                  <a:close/>
                </a:path>
              </a:pathLst>
            </a:custGeom>
            <a:solidFill>
              <a:srgbClr val="5F7D95">
                <a:alpha val="17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5" name="Google Shape;4615;p13"/>
            <p:cNvSpPr/>
            <p:nvPr/>
          </p:nvSpPr>
          <p:spPr>
            <a:xfrm>
              <a:off x="2026144" y="802336"/>
              <a:ext cx="111772" cy="111120"/>
            </a:xfrm>
            <a:custGeom>
              <a:avLst/>
              <a:gdLst/>
              <a:ahLst/>
              <a:cxnLst/>
              <a:rect l="l" t="t" r="r" b="b"/>
              <a:pathLst>
                <a:path w="2057" h="2045" extrusionOk="0">
                  <a:moveTo>
                    <a:pt x="1041" y="0"/>
                  </a:moveTo>
                  <a:cubicBezTo>
                    <a:pt x="908" y="787"/>
                    <a:pt x="799" y="896"/>
                    <a:pt x="0" y="1017"/>
                  </a:cubicBezTo>
                  <a:cubicBezTo>
                    <a:pt x="799" y="1138"/>
                    <a:pt x="896" y="1259"/>
                    <a:pt x="1017" y="2045"/>
                  </a:cubicBezTo>
                  <a:cubicBezTo>
                    <a:pt x="1162" y="1259"/>
                    <a:pt x="1259" y="1150"/>
                    <a:pt x="2057" y="1029"/>
                  </a:cubicBezTo>
                  <a:cubicBezTo>
                    <a:pt x="1271" y="896"/>
                    <a:pt x="1162" y="787"/>
                    <a:pt x="1041" y="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6" name="Google Shape;4616;p13"/>
            <p:cNvSpPr/>
            <p:nvPr/>
          </p:nvSpPr>
          <p:spPr>
            <a:xfrm>
              <a:off x="1696147" y="1111958"/>
              <a:ext cx="85527" cy="85473"/>
            </a:xfrm>
            <a:custGeom>
              <a:avLst/>
              <a:gdLst/>
              <a:ahLst/>
              <a:cxnLst/>
              <a:rect l="l" t="t" r="r" b="b"/>
              <a:pathLst>
                <a:path w="1574" h="1573" extrusionOk="0">
                  <a:moveTo>
                    <a:pt x="799" y="0"/>
                  </a:moveTo>
                  <a:cubicBezTo>
                    <a:pt x="690" y="605"/>
                    <a:pt x="606" y="690"/>
                    <a:pt x="1" y="786"/>
                  </a:cubicBezTo>
                  <a:cubicBezTo>
                    <a:pt x="606" y="883"/>
                    <a:pt x="690" y="968"/>
                    <a:pt x="787" y="1573"/>
                  </a:cubicBezTo>
                  <a:cubicBezTo>
                    <a:pt x="884" y="968"/>
                    <a:pt x="969" y="883"/>
                    <a:pt x="1573" y="798"/>
                  </a:cubicBezTo>
                  <a:cubicBezTo>
                    <a:pt x="969" y="690"/>
                    <a:pt x="884" y="605"/>
                    <a:pt x="799" y="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17" name="Google Shape;4617;p13"/>
          <p:cNvSpPr txBox="1">
            <a:spLocks noGrp="1"/>
          </p:cNvSpPr>
          <p:nvPr>
            <p:ph type="subTitle" idx="1"/>
          </p:nvPr>
        </p:nvSpPr>
        <p:spPr>
          <a:xfrm>
            <a:off x="1158250" y="1496200"/>
            <a:ext cx="1161300" cy="309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2E5789"/>
              </a:buClr>
              <a:buSzPts val="2000"/>
              <a:buFont typeface="Big Shoulders Text"/>
              <a:buNone/>
              <a:defRPr sz="2000">
                <a:solidFill>
                  <a:srgbClr val="708EC0"/>
                </a:solidFill>
                <a:latin typeface="Big Shoulders Text"/>
                <a:ea typeface="Big Shoulders Text"/>
                <a:cs typeface="Big Shoulders Text"/>
                <a:sym typeface="Big Shoulders Text"/>
              </a:defRPr>
            </a:lvl1pPr>
            <a:lvl2pPr lvl="1"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2pPr>
            <a:lvl3pPr lvl="2"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3pPr>
            <a:lvl4pPr lvl="3"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4pPr>
            <a:lvl5pPr lvl="4"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5pPr>
            <a:lvl6pPr lvl="5"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6pPr>
            <a:lvl7pPr lvl="6"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7pPr>
            <a:lvl8pPr lvl="7"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8pPr>
            <a:lvl9pPr lvl="8" rtl="0">
              <a:lnSpc>
                <a:spcPct val="100000"/>
              </a:lnSpc>
              <a:spcBef>
                <a:spcPts val="1600"/>
              </a:spcBef>
              <a:spcAft>
                <a:spcPts val="1600"/>
              </a:spcAft>
              <a:buSzPts val="2000"/>
              <a:buFont typeface="Big Shoulders Text"/>
              <a:buNone/>
              <a:defRPr sz="2000">
                <a:latin typeface="Big Shoulders Text"/>
                <a:ea typeface="Big Shoulders Text"/>
                <a:cs typeface="Big Shoulders Text"/>
                <a:sym typeface="Big Shoulders Text"/>
              </a:defRPr>
            </a:lvl9pPr>
          </a:lstStyle>
          <a:p>
            <a:endParaRPr/>
          </a:p>
        </p:txBody>
      </p:sp>
      <p:sp>
        <p:nvSpPr>
          <p:cNvPr id="4618" name="Google Shape;4618;p13"/>
          <p:cNvSpPr txBox="1">
            <a:spLocks noGrp="1"/>
          </p:cNvSpPr>
          <p:nvPr>
            <p:ph type="subTitle" idx="2"/>
          </p:nvPr>
        </p:nvSpPr>
        <p:spPr>
          <a:xfrm>
            <a:off x="865950" y="1883311"/>
            <a:ext cx="1749300" cy="776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Font typeface="Roboto Light"/>
              <a:buNone/>
              <a:defRPr sz="1400"/>
            </a:lvl1pPr>
            <a:lvl2pPr lvl="1" rtl="0">
              <a:lnSpc>
                <a:spcPct val="100000"/>
              </a:lnSpc>
              <a:spcBef>
                <a:spcPts val="160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4619" name="Google Shape;4619;p13"/>
          <p:cNvSpPr txBox="1">
            <a:spLocks noGrp="1"/>
          </p:cNvSpPr>
          <p:nvPr>
            <p:ph type="subTitle" idx="3"/>
          </p:nvPr>
        </p:nvSpPr>
        <p:spPr>
          <a:xfrm>
            <a:off x="1166497" y="2899825"/>
            <a:ext cx="1161300" cy="309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2E5789"/>
              </a:buClr>
              <a:buSzPts val="2000"/>
              <a:buFont typeface="Big Shoulders Text"/>
              <a:buNone/>
              <a:defRPr sz="2000">
                <a:solidFill>
                  <a:srgbClr val="708EC0"/>
                </a:solidFill>
                <a:latin typeface="Big Shoulders Text"/>
                <a:ea typeface="Big Shoulders Text"/>
                <a:cs typeface="Big Shoulders Text"/>
                <a:sym typeface="Big Shoulders Text"/>
              </a:defRPr>
            </a:lvl1pPr>
            <a:lvl2pPr lvl="1"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2pPr>
            <a:lvl3pPr lvl="2"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3pPr>
            <a:lvl4pPr lvl="3"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4pPr>
            <a:lvl5pPr lvl="4"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5pPr>
            <a:lvl6pPr lvl="5"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6pPr>
            <a:lvl7pPr lvl="6"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7pPr>
            <a:lvl8pPr lvl="7"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8pPr>
            <a:lvl9pPr lvl="8" rtl="0">
              <a:lnSpc>
                <a:spcPct val="100000"/>
              </a:lnSpc>
              <a:spcBef>
                <a:spcPts val="1600"/>
              </a:spcBef>
              <a:spcAft>
                <a:spcPts val="1600"/>
              </a:spcAft>
              <a:buSzPts val="2000"/>
              <a:buFont typeface="Big Shoulders Text"/>
              <a:buNone/>
              <a:defRPr sz="2000">
                <a:latin typeface="Big Shoulders Text"/>
                <a:ea typeface="Big Shoulders Text"/>
                <a:cs typeface="Big Shoulders Text"/>
                <a:sym typeface="Big Shoulders Text"/>
              </a:defRPr>
            </a:lvl9pPr>
          </a:lstStyle>
          <a:p>
            <a:endParaRPr/>
          </a:p>
        </p:txBody>
      </p:sp>
      <p:sp>
        <p:nvSpPr>
          <p:cNvPr id="4620" name="Google Shape;4620;p13"/>
          <p:cNvSpPr txBox="1">
            <a:spLocks noGrp="1"/>
          </p:cNvSpPr>
          <p:nvPr>
            <p:ph type="subTitle" idx="4"/>
          </p:nvPr>
        </p:nvSpPr>
        <p:spPr>
          <a:xfrm>
            <a:off x="865950" y="3287203"/>
            <a:ext cx="1749300" cy="776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Font typeface="Roboto Light"/>
              <a:buNone/>
              <a:defRPr sz="1400"/>
            </a:lvl1pPr>
            <a:lvl2pPr lvl="1" rtl="0">
              <a:lnSpc>
                <a:spcPct val="100000"/>
              </a:lnSpc>
              <a:spcBef>
                <a:spcPts val="160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4621" name="Google Shape;4621;p13"/>
          <p:cNvSpPr txBox="1">
            <a:spLocks noGrp="1"/>
          </p:cNvSpPr>
          <p:nvPr>
            <p:ph type="subTitle" idx="5"/>
          </p:nvPr>
        </p:nvSpPr>
        <p:spPr>
          <a:xfrm>
            <a:off x="4034950" y="1496200"/>
            <a:ext cx="1161300" cy="309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2E5789"/>
              </a:buClr>
              <a:buSzPts val="2000"/>
              <a:buFont typeface="Big Shoulders Text"/>
              <a:buNone/>
              <a:defRPr sz="2000">
                <a:solidFill>
                  <a:srgbClr val="708EC0"/>
                </a:solidFill>
                <a:latin typeface="Big Shoulders Text"/>
                <a:ea typeface="Big Shoulders Text"/>
                <a:cs typeface="Big Shoulders Text"/>
                <a:sym typeface="Big Shoulders Text"/>
              </a:defRPr>
            </a:lvl1pPr>
            <a:lvl2pPr lvl="1"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2pPr>
            <a:lvl3pPr lvl="2"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3pPr>
            <a:lvl4pPr lvl="3"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4pPr>
            <a:lvl5pPr lvl="4"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5pPr>
            <a:lvl6pPr lvl="5"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6pPr>
            <a:lvl7pPr lvl="6"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7pPr>
            <a:lvl8pPr lvl="7"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8pPr>
            <a:lvl9pPr lvl="8" rtl="0">
              <a:lnSpc>
                <a:spcPct val="100000"/>
              </a:lnSpc>
              <a:spcBef>
                <a:spcPts val="1600"/>
              </a:spcBef>
              <a:spcAft>
                <a:spcPts val="1600"/>
              </a:spcAft>
              <a:buSzPts val="2000"/>
              <a:buFont typeface="Big Shoulders Text"/>
              <a:buNone/>
              <a:defRPr sz="2000">
                <a:latin typeface="Big Shoulders Text"/>
                <a:ea typeface="Big Shoulders Text"/>
                <a:cs typeface="Big Shoulders Text"/>
                <a:sym typeface="Big Shoulders Text"/>
              </a:defRPr>
            </a:lvl9pPr>
          </a:lstStyle>
          <a:p>
            <a:endParaRPr/>
          </a:p>
        </p:txBody>
      </p:sp>
      <p:sp>
        <p:nvSpPr>
          <p:cNvPr id="4622" name="Google Shape;4622;p13"/>
          <p:cNvSpPr txBox="1">
            <a:spLocks noGrp="1"/>
          </p:cNvSpPr>
          <p:nvPr>
            <p:ph type="subTitle" idx="6"/>
          </p:nvPr>
        </p:nvSpPr>
        <p:spPr>
          <a:xfrm>
            <a:off x="3688695" y="1883311"/>
            <a:ext cx="1749300" cy="776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Font typeface="Roboto Light"/>
              <a:buNone/>
              <a:defRPr sz="1400"/>
            </a:lvl1pPr>
            <a:lvl2pPr lvl="1" rtl="0">
              <a:lnSpc>
                <a:spcPct val="100000"/>
              </a:lnSpc>
              <a:spcBef>
                <a:spcPts val="160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4623" name="Google Shape;4623;p13"/>
          <p:cNvSpPr txBox="1">
            <a:spLocks noGrp="1"/>
          </p:cNvSpPr>
          <p:nvPr>
            <p:ph type="subTitle" idx="7"/>
          </p:nvPr>
        </p:nvSpPr>
        <p:spPr>
          <a:xfrm>
            <a:off x="4032200" y="2899825"/>
            <a:ext cx="1161300" cy="309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2E5789"/>
              </a:buClr>
              <a:buSzPts val="2000"/>
              <a:buFont typeface="Big Shoulders Text"/>
              <a:buNone/>
              <a:defRPr sz="2000">
                <a:solidFill>
                  <a:srgbClr val="708EC0"/>
                </a:solidFill>
                <a:latin typeface="Big Shoulders Text"/>
                <a:ea typeface="Big Shoulders Text"/>
                <a:cs typeface="Big Shoulders Text"/>
                <a:sym typeface="Big Shoulders Text"/>
              </a:defRPr>
            </a:lvl1pPr>
            <a:lvl2pPr lvl="1"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2pPr>
            <a:lvl3pPr lvl="2"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3pPr>
            <a:lvl4pPr lvl="3"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4pPr>
            <a:lvl5pPr lvl="4"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5pPr>
            <a:lvl6pPr lvl="5"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6pPr>
            <a:lvl7pPr lvl="6"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7pPr>
            <a:lvl8pPr lvl="7"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8pPr>
            <a:lvl9pPr lvl="8" rtl="0">
              <a:lnSpc>
                <a:spcPct val="100000"/>
              </a:lnSpc>
              <a:spcBef>
                <a:spcPts val="1600"/>
              </a:spcBef>
              <a:spcAft>
                <a:spcPts val="1600"/>
              </a:spcAft>
              <a:buSzPts val="2000"/>
              <a:buFont typeface="Big Shoulders Text"/>
              <a:buNone/>
              <a:defRPr sz="2000">
                <a:latin typeface="Big Shoulders Text"/>
                <a:ea typeface="Big Shoulders Text"/>
                <a:cs typeface="Big Shoulders Text"/>
                <a:sym typeface="Big Shoulders Text"/>
              </a:defRPr>
            </a:lvl9pPr>
          </a:lstStyle>
          <a:p>
            <a:endParaRPr/>
          </a:p>
        </p:txBody>
      </p:sp>
      <p:sp>
        <p:nvSpPr>
          <p:cNvPr id="4624" name="Google Shape;4624;p13"/>
          <p:cNvSpPr txBox="1">
            <a:spLocks noGrp="1"/>
          </p:cNvSpPr>
          <p:nvPr>
            <p:ph type="subTitle" idx="8"/>
          </p:nvPr>
        </p:nvSpPr>
        <p:spPr>
          <a:xfrm>
            <a:off x="3688695" y="3287203"/>
            <a:ext cx="1749300" cy="776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Font typeface="Roboto Light"/>
              <a:buNone/>
              <a:defRPr sz="1400"/>
            </a:lvl1pPr>
            <a:lvl2pPr lvl="1" rtl="0">
              <a:lnSpc>
                <a:spcPct val="100000"/>
              </a:lnSpc>
              <a:spcBef>
                <a:spcPts val="160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4625" name="Google Shape;4625;p13"/>
          <p:cNvSpPr txBox="1">
            <a:spLocks noGrp="1"/>
          </p:cNvSpPr>
          <p:nvPr>
            <p:ph type="subTitle" idx="9"/>
          </p:nvPr>
        </p:nvSpPr>
        <p:spPr>
          <a:xfrm>
            <a:off x="6851961" y="1491850"/>
            <a:ext cx="1161300" cy="309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2E5789"/>
              </a:buClr>
              <a:buSzPts val="2000"/>
              <a:buFont typeface="Big Shoulders Text"/>
              <a:buNone/>
              <a:defRPr sz="2000">
                <a:solidFill>
                  <a:srgbClr val="708EC0"/>
                </a:solidFill>
                <a:latin typeface="Big Shoulders Text"/>
                <a:ea typeface="Big Shoulders Text"/>
                <a:cs typeface="Big Shoulders Text"/>
                <a:sym typeface="Big Shoulders Text"/>
              </a:defRPr>
            </a:lvl1pPr>
            <a:lvl2pPr lvl="1"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2pPr>
            <a:lvl3pPr lvl="2"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3pPr>
            <a:lvl4pPr lvl="3"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4pPr>
            <a:lvl5pPr lvl="4"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5pPr>
            <a:lvl6pPr lvl="5"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6pPr>
            <a:lvl7pPr lvl="6"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7pPr>
            <a:lvl8pPr lvl="7"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8pPr>
            <a:lvl9pPr lvl="8" rtl="0">
              <a:lnSpc>
                <a:spcPct val="100000"/>
              </a:lnSpc>
              <a:spcBef>
                <a:spcPts val="1600"/>
              </a:spcBef>
              <a:spcAft>
                <a:spcPts val="1600"/>
              </a:spcAft>
              <a:buSzPts val="2000"/>
              <a:buFont typeface="Big Shoulders Text"/>
              <a:buNone/>
              <a:defRPr sz="2000">
                <a:latin typeface="Big Shoulders Text"/>
                <a:ea typeface="Big Shoulders Text"/>
                <a:cs typeface="Big Shoulders Text"/>
                <a:sym typeface="Big Shoulders Text"/>
              </a:defRPr>
            </a:lvl9pPr>
          </a:lstStyle>
          <a:p>
            <a:endParaRPr/>
          </a:p>
        </p:txBody>
      </p:sp>
      <p:sp>
        <p:nvSpPr>
          <p:cNvPr id="4626" name="Google Shape;4626;p13"/>
          <p:cNvSpPr txBox="1">
            <a:spLocks noGrp="1"/>
          </p:cNvSpPr>
          <p:nvPr>
            <p:ph type="subTitle" idx="13"/>
          </p:nvPr>
        </p:nvSpPr>
        <p:spPr>
          <a:xfrm>
            <a:off x="6511441" y="1883311"/>
            <a:ext cx="1749300" cy="776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Font typeface="Roboto Light"/>
              <a:buNone/>
              <a:defRPr sz="1400"/>
            </a:lvl1pPr>
            <a:lvl2pPr lvl="1" rtl="0">
              <a:lnSpc>
                <a:spcPct val="100000"/>
              </a:lnSpc>
              <a:spcBef>
                <a:spcPts val="160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4627" name="Google Shape;4627;p13"/>
          <p:cNvSpPr txBox="1">
            <a:spLocks noGrp="1"/>
          </p:cNvSpPr>
          <p:nvPr>
            <p:ph type="subTitle" idx="14"/>
          </p:nvPr>
        </p:nvSpPr>
        <p:spPr>
          <a:xfrm>
            <a:off x="6852361" y="2895475"/>
            <a:ext cx="1161300" cy="309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2E5789"/>
              </a:buClr>
              <a:buSzPts val="2000"/>
              <a:buFont typeface="Big Shoulders Text"/>
              <a:buNone/>
              <a:defRPr sz="2000">
                <a:solidFill>
                  <a:srgbClr val="708EC0"/>
                </a:solidFill>
                <a:latin typeface="Big Shoulders Text"/>
                <a:ea typeface="Big Shoulders Text"/>
                <a:cs typeface="Big Shoulders Text"/>
                <a:sym typeface="Big Shoulders Text"/>
              </a:defRPr>
            </a:lvl1pPr>
            <a:lvl2pPr lvl="1"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2pPr>
            <a:lvl3pPr lvl="2"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3pPr>
            <a:lvl4pPr lvl="3"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4pPr>
            <a:lvl5pPr lvl="4"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5pPr>
            <a:lvl6pPr lvl="5"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6pPr>
            <a:lvl7pPr lvl="6"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7pPr>
            <a:lvl8pPr lvl="7"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8pPr>
            <a:lvl9pPr lvl="8" rtl="0">
              <a:lnSpc>
                <a:spcPct val="100000"/>
              </a:lnSpc>
              <a:spcBef>
                <a:spcPts val="1600"/>
              </a:spcBef>
              <a:spcAft>
                <a:spcPts val="1600"/>
              </a:spcAft>
              <a:buSzPts val="2000"/>
              <a:buFont typeface="Big Shoulders Text"/>
              <a:buNone/>
              <a:defRPr sz="2000">
                <a:latin typeface="Big Shoulders Text"/>
                <a:ea typeface="Big Shoulders Text"/>
                <a:cs typeface="Big Shoulders Text"/>
                <a:sym typeface="Big Shoulders Text"/>
              </a:defRPr>
            </a:lvl9pPr>
          </a:lstStyle>
          <a:p>
            <a:endParaRPr/>
          </a:p>
        </p:txBody>
      </p:sp>
      <p:sp>
        <p:nvSpPr>
          <p:cNvPr id="4628" name="Google Shape;4628;p13"/>
          <p:cNvSpPr txBox="1">
            <a:spLocks noGrp="1"/>
          </p:cNvSpPr>
          <p:nvPr>
            <p:ph type="subTitle" idx="15"/>
          </p:nvPr>
        </p:nvSpPr>
        <p:spPr>
          <a:xfrm>
            <a:off x="6511441" y="3287203"/>
            <a:ext cx="1749300" cy="776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Font typeface="Roboto Light"/>
              <a:buNone/>
              <a:defRPr sz="1400"/>
            </a:lvl1pPr>
            <a:lvl2pPr lvl="1" rtl="0">
              <a:lnSpc>
                <a:spcPct val="100000"/>
              </a:lnSpc>
              <a:spcBef>
                <a:spcPts val="160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4629" name="Google Shape;4629;p13"/>
          <p:cNvSpPr txBox="1">
            <a:spLocks noGrp="1"/>
          </p:cNvSpPr>
          <p:nvPr>
            <p:ph type="title" hasCustomPrompt="1"/>
          </p:nvPr>
        </p:nvSpPr>
        <p:spPr>
          <a:xfrm>
            <a:off x="910265" y="1493625"/>
            <a:ext cx="262500" cy="309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30" name="Google Shape;4630;p13"/>
          <p:cNvSpPr txBox="1">
            <a:spLocks noGrp="1"/>
          </p:cNvSpPr>
          <p:nvPr>
            <p:ph type="title" idx="16" hasCustomPrompt="1"/>
          </p:nvPr>
        </p:nvSpPr>
        <p:spPr>
          <a:xfrm>
            <a:off x="3746181" y="1493625"/>
            <a:ext cx="278100" cy="309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31" name="Google Shape;4631;p13"/>
          <p:cNvSpPr txBox="1">
            <a:spLocks noGrp="1"/>
          </p:cNvSpPr>
          <p:nvPr>
            <p:ph type="title" idx="17" hasCustomPrompt="1"/>
          </p:nvPr>
        </p:nvSpPr>
        <p:spPr>
          <a:xfrm>
            <a:off x="6569497" y="1491850"/>
            <a:ext cx="278700" cy="309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32" name="Google Shape;4632;p13"/>
          <p:cNvSpPr txBox="1">
            <a:spLocks noGrp="1"/>
          </p:cNvSpPr>
          <p:nvPr>
            <p:ph type="title" idx="18" hasCustomPrompt="1"/>
          </p:nvPr>
        </p:nvSpPr>
        <p:spPr>
          <a:xfrm>
            <a:off x="931463" y="2897198"/>
            <a:ext cx="262500" cy="309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33" name="Google Shape;4633;p13"/>
          <p:cNvSpPr txBox="1">
            <a:spLocks noGrp="1"/>
          </p:cNvSpPr>
          <p:nvPr>
            <p:ph type="title" idx="19" hasCustomPrompt="1"/>
          </p:nvPr>
        </p:nvSpPr>
        <p:spPr>
          <a:xfrm>
            <a:off x="3747379" y="2895401"/>
            <a:ext cx="278100" cy="309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34" name="Google Shape;4634;p13"/>
          <p:cNvSpPr txBox="1">
            <a:spLocks noGrp="1"/>
          </p:cNvSpPr>
          <p:nvPr>
            <p:ph type="title" idx="20" hasCustomPrompt="1"/>
          </p:nvPr>
        </p:nvSpPr>
        <p:spPr>
          <a:xfrm>
            <a:off x="6570739" y="2895400"/>
            <a:ext cx="278700" cy="309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35" name="Google Shape;4635;p13"/>
          <p:cNvSpPr txBox="1">
            <a:spLocks noGrp="1"/>
          </p:cNvSpPr>
          <p:nvPr>
            <p:ph type="title" idx="21"/>
          </p:nvPr>
        </p:nvSpPr>
        <p:spPr>
          <a:xfrm>
            <a:off x="713225" y="539500"/>
            <a:ext cx="77175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ackground">
  <p:cSld name="CUSTOM_6">
    <p:spTree>
      <p:nvGrpSpPr>
        <p:cNvPr id="1" name="Shape 18446"/>
        <p:cNvGrpSpPr/>
        <p:nvPr/>
      </p:nvGrpSpPr>
      <p:grpSpPr>
        <a:xfrm>
          <a:off x="0" y="0"/>
          <a:ext cx="0" cy="0"/>
          <a:chOff x="0" y="0"/>
          <a:chExt cx="0" cy="0"/>
        </a:xfrm>
      </p:grpSpPr>
      <p:grpSp>
        <p:nvGrpSpPr>
          <p:cNvPr id="18447" name="Google Shape;18447;p39"/>
          <p:cNvGrpSpPr/>
          <p:nvPr/>
        </p:nvGrpSpPr>
        <p:grpSpPr>
          <a:xfrm>
            <a:off x="176625" y="110350"/>
            <a:ext cx="8790774" cy="4922811"/>
            <a:chOff x="131600" y="118425"/>
            <a:chExt cx="8790774" cy="4922811"/>
          </a:xfrm>
        </p:grpSpPr>
        <p:sp>
          <p:nvSpPr>
            <p:cNvPr id="18448" name="Google Shape;18448;p39"/>
            <p:cNvSpPr/>
            <p:nvPr/>
          </p:nvSpPr>
          <p:spPr>
            <a:xfrm rot="5400000">
              <a:off x="856680" y="10329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449" name="Google Shape;18449;p39"/>
            <p:cNvGrpSpPr/>
            <p:nvPr/>
          </p:nvGrpSpPr>
          <p:grpSpPr>
            <a:xfrm>
              <a:off x="131600" y="1884558"/>
              <a:ext cx="2122449" cy="3112715"/>
              <a:chOff x="131600" y="1884558"/>
              <a:chExt cx="2122449" cy="3112715"/>
            </a:xfrm>
          </p:grpSpPr>
          <p:sp>
            <p:nvSpPr>
              <p:cNvPr id="18450" name="Google Shape;18450;p39"/>
              <p:cNvSpPr/>
              <p:nvPr/>
            </p:nvSpPr>
            <p:spPr>
              <a:xfrm rot="5400000" flipH="1">
                <a:off x="1356823" y="35395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1" name="Google Shape;18451;p39"/>
              <p:cNvSpPr/>
              <p:nvPr/>
            </p:nvSpPr>
            <p:spPr>
              <a:xfrm rot="5400000" flipH="1">
                <a:off x="368247" y="38046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2" name="Google Shape;18452;p39"/>
              <p:cNvSpPr/>
              <p:nvPr/>
            </p:nvSpPr>
            <p:spPr>
              <a:xfrm rot="5400000" flipH="1">
                <a:off x="1212834" y="49452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3" name="Google Shape;18453;p39"/>
              <p:cNvSpPr/>
              <p:nvPr/>
            </p:nvSpPr>
            <p:spPr>
              <a:xfrm rot="5400000" flipH="1">
                <a:off x="1889810" y="3456082"/>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4" name="Google Shape;18454;p39"/>
              <p:cNvSpPr/>
              <p:nvPr/>
            </p:nvSpPr>
            <p:spPr>
              <a:xfrm rot="5400000" flipH="1">
                <a:off x="871337" y="44727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5" name="Google Shape;18455;p39"/>
              <p:cNvSpPr/>
              <p:nvPr/>
            </p:nvSpPr>
            <p:spPr>
              <a:xfrm rot="5400000" flipH="1">
                <a:off x="1458022" y="2595443"/>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6" name="Google Shape;18456;p39"/>
              <p:cNvSpPr/>
              <p:nvPr/>
            </p:nvSpPr>
            <p:spPr>
              <a:xfrm rot="5400000" flipH="1">
                <a:off x="373906" y="24622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7" name="Google Shape;18457;p39"/>
              <p:cNvSpPr/>
              <p:nvPr/>
            </p:nvSpPr>
            <p:spPr>
              <a:xfrm rot="5400000" flipH="1">
                <a:off x="573665" y="42079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8" name="Google Shape;18458;p39"/>
              <p:cNvSpPr/>
              <p:nvPr/>
            </p:nvSpPr>
            <p:spPr>
              <a:xfrm rot="5400000" flipH="1">
                <a:off x="368214" y="3290320"/>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9" name="Google Shape;18459;p39"/>
              <p:cNvSpPr/>
              <p:nvPr/>
            </p:nvSpPr>
            <p:spPr>
              <a:xfrm rot="5400000" flipH="1">
                <a:off x="149520" y="294366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0" name="Google Shape;18460;p39"/>
              <p:cNvSpPr/>
              <p:nvPr/>
            </p:nvSpPr>
            <p:spPr>
              <a:xfrm rot="5400000" flipH="1">
                <a:off x="1558343" y="30683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1" name="Google Shape;18461;p39"/>
              <p:cNvSpPr/>
              <p:nvPr/>
            </p:nvSpPr>
            <p:spPr>
              <a:xfrm rot="5400000" flipH="1">
                <a:off x="130236" y="3708247"/>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2" name="Google Shape;18462;p39"/>
              <p:cNvSpPr/>
              <p:nvPr/>
            </p:nvSpPr>
            <p:spPr>
              <a:xfrm rot="5400000" flipH="1">
                <a:off x="400364" y="49262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3" name="Google Shape;18463;p39"/>
              <p:cNvSpPr/>
              <p:nvPr/>
            </p:nvSpPr>
            <p:spPr>
              <a:xfrm rot="5400000" flipH="1">
                <a:off x="799823" y="33036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4" name="Google Shape;18464;p39"/>
              <p:cNvSpPr/>
              <p:nvPr/>
            </p:nvSpPr>
            <p:spPr>
              <a:xfrm rot="5400000" flipH="1">
                <a:off x="1234010" y="41049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5" name="Google Shape;18465;p39"/>
              <p:cNvSpPr/>
              <p:nvPr/>
            </p:nvSpPr>
            <p:spPr>
              <a:xfrm rot="5400000" flipH="1">
                <a:off x="379148" y="2080743"/>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6" name="Google Shape;18466;p39"/>
              <p:cNvSpPr/>
              <p:nvPr/>
            </p:nvSpPr>
            <p:spPr>
              <a:xfrm rot="5400000" flipH="1">
                <a:off x="891672" y="37603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7" name="Google Shape;18467;p39"/>
              <p:cNvSpPr/>
              <p:nvPr/>
            </p:nvSpPr>
            <p:spPr>
              <a:xfrm rot="5400000">
                <a:off x="927170" y="19435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8" name="Google Shape;18468;p39"/>
              <p:cNvSpPr/>
              <p:nvPr/>
            </p:nvSpPr>
            <p:spPr>
              <a:xfrm rot="5400000">
                <a:off x="1099652" y="23233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9" name="Google Shape;18469;p39"/>
              <p:cNvSpPr/>
              <p:nvPr/>
            </p:nvSpPr>
            <p:spPr>
              <a:xfrm rot="5400000">
                <a:off x="952606" y="295021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0" name="Google Shape;18470;p39"/>
              <p:cNvSpPr/>
              <p:nvPr/>
            </p:nvSpPr>
            <p:spPr>
              <a:xfrm rot="5400000">
                <a:off x="729827" y="22794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1" name="Google Shape;18471;p39"/>
              <p:cNvSpPr/>
              <p:nvPr/>
            </p:nvSpPr>
            <p:spPr>
              <a:xfrm rot="5400000">
                <a:off x="1976994" y="30972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2" name="Google Shape;18472;p39"/>
              <p:cNvSpPr/>
              <p:nvPr/>
            </p:nvSpPr>
            <p:spPr>
              <a:xfrm rot="5400000">
                <a:off x="1439631" y="18867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3" name="Google Shape;18473;p39"/>
              <p:cNvSpPr/>
              <p:nvPr/>
            </p:nvSpPr>
            <p:spPr>
              <a:xfrm rot="5400000">
                <a:off x="2225601" y="353958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4" name="Google Shape;18474;p39"/>
              <p:cNvSpPr/>
              <p:nvPr/>
            </p:nvSpPr>
            <p:spPr>
              <a:xfrm rot="5400000">
                <a:off x="771336" y="26693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475" name="Google Shape;18475;p39"/>
            <p:cNvGrpSpPr/>
            <p:nvPr/>
          </p:nvGrpSpPr>
          <p:grpSpPr>
            <a:xfrm flipH="1">
              <a:off x="2342550" y="2567965"/>
              <a:ext cx="3964145" cy="1455821"/>
              <a:chOff x="3233388" y="140740"/>
              <a:chExt cx="3964145" cy="1455821"/>
            </a:xfrm>
          </p:grpSpPr>
          <p:sp>
            <p:nvSpPr>
              <p:cNvPr id="18476" name="Google Shape;18476;p39"/>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7" name="Google Shape;18477;p39"/>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8" name="Google Shape;18478;p39"/>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9" name="Google Shape;18479;p39"/>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0" name="Google Shape;18480;p39"/>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1" name="Google Shape;18481;p39"/>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2" name="Google Shape;18482;p39"/>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3" name="Google Shape;18483;p39"/>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4" name="Google Shape;18484;p39"/>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5" name="Google Shape;18485;p39"/>
              <p:cNvSpPr/>
              <p:nvPr/>
            </p:nvSpPr>
            <p:spPr>
              <a:xfrm rot="10800000" flipH="1">
                <a:off x="5542101"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6" name="Google Shape;18486;p39"/>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7" name="Google Shape;18487;p39"/>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8" name="Google Shape;18488;p39"/>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9" name="Google Shape;18489;p39"/>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0" name="Google Shape;18490;p39"/>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1" name="Google Shape;18491;p39"/>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2" name="Google Shape;18492;p39"/>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3" name="Google Shape;18493;p39"/>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4" name="Google Shape;18494;p39"/>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5" name="Google Shape;18495;p39"/>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6" name="Google Shape;18496;p39"/>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7" name="Google Shape;18497;p39"/>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8" name="Google Shape;18498;p39"/>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9" name="Google Shape;18499;p39"/>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0" name="Google Shape;18500;p39"/>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1" name="Google Shape;18501;p39"/>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502" name="Google Shape;18502;p39"/>
            <p:cNvSpPr/>
            <p:nvPr/>
          </p:nvSpPr>
          <p:spPr>
            <a:xfrm rot="10800000">
              <a:off x="5467181" y="2274087"/>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3" name="Google Shape;18503;p39"/>
            <p:cNvSpPr/>
            <p:nvPr/>
          </p:nvSpPr>
          <p:spPr>
            <a:xfrm rot="10800000">
              <a:off x="1791338" y="2418078"/>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4" name="Google Shape;18504;p39"/>
            <p:cNvSpPr/>
            <p:nvPr/>
          </p:nvSpPr>
          <p:spPr>
            <a:xfrm rot="10800000">
              <a:off x="4994538" y="1932740"/>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5" name="Google Shape;18505;p39"/>
            <p:cNvSpPr/>
            <p:nvPr/>
          </p:nvSpPr>
          <p:spPr>
            <a:xfrm rot="10800000">
              <a:off x="2710372" y="255468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6" name="Google Shape;18506;p39"/>
            <p:cNvSpPr/>
            <p:nvPr/>
          </p:nvSpPr>
          <p:spPr>
            <a:xfrm rot="10800000">
              <a:off x="2984293" y="1435017"/>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7" name="Google Shape;18507;p39"/>
            <p:cNvSpPr/>
            <p:nvPr/>
          </p:nvSpPr>
          <p:spPr>
            <a:xfrm rot="10800000">
              <a:off x="4625351" y="1874393"/>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8" name="Google Shape;18508;p39"/>
            <p:cNvSpPr/>
            <p:nvPr/>
          </p:nvSpPr>
          <p:spPr>
            <a:xfrm rot="10800000">
              <a:off x="3812259" y="1429475"/>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9" name="Google Shape;18509;p39"/>
            <p:cNvSpPr/>
            <p:nvPr/>
          </p:nvSpPr>
          <p:spPr>
            <a:xfrm rot="10800000">
              <a:off x="3473571" y="24251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0" name="Google Shape;18510;p39"/>
            <p:cNvSpPr/>
            <p:nvPr/>
          </p:nvSpPr>
          <p:spPr>
            <a:xfrm rot="10800000">
              <a:off x="3823198" y="1863430"/>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1" name="Google Shape;18511;p39"/>
            <p:cNvSpPr/>
            <p:nvPr/>
          </p:nvSpPr>
          <p:spPr>
            <a:xfrm rot="10800000">
              <a:off x="4626925" y="2295271"/>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2" name="Google Shape;18512;p39"/>
            <p:cNvSpPr/>
            <p:nvPr/>
          </p:nvSpPr>
          <p:spPr>
            <a:xfrm rot="10800000">
              <a:off x="2405511" y="1257842"/>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3" name="Google Shape;18513;p39"/>
            <p:cNvSpPr/>
            <p:nvPr/>
          </p:nvSpPr>
          <p:spPr>
            <a:xfrm rot="10800000">
              <a:off x="4282295" y="1952925"/>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4" name="Google Shape;18514;p39"/>
            <p:cNvSpPr/>
            <p:nvPr/>
          </p:nvSpPr>
          <p:spPr>
            <a:xfrm rot="10800000" flipH="1">
              <a:off x="2379646" y="1608191"/>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5" name="Google Shape;18515;p39"/>
            <p:cNvSpPr/>
            <p:nvPr/>
          </p:nvSpPr>
          <p:spPr>
            <a:xfrm rot="10800000" flipH="1">
              <a:off x="2845296" y="2160906"/>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6" name="Google Shape;18516;p39"/>
            <p:cNvSpPr/>
            <p:nvPr/>
          </p:nvSpPr>
          <p:spPr>
            <a:xfrm rot="10800000" flipH="1">
              <a:off x="1555075" y="19177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7" name="Google Shape;18517;p39"/>
            <p:cNvSpPr/>
            <p:nvPr/>
          </p:nvSpPr>
          <p:spPr>
            <a:xfrm rot="10800000" flipH="1">
              <a:off x="3472169" y="201385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8" name="Google Shape;18518;p39"/>
            <p:cNvSpPr/>
            <p:nvPr/>
          </p:nvSpPr>
          <p:spPr>
            <a:xfrm rot="10800000" flipH="1">
              <a:off x="2801524" y="179093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9" name="Google Shape;18519;p39"/>
            <p:cNvSpPr/>
            <p:nvPr/>
          </p:nvSpPr>
          <p:spPr>
            <a:xfrm rot="10800000" flipH="1">
              <a:off x="2007089" y="1854122"/>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0" name="Google Shape;18520;p39"/>
            <p:cNvSpPr/>
            <p:nvPr/>
          </p:nvSpPr>
          <p:spPr>
            <a:xfrm rot="10800000" flipH="1">
              <a:off x="2379655" y="22472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1" name="Google Shape;18521;p39"/>
            <p:cNvSpPr/>
            <p:nvPr/>
          </p:nvSpPr>
          <p:spPr>
            <a:xfrm rot="10800000" flipH="1">
              <a:off x="3188821" y="1835070"/>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2" name="Google Shape;18522;p39"/>
            <p:cNvSpPr/>
            <p:nvPr/>
          </p:nvSpPr>
          <p:spPr>
            <a:xfrm rot="-5400000">
              <a:off x="6437893" y="32979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3" name="Google Shape;18523;p39"/>
            <p:cNvSpPr/>
            <p:nvPr/>
          </p:nvSpPr>
          <p:spPr>
            <a:xfrm rot="-5400000">
              <a:off x="7426754" y="35630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4" name="Google Shape;18524;p39"/>
            <p:cNvSpPr/>
            <p:nvPr/>
          </p:nvSpPr>
          <p:spPr>
            <a:xfrm rot="-5400000">
              <a:off x="6614851" y="47036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5" name="Google Shape;18525;p39"/>
            <p:cNvSpPr/>
            <p:nvPr/>
          </p:nvSpPr>
          <p:spPr>
            <a:xfrm rot="-5400000">
              <a:off x="8881564" y="41406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6" name="Google Shape;18526;p39"/>
            <p:cNvSpPr/>
            <p:nvPr/>
          </p:nvSpPr>
          <p:spPr>
            <a:xfrm rot="-5400000">
              <a:off x="7511314" y="42940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7" name="Google Shape;18527;p39"/>
            <p:cNvSpPr/>
            <p:nvPr/>
          </p:nvSpPr>
          <p:spPr>
            <a:xfrm rot="-5400000">
              <a:off x="5855679" y="1873118"/>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8" name="Google Shape;18528;p39"/>
            <p:cNvSpPr/>
            <p:nvPr/>
          </p:nvSpPr>
          <p:spPr>
            <a:xfrm rot="-5400000">
              <a:off x="6656524" y="28572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9" name="Google Shape;18529;p39"/>
            <p:cNvSpPr/>
            <p:nvPr/>
          </p:nvSpPr>
          <p:spPr>
            <a:xfrm rot="-5400000">
              <a:off x="7274485" y="39663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0" name="Google Shape;18530;p39"/>
            <p:cNvSpPr/>
            <p:nvPr/>
          </p:nvSpPr>
          <p:spPr>
            <a:xfrm rot="-5400000">
              <a:off x="8443762" y="3936907"/>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1" name="Google Shape;18531;p39"/>
            <p:cNvSpPr/>
            <p:nvPr/>
          </p:nvSpPr>
          <p:spPr>
            <a:xfrm rot="-5400000">
              <a:off x="8670718" y="359025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2" name="Google Shape;18532;p39"/>
            <p:cNvSpPr/>
            <p:nvPr/>
          </p:nvSpPr>
          <p:spPr>
            <a:xfrm rot="-5400000">
              <a:off x="6164267" y="22866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3" name="Google Shape;18533;p39"/>
            <p:cNvSpPr/>
            <p:nvPr/>
          </p:nvSpPr>
          <p:spPr>
            <a:xfrm rot="-5400000">
              <a:off x="8716418" y="435483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4" name="Google Shape;18534;p39"/>
            <p:cNvSpPr/>
            <p:nvPr/>
          </p:nvSpPr>
          <p:spPr>
            <a:xfrm rot="-5400000">
              <a:off x="7458880" y="46846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5" name="Google Shape;18535;p39"/>
            <p:cNvSpPr/>
            <p:nvPr/>
          </p:nvSpPr>
          <p:spPr>
            <a:xfrm rot="-5400000">
              <a:off x="7046617" y="30620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6" name="Google Shape;18536;p39"/>
            <p:cNvSpPr/>
            <p:nvPr/>
          </p:nvSpPr>
          <p:spPr>
            <a:xfrm rot="-5400000">
              <a:off x="7078796" y="42718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7" name="Google Shape;18537;p39"/>
            <p:cNvSpPr/>
            <p:nvPr/>
          </p:nvSpPr>
          <p:spPr>
            <a:xfrm rot="-5400000">
              <a:off x="6943689" y="35187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8" name="Google Shape;18538;p39"/>
            <p:cNvSpPr/>
            <p:nvPr/>
          </p:nvSpPr>
          <p:spPr>
            <a:xfrm rot="-5400000" flipH="1">
              <a:off x="6867546" y="17019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9" name="Google Shape;18539;p39"/>
            <p:cNvSpPr/>
            <p:nvPr/>
          </p:nvSpPr>
          <p:spPr>
            <a:xfrm rot="-5400000" flipH="1">
              <a:off x="6728032" y="20817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0" name="Google Shape;18540;p39"/>
            <p:cNvSpPr/>
            <p:nvPr/>
          </p:nvSpPr>
          <p:spPr>
            <a:xfrm rot="-5400000" flipH="1">
              <a:off x="6580720" y="241806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1" name="Google Shape;18541;p39"/>
            <p:cNvSpPr/>
            <p:nvPr/>
          </p:nvSpPr>
          <p:spPr>
            <a:xfrm rot="-5400000" flipH="1">
              <a:off x="7106104" y="20378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2" name="Google Shape;18542;p39"/>
            <p:cNvSpPr/>
            <p:nvPr/>
          </p:nvSpPr>
          <p:spPr>
            <a:xfrm rot="-5400000" flipH="1">
              <a:off x="5855819" y="28556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3" name="Google Shape;18543;p39"/>
            <p:cNvSpPr/>
            <p:nvPr/>
          </p:nvSpPr>
          <p:spPr>
            <a:xfrm rot="-5400000" flipH="1">
              <a:off x="8557992" y="422419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4" name="Google Shape;18544;p39"/>
            <p:cNvSpPr/>
            <p:nvPr/>
          </p:nvSpPr>
          <p:spPr>
            <a:xfrm rot="-5400000" flipH="1">
              <a:off x="7075119" y="2427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5" name="Google Shape;18545;p39"/>
            <p:cNvSpPr/>
            <p:nvPr/>
          </p:nvSpPr>
          <p:spPr>
            <a:xfrm rot="-5400000" flipH="1">
              <a:off x="6923371" y="25580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6" name="Google Shape;18546;p39"/>
            <p:cNvSpPr/>
            <p:nvPr/>
          </p:nvSpPr>
          <p:spPr>
            <a:xfrm rot="-5400000" flipH="1">
              <a:off x="7452482" y="411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7" name="Google Shape;18547;p39"/>
            <p:cNvSpPr/>
            <p:nvPr/>
          </p:nvSpPr>
          <p:spPr>
            <a:xfrm rot="-5400000">
              <a:off x="8807099" y="641429"/>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8" name="Google Shape;18548;p39"/>
            <p:cNvSpPr/>
            <p:nvPr/>
          </p:nvSpPr>
          <p:spPr>
            <a:xfrm>
              <a:off x="2963692" y="4896893"/>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9" name="Google Shape;18549;p39"/>
            <p:cNvSpPr/>
            <p:nvPr/>
          </p:nvSpPr>
          <p:spPr>
            <a:xfrm>
              <a:off x="471112" y="4574671"/>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0" name="Google Shape;18550;p39"/>
            <p:cNvSpPr/>
            <p:nvPr/>
          </p:nvSpPr>
          <p:spPr>
            <a:xfrm>
              <a:off x="2753463" y="46688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1" name="Google Shape;18551;p39"/>
            <p:cNvSpPr/>
            <p:nvPr/>
          </p:nvSpPr>
          <p:spPr>
            <a:xfrm>
              <a:off x="6655795" y="484031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2" name="Google Shape;18552;p39"/>
            <p:cNvSpPr/>
            <p:nvPr/>
          </p:nvSpPr>
          <p:spPr>
            <a:xfrm>
              <a:off x="4825185" y="4561639"/>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3" name="Google Shape;18553;p39"/>
            <p:cNvSpPr/>
            <p:nvPr/>
          </p:nvSpPr>
          <p:spPr>
            <a:xfrm>
              <a:off x="4222013" y="4852496"/>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4" name="Google Shape;18554;p39"/>
            <p:cNvSpPr/>
            <p:nvPr/>
          </p:nvSpPr>
          <p:spPr>
            <a:xfrm>
              <a:off x="2394971" y="4710131"/>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5" name="Google Shape;18555;p39"/>
            <p:cNvSpPr/>
            <p:nvPr/>
          </p:nvSpPr>
          <p:spPr>
            <a:xfrm>
              <a:off x="261895" y="4144797"/>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6" name="Google Shape;18556;p39"/>
            <p:cNvSpPr/>
            <p:nvPr/>
          </p:nvSpPr>
          <p:spPr>
            <a:xfrm>
              <a:off x="1147839" y="4589456"/>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7" name="Google Shape;18557;p39"/>
            <p:cNvSpPr/>
            <p:nvPr/>
          </p:nvSpPr>
          <p:spPr>
            <a:xfrm>
              <a:off x="1651262" y="4079205"/>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8" name="Google Shape;18558;p39"/>
            <p:cNvSpPr/>
            <p:nvPr/>
          </p:nvSpPr>
          <p:spPr>
            <a:xfrm>
              <a:off x="5460560" y="460360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9" name="Google Shape;18559;p39"/>
            <p:cNvSpPr/>
            <p:nvPr/>
          </p:nvSpPr>
          <p:spPr>
            <a:xfrm>
              <a:off x="1698183" y="481064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0" name="Google Shape;18560;p39"/>
            <p:cNvSpPr/>
            <p:nvPr/>
          </p:nvSpPr>
          <p:spPr>
            <a:xfrm>
              <a:off x="201799" y="446600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1" name="Google Shape;18561;p39"/>
            <p:cNvSpPr/>
            <p:nvPr/>
          </p:nvSpPr>
          <p:spPr>
            <a:xfrm>
              <a:off x="3465751" y="48168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2" name="Google Shape;18562;p39"/>
            <p:cNvSpPr/>
            <p:nvPr/>
          </p:nvSpPr>
          <p:spPr>
            <a:xfrm>
              <a:off x="2625602" y="500642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3" name="Google Shape;18563;p39"/>
            <p:cNvSpPr/>
            <p:nvPr/>
          </p:nvSpPr>
          <p:spPr>
            <a:xfrm>
              <a:off x="2785939" y="4360921"/>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4" name="Google Shape;18564;p39"/>
            <p:cNvSpPr/>
            <p:nvPr/>
          </p:nvSpPr>
          <p:spPr>
            <a:xfrm>
              <a:off x="189850" y="4847376"/>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5" name="Google Shape;18565;p39"/>
            <p:cNvSpPr/>
            <p:nvPr/>
          </p:nvSpPr>
          <p:spPr>
            <a:xfrm flipH="1">
              <a:off x="2255392" y="3721275"/>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6" name="Google Shape;18566;p39"/>
            <p:cNvSpPr/>
            <p:nvPr/>
          </p:nvSpPr>
          <p:spPr>
            <a:xfrm flipH="1">
              <a:off x="1929748" y="375979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7" name="Google Shape;18567;p39"/>
            <p:cNvSpPr/>
            <p:nvPr/>
          </p:nvSpPr>
          <p:spPr>
            <a:xfrm flipH="1">
              <a:off x="3183433" y="4265621"/>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8" name="Google Shape;18568;p39"/>
            <p:cNvSpPr/>
            <p:nvPr/>
          </p:nvSpPr>
          <p:spPr>
            <a:xfrm flipH="1">
              <a:off x="1435716" y="435061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9" name="Google Shape;18569;p39"/>
            <p:cNvSpPr/>
            <p:nvPr/>
          </p:nvSpPr>
          <p:spPr>
            <a:xfrm flipH="1">
              <a:off x="1933866" y="459499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0" name="Google Shape;18570;p39"/>
            <p:cNvSpPr/>
            <p:nvPr/>
          </p:nvSpPr>
          <p:spPr>
            <a:xfrm flipH="1">
              <a:off x="5826957" y="497563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1" name="Google Shape;18571;p39"/>
            <p:cNvSpPr/>
            <p:nvPr/>
          </p:nvSpPr>
          <p:spPr>
            <a:xfrm flipH="1">
              <a:off x="5920051" y="470707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2" name="Google Shape;18572;p39"/>
            <p:cNvSpPr/>
            <p:nvPr/>
          </p:nvSpPr>
          <p:spPr>
            <a:xfrm flipH="1">
              <a:off x="2402654" y="408859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3" name="Google Shape;18573;p39"/>
            <p:cNvSpPr/>
            <p:nvPr/>
          </p:nvSpPr>
          <p:spPr>
            <a:xfrm flipH="1">
              <a:off x="2060344" y="421051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4" name="Google Shape;18574;p39"/>
            <p:cNvSpPr/>
            <p:nvPr/>
          </p:nvSpPr>
          <p:spPr>
            <a:xfrm rot="10800000" flipH="1">
              <a:off x="4535130" y="4810639"/>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5" name="Google Shape;18575;p39"/>
            <p:cNvSpPr/>
            <p:nvPr/>
          </p:nvSpPr>
          <p:spPr>
            <a:xfrm rot="10800000" flipH="1">
              <a:off x="7364662" y="489703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6" name="Google Shape;18576;p39"/>
            <p:cNvSpPr/>
            <p:nvPr/>
          </p:nvSpPr>
          <p:spPr>
            <a:xfrm rot="10800000" flipH="1">
              <a:off x="3162438" y="4666650"/>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7" name="Google Shape;18577;p39"/>
            <p:cNvSpPr/>
            <p:nvPr/>
          </p:nvSpPr>
          <p:spPr>
            <a:xfrm rot="10800000" flipH="1">
              <a:off x="7867920" y="455901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8" name="Google Shape;18578;p39"/>
            <p:cNvSpPr/>
            <p:nvPr/>
          </p:nvSpPr>
          <p:spPr>
            <a:xfrm rot="10800000" flipH="1">
              <a:off x="3602098" y="4325302"/>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9" name="Google Shape;18579;p39"/>
            <p:cNvSpPr/>
            <p:nvPr/>
          </p:nvSpPr>
          <p:spPr>
            <a:xfrm rot="10800000" flipH="1">
              <a:off x="5530138" y="491183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0" name="Google Shape;18580;p39"/>
            <p:cNvSpPr/>
            <p:nvPr/>
          </p:nvSpPr>
          <p:spPr>
            <a:xfrm rot="10800000" flipH="1">
              <a:off x="8747946" y="49025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1" name="Google Shape;18581;p39"/>
            <p:cNvSpPr/>
            <p:nvPr/>
          </p:nvSpPr>
          <p:spPr>
            <a:xfrm rot="10800000" flipH="1">
              <a:off x="3920145" y="4027480"/>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2" name="Google Shape;18582;p39"/>
            <p:cNvSpPr/>
            <p:nvPr/>
          </p:nvSpPr>
          <p:spPr>
            <a:xfrm rot="10800000" flipH="1">
              <a:off x="7908601" y="489701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3" name="Google Shape;18583;p39"/>
            <p:cNvSpPr/>
            <p:nvPr/>
          </p:nvSpPr>
          <p:spPr>
            <a:xfrm rot="10800000" flipH="1">
              <a:off x="8263362" y="467816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4" name="Google Shape;18584;p39"/>
            <p:cNvSpPr/>
            <p:nvPr/>
          </p:nvSpPr>
          <p:spPr>
            <a:xfrm rot="10800000" flipH="1">
              <a:off x="5062260" y="501437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5" name="Google Shape;18585;p39"/>
            <p:cNvSpPr/>
            <p:nvPr/>
          </p:nvSpPr>
          <p:spPr>
            <a:xfrm rot="10800000" flipH="1">
              <a:off x="7008383" y="459511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6" name="Google Shape;18586;p39"/>
            <p:cNvSpPr/>
            <p:nvPr/>
          </p:nvSpPr>
          <p:spPr>
            <a:xfrm rot="10800000" flipH="1">
              <a:off x="6522899" y="50118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7" name="Google Shape;18587;p39"/>
            <p:cNvSpPr/>
            <p:nvPr/>
          </p:nvSpPr>
          <p:spPr>
            <a:xfrm rot="10800000" flipH="1">
              <a:off x="4825176" y="425599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8" name="Google Shape;18588;p39"/>
            <p:cNvSpPr/>
            <p:nvPr/>
          </p:nvSpPr>
          <p:spPr>
            <a:xfrm rot="10800000" flipH="1">
              <a:off x="3801114" y="4644633"/>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9" name="Google Shape;18589;p39"/>
            <p:cNvSpPr/>
            <p:nvPr/>
          </p:nvSpPr>
          <p:spPr>
            <a:xfrm rot="10800000" flipH="1">
              <a:off x="6242864" y="3650405"/>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0" name="Google Shape;18590;p39"/>
            <p:cNvSpPr/>
            <p:nvPr/>
          </p:nvSpPr>
          <p:spPr>
            <a:xfrm rot="10800000" flipH="1">
              <a:off x="4355000" y="434548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1" name="Google Shape;18591;p39"/>
            <p:cNvSpPr/>
            <p:nvPr/>
          </p:nvSpPr>
          <p:spPr>
            <a:xfrm rot="10800000">
              <a:off x="6131142" y="4380978"/>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2" name="Google Shape;18592;p39"/>
            <p:cNvSpPr/>
            <p:nvPr/>
          </p:nvSpPr>
          <p:spPr>
            <a:xfrm rot="10800000">
              <a:off x="5824398" y="4244268"/>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3" name="Google Shape;18593;p39"/>
            <p:cNvSpPr/>
            <p:nvPr/>
          </p:nvSpPr>
          <p:spPr>
            <a:xfrm rot="10800000">
              <a:off x="7867933" y="41406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4" name="Google Shape;18594;p39"/>
            <p:cNvSpPr/>
            <p:nvPr/>
          </p:nvSpPr>
          <p:spPr>
            <a:xfrm rot="10800000">
              <a:off x="5175366" y="440641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5" name="Google Shape;18595;p39"/>
            <p:cNvSpPr/>
            <p:nvPr/>
          </p:nvSpPr>
          <p:spPr>
            <a:xfrm rot="10800000">
              <a:off x="5788441" y="388727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6" name="Google Shape;18596;p39"/>
            <p:cNvSpPr/>
            <p:nvPr/>
          </p:nvSpPr>
          <p:spPr>
            <a:xfrm rot="10800000">
              <a:off x="6627657" y="4246684"/>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7" name="Google Shape;18597;p39"/>
            <p:cNvSpPr/>
            <p:nvPr/>
          </p:nvSpPr>
          <p:spPr>
            <a:xfrm rot="10800000">
              <a:off x="6243864" y="46454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8" name="Google Shape;18598;p39"/>
            <p:cNvSpPr/>
            <p:nvPr/>
          </p:nvSpPr>
          <p:spPr>
            <a:xfrm rot="10800000">
              <a:off x="6739829" y="38588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9" name="Google Shape;18599;p39"/>
            <p:cNvSpPr/>
            <p:nvPr/>
          </p:nvSpPr>
          <p:spPr>
            <a:xfrm rot="10800000">
              <a:off x="5459569" y="422763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0" name="Google Shape;18600;p39"/>
            <p:cNvSpPr/>
            <p:nvPr/>
          </p:nvSpPr>
          <p:spPr>
            <a:xfrm rot="10800000" flipH="1">
              <a:off x="1874423" y="145764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1" name="Google Shape;18601;p39"/>
            <p:cNvSpPr/>
            <p:nvPr/>
          </p:nvSpPr>
          <p:spPr>
            <a:xfrm rot="-5400000">
              <a:off x="7273617" y="164438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602" name="Google Shape;18602;p39"/>
            <p:cNvGrpSpPr/>
            <p:nvPr/>
          </p:nvGrpSpPr>
          <p:grpSpPr>
            <a:xfrm rot="5400000">
              <a:off x="6199788" y="1372590"/>
              <a:ext cx="3964145" cy="1455821"/>
              <a:chOff x="3233388" y="140740"/>
              <a:chExt cx="3964145" cy="1455821"/>
            </a:xfrm>
          </p:grpSpPr>
          <p:sp>
            <p:nvSpPr>
              <p:cNvPr id="18603" name="Google Shape;18603;p39"/>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4" name="Google Shape;18604;p39"/>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5" name="Google Shape;18605;p39"/>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6" name="Google Shape;18606;p39"/>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7" name="Google Shape;18607;p39"/>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8" name="Google Shape;18608;p39"/>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9" name="Google Shape;18609;p39"/>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0" name="Google Shape;18610;p39"/>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1" name="Google Shape;18611;p39"/>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2" name="Google Shape;18612;p39"/>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3" name="Google Shape;18613;p39"/>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4" name="Google Shape;18614;p39"/>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5" name="Google Shape;18615;p39"/>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6" name="Google Shape;18616;p39"/>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7" name="Google Shape;18617;p39"/>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8" name="Google Shape;18618;p39"/>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9" name="Google Shape;18619;p39"/>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0" name="Google Shape;18620;p39"/>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1" name="Google Shape;18621;p39"/>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2" name="Google Shape;18622;p39"/>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3" name="Google Shape;18623;p39"/>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4" name="Google Shape;18624;p39"/>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5" name="Google Shape;18625;p39"/>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6" name="Google Shape;18626;p39"/>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7" name="Google Shape;18627;p39"/>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8" name="Google Shape;18628;p39"/>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629" name="Google Shape;18629;p39"/>
            <p:cNvSpPr/>
            <p:nvPr/>
          </p:nvSpPr>
          <p:spPr>
            <a:xfrm rot="-5400000" flipH="1">
              <a:off x="6408804" y="16451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0" name="Google Shape;18630;p39"/>
            <p:cNvSpPr/>
            <p:nvPr/>
          </p:nvSpPr>
          <p:spPr>
            <a:xfrm rot="10800000">
              <a:off x="4228830" y="1192853"/>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1" name="Google Shape;18631;p39"/>
            <p:cNvSpPr/>
            <p:nvPr/>
          </p:nvSpPr>
          <p:spPr>
            <a:xfrm rot="10800000">
              <a:off x="5446704" y="14630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2" name="Google Shape;18632;p39"/>
            <p:cNvSpPr/>
            <p:nvPr/>
          </p:nvSpPr>
          <p:spPr>
            <a:xfrm rot="10800000">
              <a:off x="4326649" y="1429493"/>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3" name="Google Shape;18633;p39"/>
            <p:cNvSpPr/>
            <p:nvPr/>
          </p:nvSpPr>
          <p:spPr>
            <a:xfrm rot="10800000">
              <a:off x="4009721" y="2218151"/>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634" name="Google Shape;18634;p39"/>
            <p:cNvGrpSpPr/>
            <p:nvPr/>
          </p:nvGrpSpPr>
          <p:grpSpPr>
            <a:xfrm>
              <a:off x="234224" y="118425"/>
              <a:ext cx="3532446" cy="1609151"/>
              <a:chOff x="140599" y="118425"/>
              <a:chExt cx="3532446" cy="1609151"/>
            </a:xfrm>
          </p:grpSpPr>
          <p:sp>
            <p:nvSpPr>
              <p:cNvPr id="18635" name="Google Shape;18635;p39"/>
              <p:cNvSpPr/>
              <p:nvPr/>
            </p:nvSpPr>
            <p:spPr>
              <a:xfrm>
                <a:off x="703605" y="276605"/>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6" name="Google Shape;18636;p39"/>
              <p:cNvSpPr/>
              <p:nvPr/>
            </p:nvSpPr>
            <p:spPr>
              <a:xfrm>
                <a:off x="438762" y="1265458"/>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7" name="Google Shape;18637;p39"/>
              <p:cNvSpPr/>
              <p:nvPr/>
            </p:nvSpPr>
            <p:spPr>
              <a:xfrm>
                <a:off x="322613" y="11842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8" name="Google Shape;18638;p39"/>
              <p:cNvSpPr/>
              <p:nvPr/>
            </p:nvSpPr>
            <p:spPr>
              <a:xfrm>
                <a:off x="3632370" y="32066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9" name="Google Shape;18639;p39"/>
              <p:cNvSpPr/>
              <p:nvPr/>
            </p:nvSpPr>
            <p:spPr>
              <a:xfrm>
                <a:off x="568548" y="863464"/>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0" name="Google Shape;18640;p39"/>
              <p:cNvSpPr/>
              <p:nvPr/>
            </p:nvSpPr>
            <p:spPr>
              <a:xfrm>
                <a:off x="1698613" y="22628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1" name="Google Shape;18641;p39"/>
              <p:cNvSpPr/>
              <p:nvPr/>
            </p:nvSpPr>
            <p:spPr>
              <a:xfrm>
                <a:off x="332845" y="70012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2" name="Google Shape;18642;p39"/>
              <p:cNvSpPr/>
              <p:nvPr/>
            </p:nvSpPr>
            <p:spPr>
              <a:xfrm>
                <a:off x="1722212" y="63453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3" name="Google Shape;18643;p39"/>
              <p:cNvSpPr/>
              <p:nvPr/>
            </p:nvSpPr>
            <p:spPr>
              <a:xfrm>
                <a:off x="1230735" y="13101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4" name="Google Shape;18644;p39"/>
              <p:cNvSpPr/>
              <p:nvPr/>
            </p:nvSpPr>
            <p:spPr>
              <a:xfrm>
                <a:off x="600808" y="156907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5" name="Google Shape;18645;p39"/>
              <p:cNvSpPr/>
              <p:nvPr/>
            </p:nvSpPr>
            <p:spPr>
              <a:xfrm>
                <a:off x="140599" y="1048834"/>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6" name="Google Shape;18646;p39"/>
              <p:cNvSpPr/>
              <p:nvPr/>
            </p:nvSpPr>
            <p:spPr>
              <a:xfrm>
                <a:off x="927051" y="5236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7" name="Google Shape;18647;p39"/>
              <p:cNvSpPr/>
              <p:nvPr/>
            </p:nvSpPr>
            <p:spPr>
              <a:xfrm>
                <a:off x="194752" y="45597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8" name="Google Shape;18648;p39"/>
              <p:cNvSpPr/>
              <p:nvPr/>
            </p:nvSpPr>
            <p:spPr>
              <a:xfrm>
                <a:off x="2856889" y="916246"/>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9" name="Google Shape;18649;p39"/>
              <p:cNvSpPr/>
              <p:nvPr/>
            </p:nvSpPr>
            <p:spPr>
              <a:xfrm>
                <a:off x="300425" y="16832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0" name="Google Shape;18650;p39"/>
              <p:cNvSpPr/>
              <p:nvPr/>
            </p:nvSpPr>
            <p:spPr>
              <a:xfrm flipH="1">
                <a:off x="2326342" y="276600"/>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1" name="Google Shape;18651;p39"/>
              <p:cNvSpPr/>
              <p:nvPr/>
            </p:nvSpPr>
            <p:spPr>
              <a:xfrm flipH="1">
                <a:off x="2000698" y="31511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2" name="Google Shape;18652;p39"/>
              <p:cNvSpPr/>
              <p:nvPr/>
            </p:nvSpPr>
            <p:spPr>
              <a:xfrm flipH="1">
                <a:off x="3254383" y="82094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3" name="Google Shape;18653;p39"/>
              <p:cNvSpPr/>
              <p:nvPr/>
            </p:nvSpPr>
            <p:spPr>
              <a:xfrm flipH="1">
                <a:off x="1343841" y="73169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4" name="Google Shape;18654;p39"/>
              <p:cNvSpPr/>
              <p:nvPr/>
            </p:nvSpPr>
            <p:spPr>
              <a:xfrm flipH="1">
                <a:off x="2803532" y="45598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5" name="Google Shape;18655;p39"/>
              <p:cNvSpPr/>
              <p:nvPr/>
            </p:nvSpPr>
            <p:spPr>
              <a:xfrm flipH="1">
                <a:off x="2896626" y="18742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6" name="Google Shape;18656;p39"/>
              <p:cNvSpPr/>
              <p:nvPr/>
            </p:nvSpPr>
            <p:spPr>
              <a:xfrm flipH="1">
                <a:off x="2473604" y="6439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7" name="Google Shape;18657;p39"/>
              <p:cNvSpPr/>
              <p:nvPr/>
            </p:nvSpPr>
            <p:spPr>
              <a:xfrm flipH="1">
                <a:off x="2131294" y="76583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8" name="Google Shape;18658;p39"/>
              <p:cNvSpPr/>
              <p:nvPr/>
            </p:nvSpPr>
            <p:spPr>
              <a:xfrm flipH="1">
                <a:off x="2004816" y="1150323"/>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9" name="Google Shape;18659;p39"/>
              <p:cNvSpPr/>
              <p:nvPr/>
            </p:nvSpPr>
            <p:spPr>
              <a:xfrm>
                <a:off x="1218789" y="1144781"/>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0" name="Google Shape;18660;p39"/>
              <p:cNvSpPr/>
              <p:nvPr/>
            </p:nvSpPr>
            <p:spPr>
              <a:xfrm>
                <a:off x="2465921" y="1265456"/>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661" name="Google Shape;18661;p39"/>
            <p:cNvSpPr/>
            <p:nvPr/>
          </p:nvSpPr>
          <p:spPr>
            <a:xfrm rot="10800000">
              <a:off x="3465760" y="121062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662" name="Google Shape;18662;p39"/>
            <p:cNvGrpSpPr/>
            <p:nvPr/>
          </p:nvGrpSpPr>
          <p:grpSpPr>
            <a:xfrm>
              <a:off x="3327013" y="140740"/>
              <a:ext cx="3964145" cy="1455821"/>
              <a:chOff x="3233388" y="140740"/>
              <a:chExt cx="3964145" cy="1455821"/>
            </a:xfrm>
          </p:grpSpPr>
          <p:sp>
            <p:nvSpPr>
              <p:cNvPr id="18663" name="Google Shape;18663;p39"/>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4" name="Google Shape;18664;p39"/>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5" name="Google Shape;18665;p39"/>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6" name="Google Shape;18666;p39"/>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7" name="Google Shape;18667;p39"/>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8" name="Google Shape;18668;p39"/>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9" name="Google Shape;18669;p39"/>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0" name="Google Shape;18670;p39"/>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1" name="Google Shape;18671;p39"/>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2" name="Google Shape;18672;p39"/>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3" name="Google Shape;18673;p39"/>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4" name="Google Shape;18674;p39"/>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5" name="Google Shape;18675;p39"/>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6" name="Google Shape;18676;p39"/>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7" name="Google Shape;18677;p39"/>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8" name="Google Shape;18678;p39"/>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9" name="Google Shape;18679;p39"/>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0" name="Google Shape;18680;p39"/>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1" name="Google Shape;18681;p39"/>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2" name="Google Shape;18682;p39"/>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3" name="Google Shape;18683;p39"/>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4" name="Google Shape;18684;p39"/>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5" name="Google Shape;18685;p39"/>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6" name="Google Shape;18686;p39"/>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7" name="Google Shape;18687;p39"/>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8" name="Google Shape;18688;p39"/>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8689" name="Google Shape;18689;p39"/>
          <p:cNvGrpSpPr/>
          <p:nvPr/>
        </p:nvGrpSpPr>
        <p:grpSpPr>
          <a:xfrm>
            <a:off x="7313947" y="-52208"/>
            <a:ext cx="2705094" cy="3268077"/>
            <a:chOff x="7313947" y="-52208"/>
            <a:chExt cx="2705094" cy="3268077"/>
          </a:xfrm>
        </p:grpSpPr>
        <p:grpSp>
          <p:nvGrpSpPr>
            <p:cNvPr id="18690" name="Google Shape;18690;p39"/>
            <p:cNvGrpSpPr/>
            <p:nvPr/>
          </p:nvGrpSpPr>
          <p:grpSpPr>
            <a:xfrm rot="-8222891" flipH="1">
              <a:off x="7816945" y="779451"/>
              <a:ext cx="1699097" cy="2145014"/>
              <a:chOff x="146217" y="2712579"/>
              <a:chExt cx="1552966" cy="1960401"/>
            </a:xfrm>
          </p:grpSpPr>
          <p:grpSp>
            <p:nvGrpSpPr>
              <p:cNvPr id="18691" name="Google Shape;18691;p39"/>
              <p:cNvGrpSpPr/>
              <p:nvPr/>
            </p:nvGrpSpPr>
            <p:grpSpPr>
              <a:xfrm>
                <a:off x="146217" y="2712579"/>
                <a:ext cx="1134008" cy="607901"/>
                <a:chOff x="5206900" y="826150"/>
                <a:chExt cx="599275" cy="321250"/>
              </a:xfrm>
            </p:grpSpPr>
            <p:sp>
              <p:nvSpPr>
                <p:cNvPr id="18692" name="Google Shape;18692;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3" name="Google Shape;18693;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4" name="Google Shape;18694;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5" name="Google Shape;18695;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6" name="Google Shape;18696;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7" name="Google Shape;18697;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8" name="Google Shape;18698;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9" name="Google Shape;18699;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0" name="Google Shape;18700;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1" name="Google Shape;18701;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2" name="Google Shape;18702;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3" name="Google Shape;18703;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4" name="Google Shape;18704;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5" name="Google Shape;18705;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706" name="Google Shape;18706;p39"/>
              <p:cNvGrpSpPr/>
              <p:nvPr/>
            </p:nvGrpSpPr>
            <p:grpSpPr>
              <a:xfrm rot="-9256633">
                <a:off x="489429" y="3110262"/>
                <a:ext cx="1134020" cy="607908"/>
                <a:chOff x="5206900" y="826150"/>
                <a:chExt cx="599275" cy="321250"/>
              </a:xfrm>
            </p:grpSpPr>
            <p:sp>
              <p:nvSpPr>
                <p:cNvPr id="18707" name="Google Shape;18707;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8" name="Google Shape;18708;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9" name="Google Shape;18709;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0" name="Google Shape;18710;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1" name="Google Shape;18711;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2" name="Google Shape;18712;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3" name="Google Shape;18713;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4" name="Google Shape;18714;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5" name="Google Shape;18715;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6" name="Google Shape;18716;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7" name="Google Shape;18717;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8" name="Google Shape;18718;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9" name="Google Shape;18719;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0" name="Google Shape;18720;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721" name="Google Shape;18721;p39"/>
              <p:cNvGrpSpPr/>
              <p:nvPr/>
            </p:nvGrpSpPr>
            <p:grpSpPr>
              <a:xfrm rot="7120513" flipH="1">
                <a:off x="538618" y="3725726"/>
                <a:ext cx="1133997" cy="607895"/>
                <a:chOff x="5206900" y="826150"/>
                <a:chExt cx="599275" cy="321250"/>
              </a:xfrm>
            </p:grpSpPr>
            <p:sp>
              <p:nvSpPr>
                <p:cNvPr id="18722" name="Google Shape;18722;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3" name="Google Shape;18723;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4" name="Google Shape;18724;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5" name="Google Shape;18725;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6" name="Google Shape;18726;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7" name="Google Shape;18727;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8" name="Google Shape;18728;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9" name="Google Shape;18729;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0" name="Google Shape;18730;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1" name="Google Shape;18731;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2" name="Google Shape;18732;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3" name="Google Shape;18733;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4" name="Google Shape;18734;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5" name="Google Shape;18735;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8736" name="Google Shape;18736;p39"/>
            <p:cNvGrpSpPr/>
            <p:nvPr/>
          </p:nvGrpSpPr>
          <p:grpSpPr>
            <a:xfrm>
              <a:off x="7502410" y="-52208"/>
              <a:ext cx="1699100" cy="2145071"/>
              <a:chOff x="7458410" y="4"/>
              <a:chExt cx="1699100" cy="2145071"/>
            </a:xfrm>
          </p:grpSpPr>
          <p:grpSp>
            <p:nvGrpSpPr>
              <p:cNvPr id="18737" name="Google Shape;18737;p39"/>
              <p:cNvGrpSpPr/>
              <p:nvPr/>
            </p:nvGrpSpPr>
            <p:grpSpPr>
              <a:xfrm flipH="1">
                <a:off x="7458410" y="4"/>
                <a:ext cx="1699100" cy="2145071"/>
                <a:chOff x="146217" y="2712579"/>
                <a:chExt cx="1552966" cy="1960401"/>
              </a:xfrm>
            </p:grpSpPr>
            <p:grpSp>
              <p:nvGrpSpPr>
                <p:cNvPr id="18738" name="Google Shape;18738;p39"/>
                <p:cNvGrpSpPr/>
                <p:nvPr/>
              </p:nvGrpSpPr>
              <p:grpSpPr>
                <a:xfrm>
                  <a:off x="146217" y="2712579"/>
                  <a:ext cx="1134008" cy="607901"/>
                  <a:chOff x="5206900" y="826150"/>
                  <a:chExt cx="599275" cy="321250"/>
                </a:xfrm>
              </p:grpSpPr>
              <p:sp>
                <p:nvSpPr>
                  <p:cNvPr id="18739" name="Google Shape;18739;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0" name="Google Shape;18740;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1" name="Google Shape;18741;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2" name="Google Shape;18742;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3" name="Google Shape;18743;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4" name="Google Shape;18744;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5" name="Google Shape;18745;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6" name="Google Shape;18746;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7" name="Google Shape;18747;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8" name="Google Shape;18748;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9" name="Google Shape;18749;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0" name="Google Shape;18750;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1" name="Google Shape;18751;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2" name="Google Shape;18752;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753" name="Google Shape;18753;p39"/>
                <p:cNvGrpSpPr/>
                <p:nvPr/>
              </p:nvGrpSpPr>
              <p:grpSpPr>
                <a:xfrm rot="-9256633">
                  <a:off x="489429" y="3110262"/>
                  <a:ext cx="1134020" cy="607908"/>
                  <a:chOff x="5206900" y="826150"/>
                  <a:chExt cx="599275" cy="321250"/>
                </a:xfrm>
              </p:grpSpPr>
              <p:sp>
                <p:nvSpPr>
                  <p:cNvPr id="18754" name="Google Shape;18754;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5" name="Google Shape;18755;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6" name="Google Shape;18756;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7" name="Google Shape;18757;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8" name="Google Shape;18758;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9" name="Google Shape;18759;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0" name="Google Shape;18760;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1" name="Google Shape;18761;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2" name="Google Shape;18762;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3" name="Google Shape;18763;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4" name="Google Shape;18764;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5" name="Google Shape;18765;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6" name="Google Shape;18766;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7" name="Google Shape;18767;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768" name="Google Shape;18768;p39"/>
                <p:cNvGrpSpPr/>
                <p:nvPr/>
              </p:nvGrpSpPr>
              <p:grpSpPr>
                <a:xfrm rot="7120513" flipH="1">
                  <a:off x="538618" y="3725726"/>
                  <a:ext cx="1133997" cy="607895"/>
                  <a:chOff x="5206900" y="826150"/>
                  <a:chExt cx="599275" cy="321250"/>
                </a:xfrm>
              </p:grpSpPr>
              <p:sp>
                <p:nvSpPr>
                  <p:cNvPr id="18769" name="Google Shape;18769;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0" name="Google Shape;18770;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1" name="Google Shape;18771;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2" name="Google Shape;18772;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3" name="Google Shape;18773;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4" name="Google Shape;18774;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5" name="Google Shape;18775;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6" name="Google Shape;18776;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7" name="Google Shape;18777;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8" name="Google Shape;18778;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9" name="Google Shape;18779;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0" name="Google Shape;18780;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1" name="Google Shape;18781;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2" name="Google Shape;18782;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8783" name="Google Shape;18783;p39"/>
              <p:cNvGrpSpPr/>
              <p:nvPr/>
            </p:nvGrpSpPr>
            <p:grpSpPr>
              <a:xfrm rot="7305203">
                <a:off x="8348319" y="775252"/>
                <a:ext cx="494027" cy="594558"/>
                <a:chOff x="4815275" y="840950"/>
                <a:chExt cx="432450" cy="520450"/>
              </a:xfrm>
            </p:grpSpPr>
            <p:sp>
              <p:nvSpPr>
                <p:cNvPr id="18784" name="Google Shape;18784;p39"/>
                <p:cNvSpPr/>
                <p:nvPr/>
              </p:nvSpPr>
              <p:spPr>
                <a:xfrm>
                  <a:off x="4884475" y="840950"/>
                  <a:ext cx="306850" cy="277250"/>
                </a:xfrm>
                <a:custGeom>
                  <a:avLst/>
                  <a:gdLst/>
                  <a:ahLst/>
                  <a:cxnLst/>
                  <a:rect l="l" t="t" r="r" b="b"/>
                  <a:pathLst>
                    <a:path w="12274" h="11090" extrusionOk="0">
                      <a:moveTo>
                        <a:pt x="624" y="7825"/>
                      </a:moveTo>
                      <a:cubicBezTo>
                        <a:pt x="960" y="8417"/>
                        <a:pt x="1520" y="8817"/>
                        <a:pt x="2016" y="9297"/>
                      </a:cubicBezTo>
                      <a:cubicBezTo>
                        <a:pt x="2465" y="9729"/>
                        <a:pt x="2865" y="10241"/>
                        <a:pt x="3425" y="10529"/>
                      </a:cubicBezTo>
                      <a:cubicBezTo>
                        <a:pt x="3825" y="10689"/>
                        <a:pt x="4241" y="10801"/>
                        <a:pt x="4657" y="10833"/>
                      </a:cubicBezTo>
                      <a:cubicBezTo>
                        <a:pt x="5521" y="10961"/>
                        <a:pt x="6417" y="11089"/>
                        <a:pt x="7265" y="10881"/>
                      </a:cubicBezTo>
                      <a:cubicBezTo>
                        <a:pt x="8193" y="10641"/>
                        <a:pt x="8961" y="10017"/>
                        <a:pt x="9681" y="9393"/>
                      </a:cubicBezTo>
                      <a:cubicBezTo>
                        <a:pt x="10753" y="8481"/>
                        <a:pt x="11873" y="7425"/>
                        <a:pt x="12081" y="6033"/>
                      </a:cubicBezTo>
                      <a:cubicBezTo>
                        <a:pt x="12273" y="4849"/>
                        <a:pt x="11761" y="3665"/>
                        <a:pt x="10993" y="2752"/>
                      </a:cubicBezTo>
                      <a:cubicBezTo>
                        <a:pt x="10225" y="1840"/>
                        <a:pt x="9233" y="1184"/>
                        <a:pt x="8241" y="528"/>
                      </a:cubicBezTo>
                      <a:cubicBezTo>
                        <a:pt x="7841" y="272"/>
                        <a:pt x="7393" y="0"/>
                        <a:pt x="6913" y="32"/>
                      </a:cubicBezTo>
                      <a:cubicBezTo>
                        <a:pt x="6257" y="64"/>
                        <a:pt x="5793" y="656"/>
                        <a:pt x="5345" y="1136"/>
                      </a:cubicBezTo>
                      <a:cubicBezTo>
                        <a:pt x="4209" y="2352"/>
                        <a:pt x="2561" y="2544"/>
                        <a:pt x="1424" y="3553"/>
                      </a:cubicBezTo>
                      <a:cubicBezTo>
                        <a:pt x="448" y="4449"/>
                        <a:pt x="0" y="6673"/>
                        <a:pt x="624" y="7825"/>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5" name="Google Shape;18785;p39"/>
                <p:cNvSpPr/>
                <p:nvPr/>
              </p:nvSpPr>
              <p:spPr>
                <a:xfrm>
                  <a:off x="4815275" y="1152575"/>
                  <a:ext cx="144425" cy="123625"/>
                </a:xfrm>
                <a:custGeom>
                  <a:avLst/>
                  <a:gdLst/>
                  <a:ahLst/>
                  <a:cxnLst/>
                  <a:rect l="l" t="t" r="r" b="b"/>
                  <a:pathLst>
                    <a:path w="5777" h="4945" extrusionOk="0">
                      <a:moveTo>
                        <a:pt x="512" y="2352"/>
                      </a:moveTo>
                      <a:cubicBezTo>
                        <a:pt x="976" y="3104"/>
                        <a:pt x="1536" y="3792"/>
                        <a:pt x="2160" y="4400"/>
                      </a:cubicBezTo>
                      <a:cubicBezTo>
                        <a:pt x="2320" y="4576"/>
                        <a:pt x="2512" y="4704"/>
                        <a:pt x="2736" y="4800"/>
                      </a:cubicBezTo>
                      <a:cubicBezTo>
                        <a:pt x="3152" y="4944"/>
                        <a:pt x="3616" y="4752"/>
                        <a:pt x="4032" y="4560"/>
                      </a:cubicBezTo>
                      <a:lnTo>
                        <a:pt x="5008" y="4096"/>
                      </a:lnTo>
                      <a:cubicBezTo>
                        <a:pt x="5185" y="4016"/>
                        <a:pt x="5345" y="3920"/>
                        <a:pt x="5473" y="3792"/>
                      </a:cubicBezTo>
                      <a:cubicBezTo>
                        <a:pt x="5729" y="3536"/>
                        <a:pt x="5761" y="3136"/>
                        <a:pt x="5761" y="2784"/>
                      </a:cubicBezTo>
                      <a:cubicBezTo>
                        <a:pt x="5777" y="2288"/>
                        <a:pt x="5777" y="1728"/>
                        <a:pt x="5457" y="1360"/>
                      </a:cubicBezTo>
                      <a:cubicBezTo>
                        <a:pt x="5249" y="1136"/>
                        <a:pt x="4992" y="976"/>
                        <a:pt x="4704" y="880"/>
                      </a:cubicBezTo>
                      <a:cubicBezTo>
                        <a:pt x="3680" y="416"/>
                        <a:pt x="2528" y="0"/>
                        <a:pt x="1408" y="432"/>
                      </a:cubicBezTo>
                      <a:cubicBezTo>
                        <a:pt x="592" y="752"/>
                        <a:pt x="0" y="1520"/>
                        <a:pt x="512" y="235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6" name="Google Shape;18786;p39"/>
                <p:cNvSpPr/>
                <p:nvPr/>
              </p:nvSpPr>
              <p:spPr>
                <a:xfrm>
                  <a:off x="5105275" y="1188975"/>
                  <a:ext cx="142450" cy="172425"/>
                </a:xfrm>
                <a:custGeom>
                  <a:avLst/>
                  <a:gdLst/>
                  <a:ahLst/>
                  <a:cxnLst/>
                  <a:rect l="l" t="t" r="r" b="b"/>
                  <a:pathLst>
                    <a:path w="5698" h="6897" extrusionOk="0">
                      <a:moveTo>
                        <a:pt x="337" y="3040"/>
                      </a:moveTo>
                      <a:cubicBezTo>
                        <a:pt x="513" y="3264"/>
                        <a:pt x="721" y="3472"/>
                        <a:pt x="961" y="3649"/>
                      </a:cubicBezTo>
                      <a:cubicBezTo>
                        <a:pt x="1505" y="4161"/>
                        <a:pt x="1713" y="4913"/>
                        <a:pt x="2049" y="5585"/>
                      </a:cubicBezTo>
                      <a:cubicBezTo>
                        <a:pt x="2385" y="6257"/>
                        <a:pt x="2993" y="6897"/>
                        <a:pt x="3745" y="6833"/>
                      </a:cubicBezTo>
                      <a:cubicBezTo>
                        <a:pt x="4193" y="6753"/>
                        <a:pt x="4593" y="6481"/>
                        <a:pt x="4833" y="6065"/>
                      </a:cubicBezTo>
                      <a:cubicBezTo>
                        <a:pt x="5041" y="5665"/>
                        <a:pt x="5201" y="5233"/>
                        <a:pt x="5297" y="4785"/>
                      </a:cubicBezTo>
                      <a:cubicBezTo>
                        <a:pt x="5521" y="3937"/>
                        <a:pt x="5697" y="2928"/>
                        <a:pt x="5121" y="2272"/>
                      </a:cubicBezTo>
                      <a:cubicBezTo>
                        <a:pt x="4897" y="2032"/>
                        <a:pt x="4593" y="1872"/>
                        <a:pt x="4417" y="1584"/>
                      </a:cubicBezTo>
                      <a:cubicBezTo>
                        <a:pt x="4241" y="1280"/>
                        <a:pt x="4289" y="864"/>
                        <a:pt x="4097" y="544"/>
                      </a:cubicBezTo>
                      <a:cubicBezTo>
                        <a:pt x="3873" y="128"/>
                        <a:pt x="3329" y="0"/>
                        <a:pt x="2865" y="0"/>
                      </a:cubicBezTo>
                      <a:cubicBezTo>
                        <a:pt x="2129" y="0"/>
                        <a:pt x="993" y="256"/>
                        <a:pt x="561" y="912"/>
                      </a:cubicBezTo>
                      <a:cubicBezTo>
                        <a:pt x="225" y="1408"/>
                        <a:pt x="1" y="2544"/>
                        <a:pt x="337" y="3040"/>
                      </a:cubicBezTo>
                      <a:close/>
                    </a:path>
                  </a:pathLst>
                </a:custGeom>
                <a:solidFill>
                  <a:srgbClr val="EAD1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7" name="Google Shape;18787;p39"/>
                <p:cNvSpPr/>
                <p:nvPr/>
              </p:nvSpPr>
              <p:spPr>
                <a:xfrm>
                  <a:off x="5024075" y="1286975"/>
                  <a:ext cx="71225" cy="58025"/>
                </a:xfrm>
                <a:custGeom>
                  <a:avLst/>
                  <a:gdLst/>
                  <a:ahLst/>
                  <a:cxnLst/>
                  <a:rect l="l" t="t" r="r" b="b"/>
                  <a:pathLst>
                    <a:path w="2849" h="2321" extrusionOk="0">
                      <a:moveTo>
                        <a:pt x="561" y="1521"/>
                      </a:moveTo>
                      <a:cubicBezTo>
                        <a:pt x="833" y="1969"/>
                        <a:pt x="1345" y="2177"/>
                        <a:pt x="1841" y="2273"/>
                      </a:cubicBezTo>
                      <a:cubicBezTo>
                        <a:pt x="2033" y="2321"/>
                        <a:pt x="2225" y="2321"/>
                        <a:pt x="2401" y="2241"/>
                      </a:cubicBezTo>
                      <a:cubicBezTo>
                        <a:pt x="2545" y="2129"/>
                        <a:pt x="2641" y="2001"/>
                        <a:pt x="2689" y="1841"/>
                      </a:cubicBezTo>
                      <a:cubicBezTo>
                        <a:pt x="2769" y="1585"/>
                        <a:pt x="2817" y="1329"/>
                        <a:pt x="2833" y="1073"/>
                      </a:cubicBezTo>
                      <a:cubicBezTo>
                        <a:pt x="2849" y="865"/>
                        <a:pt x="2801" y="641"/>
                        <a:pt x="2689" y="449"/>
                      </a:cubicBezTo>
                      <a:cubicBezTo>
                        <a:pt x="2497" y="177"/>
                        <a:pt x="2177" y="17"/>
                        <a:pt x="1841" y="17"/>
                      </a:cubicBezTo>
                      <a:cubicBezTo>
                        <a:pt x="1041" y="1"/>
                        <a:pt x="1" y="609"/>
                        <a:pt x="561" y="152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8" name="Google Shape;18788;p39"/>
                <p:cNvSpPr/>
                <p:nvPr/>
              </p:nvSpPr>
              <p:spPr>
                <a:xfrm>
                  <a:off x="5176500" y="1064150"/>
                  <a:ext cx="69625" cy="71250"/>
                </a:xfrm>
                <a:custGeom>
                  <a:avLst/>
                  <a:gdLst/>
                  <a:ahLst/>
                  <a:cxnLst/>
                  <a:rect l="l" t="t" r="r" b="b"/>
                  <a:pathLst>
                    <a:path w="2785" h="2850" extrusionOk="0">
                      <a:moveTo>
                        <a:pt x="80" y="1409"/>
                      </a:moveTo>
                      <a:cubicBezTo>
                        <a:pt x="32" y="1457"/>
                        <a:pt x="0" y="1521"/>
                        <a:pt x="0" y="1601"/>
                      </a:cubicBezTo>
                      <a:cubicBezTo>
                        <a:pt x="16" y="1681"/>
                        <a:pt x="64" y="1745"/>
                        <a:pt x="128" y="1809"/>
                      </a:cubicBezTo>
                      <a:lnTo>
                        <a:pt x="1040" y="2705"/>
                      </a:lnTo>
                      <a:cubicBezTo>
                        <a:pt x="1088" y="2769"/>
                        <a:pt x="1168" y="2817"/>
                        <a:pt x="1248" y="2849"/>
                      </a:cubicBezTo>
                      <a:cubicBezTo>
                        <a:pt x="1360" y="2849"/>
                        <a:pt x="1472" y="2817"/>
                        <a:pt x="1552" y="2753"/>
                      </a:cubicBezTo>
                      <a:cubicBezTo>
                        <a:pt x="2048" y="2385"/>
                        <a:pt x="2320" y="1809"/>
                        <a:pt x="2560" y="1249"/>
                      </a:cubicBezTo>
                      <a:cubicBezTo>
                        <a:pt x="2672" y="993"/>
                        <a:pt x="2784" y="689"/>
                        <a:pt x="2640" y="449"/>
                      </a:cubicBezTo>
                      <a:cubicBezTo>
                        <a:pt x="2400" y="49"/>
                        <a:pt x="1520" y="1"/>
                        <a:pt x="1136" y="161"/>
                      </a:cubicBezTo>
                      <a:cubicBezTo>
                        <a:pt x="704" y="369"/>
                        <a:pt x="336" y="1025"/>
                        <a:pt x="80" y="14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
        <p:nvSpPr>
          <p:cNvPr id="18789" name="Google Shape;18789;p39"/>
          <p:cNvSpPr/>
          <p:nvPr/>
        </p:nvSpPr>
        <p:spPr>
          <a:xfrm rot="-435006">
            <a:off x="6396348" y="1705435"/>
            <a:ext cx="1700" cy="850"/>
          </a:xfrm>
          <a:custGeom>
            <a:avLst/>
            <a:gdLst/>
            <a:ahLst/>
            <a:cxnLst/>
            <a:rect l="l" t="t" r="r" b="b"/>
            <a:pathLst>
              <a:path w="68" h="34" extrusionOk="0">
                <a:moveTo>
                  <a:pt x="0" y="0"/>
                </a:moveTo>
                <a:lnTo>
                  <a:pt x="67" y="34"/>
                </a:lnTo>
                <a:lnTo>
                  <a:pt x="67" y="34"/>
                </a:lnTo>
                <a:close/>
              </a:path>
            </a:pathLst>
          </a:custGeom>
          <a:solidFill>
            <a:srgbClr val="2307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790" name="Google Shape;18790;p39"/>
          <p:cNvGrpSpPr/>
          <p:nvPr/>
        </p:nvGrpSpPr>
        <p:grpSpPr>
          <a:xfrm>
            <a:off x="-471207" y="2009775"/>
            <a:ext cx="3339342" cy="3615189"/>
            <a:chOff x="-471207" y="2009775"/>
            <a:chExt cx="3339342" cy="3615189"/>
          </a:xfrm>
        </p:grpSpPr>
        <p:grpSp>
          <p:nvGrpSpPr>
            <p:cNvPr id="18791" name="Google Shape;18791;p39"/>
            <p:cNvGrpSpPr/>
            <p:nvPr/>
          </p:nvGrpSpPr>
          <p:grpSpPr>
            <a:xfrm>
              <a:off x="-471207" y="3215792"/>
              <a:ext cx="3339342" cy="2409172"/>
              <a:chOff x="-471207" y="3215792"/>
              <a:chExt cx="3339342" cy="2409172"/>
            </a:xfrm>
          </p:grpSpPr>
          <p:grpSp>
            <p:nvGrpSpPr>
              <p:cNvPr id="18792" name="Google Shape;18792;p39"/>
              <p:cNvGrpSpPr/>
              <p:nvPr/>
            </p:nvGrpSpPr>
            <p:grpSpPr>
              <a:xfrm rot="-4199403" flipH="1">
                <a:off x="-22239" y="3308503"/>
                <a:ext cx="1699178" cy="2145157"/>
                <a:chOff x="146217" y="2712579"/>
                <a:chExt cx="1552966" cy="1960401"/>
              </a:xfrm>
            </p:grpSpPr>
            <p:grpSp>
              <p:nvGrpSpPr>
                <p:cNvPr id="18793" name="Google Shape;18793;p39"/>
                <p:cNvGrpSpPr/>
                <p:nvPr/>
              </p:nvGrpSpPr>
              <p:grpSpPr>
                <a:xfrm>
                  <a:off x="146217" y="2712579"/>
                  <a:ext cx="1134008" cy="607901"/>
                  <a:chOff x="5206900" y="826150"/>
                  <a:chExt cx="599275" cy="321250"/>
                </a:xfrm>
              </p:grpSpPr>
              <p:sp>
                <p:nvSpPr>
                  <p:cNvPr id="18794" name="Google Shape;18794;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5" name="Google Shape;18795;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6" name="Google Shape;18796;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7" name="Google Shape;18797;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8" name="Google Shape;18798;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9" name="Google Shape;18799;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0" name="Google Shape;18800;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1" name="Google Shape;18801;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2" name="Google Shape;18802;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3" name="Google Shape;18803;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4" name="Google Shape;18804;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5" name="Google Shape;18805;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6" name="Google Shape;18806;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7" name="Google Shape;18807;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808" name="Google Shape;18808;p39"/>
                <p:cNvGrpSpPr/>
                <p:nvPr/>
              </p:nvGrpSpPr>
              <p:grpSpPr>
                <a:xfrm rot="-9256633">
                  <a:off x="489429" y="3110262"/>
                  <a:ext cx="1134020" cy="607908"/>
                  <a:chOff x="5206900" y="826150"/>
                  <a:chExt cx="599275" cy="321250"/>
                </a:xfrm>
              </p:grpSpPr>
              <p:sp>
                <p:nvSpPr>
                  <p:cNvPr id="18809" name="Google Shape;18809;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0" name="Google Shape;18810;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1" name="Google Shape;18811;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2" name="Google Shape;18812;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3" name="Google Shape;18813;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4" name="Google Shape;18814;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5" name="Google Shape;18815;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6" name="Google Shape;18816;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7" name="Google Shape;18817;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8" name="Google Shape;18818;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9" name="Google Shape;18819;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0" name="Google Shape;18820;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1" name="Google Shape;18821;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2" name="Google Shape;18822;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823" name="Google Shape;18823;p39"/>
                <p:cNvGrpSpPr/>
                <p:nvPr/>
              </p:nvGrpSpPr>
              <p:grpSpPr>
                <a:xfrm rot="7120513" flipH="1">
                  <a:off x="538618" y="3725726"/>
                  <a:ext cx="1133997" cy="607895"/>
                  <a:chOff x="5206900" y="826150"/>
                  <a:chExt cx="599275" cy="321250"/>
                </a:xfrm>
              </p:grpSpPr>
              <p:sp>
                <p:nvSpPr>
                  <p:cNvPr id="18824" name="Google Shape;18824;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5" name="Google Shape;18825;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6" name="Google Shape;18826;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7" name="Google Shape;18827;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8" name="Google Shape;18828;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9" name="Google Shape;18829;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0" name="Google Shape;18830;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1" name="Google Shape;18831;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2" name="Google Shape;18832;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3" name="Google Shape;18833;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4" name="Google Shape;18834;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5" name="Google Shape;18835;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6" name="Google Shape;18836;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7" name="Google Shape;18837;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8838" name="Google Shape;18838;p39"/>
              <p:cNvGrpSpPr/>
              <p:nvPr/>
            </p:nvGrpSpPr>
            <p:grpSpPr>
              <a:xfrm rot="4112102" flipH="1">
                <a:off x="709472" y="3369139"/>
                <a:ext cx="1699242" cy="2145126"/>
                <a:chOff x="146217" y="2712579"/>
                <a:chExt cx="1552966" cy="1960401"/>
              </a:xfrm>
            </p:grpSpPr>
            <p:grpSp>
              <p:nvGrpSpPr>
                <p:cNvPr id="18839" name="Google Shape;18839;p39"/>
                <p:cNvGrpSpPr/>
                <p:nvPr/>
              </p:nvGrpSpPr>
              <p:grpSpPr>
                <a:xfrm>
                  <a:off x="146217" y="2712579"/>
                  <a:ext cx="1134008" cy="607901"/>
                  <a:chOff x="5206900" y="826150"/>
                  <a:chExt cx="599275" cy="321250"/>
                </a:xfrm>
              </p:grpSpPr>
              <p:sp>
                <p:nvSpPr>
                  <p:cNvPr id="18840" name="Google Shape;18840;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1" name="Google Shape;18841;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2" name="Google Shape;18842;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3" name="Google Shape;18843;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4" name="Google Shape;18844;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5" name="Google Shape;18845;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6" name="Google Shape;18846;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7" name="Google Shape;18847;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8" name="Google Shape;18848;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9" name="Google Shape;18849;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0" name="Google Shape;18850;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1" name="Google Shape;18851;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2" name="Google Shape;18852;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3" name="Google Shape;18853;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854" name="Google Shape;18854;p39"/>
                <p:cNvGrpSpPr/>
                <p:nvPr/>
              </p:nvGrpSpPr>
              <p:grpSpPr>
                <a:xfrm rot="-9256633">
                  <a:off x="489429" y="3110262"/>
                  <a:ext cx="1134020" cy="607908"/>
                  <a:chOff x="5206900" y="826150"/>
                  <a:chExt cx="599275" cy="321250"/>
                </a:xfrm>
              </p:grpSpPr>
              <p:sp>
                <p:nvSpPr>
                  <p:cNvPr id="18855" name="Google Shape;18855;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6" name="Google Shape;18856;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7" name="Google Shape;18857;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8" name="Google Shape;18858;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9" name="Google Shape;18859;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0" name="Google Shape;18860;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1" name="Google Shape;18861;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2" name="Google Shape;18862;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3" name="Google Shape;18863;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4" name="Google Shape;18864;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5" name="Google Shape;18865;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6" name="Google Shape;18866;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7" name="Google Shape;18867;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8" name="Google Shape;18868;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869" name="Google Shape;18869;p39"/>
                <p:cNvGrpSpPr/>
                <p:nvPr/>
              </p:nvGrpSpPr>
              <p:grpSpPr>
                <a:xfrm rot="7120513" flipH="1">
                  <a:off x="538618" y="3725726"/>
                  <a:ext cx="1133997" cy="607895"/>
                  <a:chOff x="5206900" y="826150"/>
                  <a:chExt cx="599275" cy="321250"/>
                </a:xfrm>
              </p:grpSpPr>
              <p:sp>
                <p:nvSpPr>
                  <p:cNvPr id="18870" name="Google Shape;18870;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1" name="Google Shape;18871;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2" name="Google Shape;18872;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3" name="Google Shape;18873;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4" name="Google Shape;18874;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5" name="Google Shape;18875;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6" name="Google Shape;18876;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7" name="Google Shape;18877;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8" name="Google Shape;18878;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9" name="Google Shape;18879;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0" name="Google Shape;18880;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1" name="Google Shape;18881;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2" name="Google Shape;18882;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3" name="Google Shape;18883;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
          <p:nvSpPr>
            <p:cNvPr id="18884" name="Google Shape;18884;p39"/>
            <p:cNvSpPr/>
            <p:nvPr/>
          </p:nvSpPr>
          <p:spPr>
            <a:xfrm>
              <a:off x="-90074" y="2009775"/>
              <a:ext cx="1286780" cy="2562428"/>
            </a:xfrm>
            <a:custGeom>
              <a:avLst/>
              <a:gdLst/>
              <a:ahLst/>
              <a:cxnLst/>
              <a:rect l="l" t="t" r="r" b="b"/>
              <a:pathLst>
                <a:path w="61166" h="130970" extrusionOk="0">
                  <a:moveTo>
                    <a:pt x="0" y="4945"/>
                  </a:moveTo>
                  <a:cubicBezTo>
                    <a:pt x="3629" y="-1100"/>
                    <a:pt x="14862" y="-982"/>
                    <a:pt x="21007" y="2474"/>
                  </a:cubicBezTo>
                  <a:cubicBezTo>
                    <a:pt x="29222" y="7094"/>
                    <a:pt x="35824" y="16574"/>
                    <a:pt x="36761" y="25952"/>
                  </a:cubicBezTo>
                  <a:cubicBezTo>
                    <a:pt x="39604" y="54420"/>
                    <a:pt x="17847" y="82376"/>
                    <a:pt x="22551" y="110596"/>
                  </a:cubicBezTo>
                  <a:cubicBezTo>
                    <a:pt x="24060" y="119650"/>
                    <a:pt x="32356" y="129081"/>
                    <a:pt x="41395" y="130675"/>
                  </a:cubicBezTo>
                  <a:cubicBezTo>
                    <a:pt x="48085" y="131855"/>
                    <a:pt x="54721" y="127881"/>
                    <a:pt x="61166" y="125733"/>
                  </a:cubicBezTo>
                </a:path>
              </a:pathLst>
            </a:custGeom>
            <a:noFill/>
            <a:ln w="19050" cap="flat" cmpd="sng">
              <a:solidFill>
                <a:srgbClr val="D4DCFF"/>
              </a:solidFill>
              <a:prstDash val="solid"/>
              <a:round/>
              <a:headEnd type="none" w="med" len="med"/>
              <a:tailEnd type="none" w="med" len="med"/>
            </a:ln>
          </p:spPr>
        </p:sp>
        <p:grpSp>
          <p:nvGrpSpPr>
            <p:cNvPr id="18885" name="Google Shape;18885;p39"/>
            <p:cNvGrpSpPr/>
            <p:nvPr/>
          </p:nvGrpSpPr>
          <p:grpSpPr>
            <a:xfrm rot="-3625968">
              <a:off x="1041729" y="3912668"/>
              <a:ext cx="687114" cy="844725"/>
              <a:chOff x="5835100" y="1235925"/>
              <a:chExt cx="687175" cy="844800"/>
            </a:xfrm>
          </p:grpSpPr>
          <p:sp>
            <p:nvSpPr>
              <p:cNvPr id="18886" name="Google Shape;18886;p39"/>
              <p:cNvSpPr/>
              <p:nvPr/>
            </p:nvSpPr>
            <p:spPr>
              <a:xfrm>
                <a:off x="5901800" y="1460300"/>
                <a:ext cx="432850" cy="362750"/>
              </a:xfrm>
              <a:custGeom>
                <a:avLst/>
                <a:gdLst/>
                <a:ahLst/>
                <a:cxnLst/>
                <a:rect l="l" t="t" r="r" b="b"/>
                <a:pathLst>
                  <a:path w="17314" h="14510" extrusionOk="0">
                    <a:moveTo>
                      <a:pt x="4503" y="0"/>
                    </a:moveTo>
                    <a:cubicBezTo>
                      <a:pt x="3783" y="0"/>
                      <a:pt x="3090" y="354"/>
                      <a:pt x="2703" y="999"/>
                    </a:cubicBezTo>
                    <a:lnTo>
                      <a:pt x="635" y="4302"/>
                    </a:lnTo>
                    <a:cubicBezTo>
                      <a:pt x="1" y="5303"/>
                      <a:pt x="301" y="6670"/>
                      <a:pt x="1335" y="7304"/>
                    </a:cubicBezTo>
                    <a:lnTo>
                      <a:pt x="12977" y="14509"/>
                    </a:lnTo>
                    <a:lnTo>
                      <a:pt x="17313" y="7537"/>
                    </a:lnTo>
                    <a:lnTo>
                      <a:pt x="5672" y="332"/>
                    </a:lnTo>
                    <a:cubicBezTo>
                      <a:pt x="5305" y="107"/>
                      <a:pt x="4900" y="0"/>
                      <a:pt x="4503" y="0"/>
                    </a:cubicBezTo>
                    <a:close/>
                  </a:path>
                </a:pathLst>
              </a:custGeom>
              <a:solidFill>
                <a:srgbClr val="F1C9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7" name="Google Shape;18887;p39"/>
              <p:cNvSpPr/>
              <p:nvPr/>
            </p:nvSpPr>
            <p:spPr>
              <a:xfrm>
                <a:off x="6226200" y="1648725"/>
                <a:ext cx="168475" cy="193500"/>
              </a:xfrm>
              <a:custGeom>
                <a:avLst/>
                <a:gdLst/>
                <a:ahLst/>
                <a:cxnLst/>
                <a:rect l="l" t="t" r="r" b="b"/>
                <a:pathLst>
                  <a:path w="6739" h="7740" extrusionOk="0">
                    <a:moveTo>
                      <a:pt x="4337" y="0"/>
                    </a:moveTo>
                    <a:lnTo>
                      <a:pt x="2102" y="3570"/>
                    </a:lnTo>
                    <a:lnTo>
                      <a:pt x="1" y="6939"/>
                    </a:lnTo>
                    <a:lnTo>
                      <a:pt x="4137" y="7739"/>
                    </a:lnTo>
                    <a:lnTo>
                      <a:pt x="5438" y="5638"/>
                    </a:lnTo>
                    <a:lnTo>
                      <a:pt x="6739" y="3536"/>
                    </a:lnTo>
                    <a:lnTo>
                      <a:pt x="4337" y="0"/>
                    </a:ln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8" name="Google Shape;18888;p39"/>
              <p:cNvSpPr/>
              <p:nvPr/>
            </p:nvSpPr>
            <p:spPr>
              <a:xfrm>
                <a:off x="6356300" y="1753800"/>
                <a:ext cx="138450" cy="164300"/>
              </a:xfrm>
              <a:custGeom>
                <a:avLst/>
                <a:gdLst/>
                <a:ahLst/>
                <a:cxnLst/>
                <a:rect l="l" t="t" r="r" b="b"/>
                <a:pathLst>
                  <a:path w="5538" h="6572" extrusionOk="0">
                    <a:moveTo>
                      <a:pt x="2602" y="0"/>
                    </a:moveTo>
                    <a:lnTo>
                      <a:pt x="1368" y="2002"/>
                    </a:lnTo>
                    <a:lnTo>
                      <a:pt x="1302" y="2102"/>
                    </a:lnTo>
                    <a:lnTo>
                      <a:pt x="1" y="4204"/>
                    </a:lnTo>
                    <a:lnTo>
                      <a:pt x="1835" y="6572"/>
                    </a:lnTo>
                    <a:lnTo>
                      <a:pt x="3703" y="3603"/>
                    </a:lnTo>
                    <a:lnTo>
                      <a:pt x="3637" y="3536"/>
                    </a:lnTo>
                    <a:lnTo>
                      <a:pt x="3703" y="3570"/>
                    </a:lnTo>
                    <a:lnTo>
                      <a:pt x="5538" y="634"/>
                    </a:lnTo>
                    <a:lnTo>
                      <a:pt x="2602" y="0"/>
                    </a:ln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889" name="Google Shape;18889;p39"/>
              <p:cNvGrpSpPr/>
              <p:nvPr/>
            </p:nvGrpSpPr>
            <p:grpSpPr>
              <a:xfrm>
                <a:off x="5952675" y="1472150"/>
                <a:ext cx="569600" cy="420550"/>
                <a:chOff x="5952675" y="1472150"/>
                <a:chExt cx="569600" cy="420550"/>
              </a:xfrm>
            </p:grpSpPr>
            <p:sp>
              <p:nvSpPr>
                <p:cNvPr id="18890" name="Google Shape;18890;p39"/>
                <p:cNvSpPr/>
                <p:nvPr/>
              </p:nvSpPr>
              <p:spPr>
                <a:xfrm>
                  <a:off x="6448875" y="1843025"/>
                  <a:ext cx="55900" cy="35900"/>
                </a:xfrm>
                <a:custGeom>
                  <a:avLst/>
                  <a:gdLst/>
                  <a:ahLst/>
                  <a:cxnLst/>
                  <a:rect l="l" t="t" r="r" b="b"/>
                  <a:pathLst>
                    <a:path w="2236" h="1436" fill="none" extrusionOk="0">
                      <a:moveTo>
                        <a:pt x="0" y="1"/>
                      </a:moveTo>
                      <a:lnTo>
                        <a:pt x="2235" y="1435"/>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891" name="Google Shape;18891;p39"/>
                <p:cNvGrpSpPr/>
                <p:nvPr/>
              </p:nvGrpSpPr>
              <p:grpSpPr>
                <a:xfrm>
                  <a:off x="5952675" y="1472150"/>
                  <a:ext cx="569600" cy="420550"/>
                  <a:chOff x="5952675" y="1472150"/>
                  <a:chExt cx="569600" cy="420550"/>
                </a:xfrm>
              </p:grpSpPr>
              <p:sp>
                <p:nvSpPr>
                  <p:cNvPr id="18892" name="Google Shape;18892;p39"/>
                  <p:cNvSpPr/>
                  <p:nvPr/>
                </p:nvSpPr>
                <p:spPr>
                  <a:xfrm>
                    <a:off x="6329625" y="1737125"/>
                    <a:ext cx="91750" cy="121775"/>
                  </a:xfrm>
                  <a:custGeom>
                    <a:avLst/>
                    <a:gdLst/>
                    <a:ahLst/>
                    <a:cxnLst/>
                    <a:rect l="l" t="t" r="r" b="b"/>
                    <a:pathLst>
                      <a:path w="3670" h="4871" extrusionOk="0">
                        <a:moveTo>
                          <a:pt x="2602" y="0"/>
                        </a:moveTo>
                        <a:lnTo>
                          <a:pt x="0" y="4203"/>
                        </a:lnTo>
                        <a:lnTo>
                          <a:pt x="1068" y="4871"/>
                        </a:lnTo>
                        <a:lnTo>
                          <a:pt x="3669" y="667"/>
                        </a:lnTo>
                        <a:lnTo>
                          <a:pt x="2602" y="0"/>
                        </a:ln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3" name="Google Shape;18893;p39"/>
                  <p:cNvSpPr/>
                  <p:nvPr/>
                </p:nvSpPr>
                <p:spPr>
                  <a:xfrm>
                    <a:off x="5952675" y="1472150"/>
                    <a:ext cx="145975" cy="211625"/>
                  </a:xfrm>
                  <a:custGeom>
                    <a:avLst/>
                    <a:gdLst/>
                    <a:ahLst/>
                    <a:cxnLst/>
                    <a:rect l="l" t="t" r="r" b="b"/>
                    <a:pathLst>
                      <a:path w="5839" h="8465" extrusionOk="0">
                        <a:moveTo>
                          <a:pt x="5196" y="1"/>
                        </a:moveTo>
                        <a:cubicBezTo>
                          <a:pt x="5016" y="1"/>
                          <a:pt x="4843" y="90"/>
                          <a:pt x="4737" y="259"/>
                        </a:cubicBezTo>
                        <a:lnTo>
                          <a:pt x="167" y="7631"/>
                        </a:lnTo>
                        <a:cubicBezTo>
                          <a:pt x="1" y="7897"/>
                          <a:pt x="67" y="8231"/>
                          <a:pt x="334" y="8398"/>
                        </a:cubicBezTo>
                        <a:cubicBezTo>
                          <a:pt x="412" y="8442"/>
                          <a:pt x="505" y="8464"/>
                          <a:pt x="599" y="8464"/>
                        </a:cubicBezTo>
                        <a:cubicBezTo>
                          <a:pt x="786" y="8464"/>
                          <a:pt x="979" y="8376"/>
                          <a:pt x="1068" y="8198"/>
                        </a:cubicBezTo>
                        <a:lnTo>
                          <a:pt x="5671" y="826"/>
                        </a:lnTo>
                        <a:cubicBezTo>
                          <a:pt x="5838" y="592"/>
                          <a:pt x="5738" y="225"/>
                          <a:pt x="5505" y="92"/>
                        </a:cubicBezTo>
                        <a:cubicBezTo>
                          <a:pt x="5407" y="31"/>
                          <a:pt x="5300" y="1"/>
                          <a:pt x="5196" y="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4" name="Google Shape;18894;p39"/>
                  <p:cNvSpPr/>
                  <p:nvPr/>
                </p:nvSpPr>
                <p:spPr>
                  <a:xfrm>
                    <a:off x="6477950" y="1857975"/>
                    <a:ext cx="44325" cy="34725"/>
                  </a:xfrm>
                  <a:custGeom>
                    <a:avLst/>
                    <a:gdLst/>
                    <a:ahLst/>
                    <a:cxnLst/>
                    <a:rect l="l" t="t" r="r" b="b"/>
                    <a:pathLst>
                      <a:path w="1773" h="1389" extrusionOk="0">
                        <a:moveTo>
                          <a:pt x="879" y="1"/>
                        </a:moveTo>
                        <a:cubicBezTo>
                          <a:pt x="652" y="1"/>
                          <a:pt x="436" y="119"/>
                          <a:pt x="305" y="337"/>
                        </a:cubicBezTo>
                        <a:cubicBezTo>
                          <a:pt x="1" y="793"/>
                          <a:pt x="362" y="1388"/>
                          <a:pt x="884" y="1388"/>
                        </a:cubicBezTo>
                        <a:cubicBezTo>
                          <a:pt x="934" y="1388"/>
                          <a:pt x="986" y="1383"/>
                          <a:pt x="1039" y="1371"/>
                        </a:cubicBezTo>
                        <a:cubicBezTo>
                          <a:pt x="1639" y="1204"/>
                          <a:pt x="1773" y="403"/>
                          <a:pt x="1239" y="103"/>
                        </a:cubicBezTo>
                        <a:cubicBezTo>
                          <a:pt x="1123" y="34"/>
                          <a:pt x="1000" y="1"/>
                          <a:pt x="879" y="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8895" name="Google Shape;18895;p39"/>
              <p:cNvGrpSpPr/>
              <p:nvPr/>
            </p:nvGrpSpPr>
            <p:grpSpPr>
              <a:xfrm>
                <a:off x="5835100" y="1235925"/>
                <a:ext cx="640475" cy="844800"/>
                <a:chOff x="5835100" y="1235925"/>
                <a:chExt cx="640475" cy="844800"/>
              </a:xfrm>
            </p:grpSpPr>
            <p:grpSp>
              <p:nvGrpSpPr>
                <p:cNvPr id="18896" name="Google Shape;18896;p39"/>
                <p:cNvGrpSpPr/>
                <p:nvPr/>
              </p:nvGrpSpPr>
              <p:grpSpPr>
                <a:xfrm>
                  <a:off x="6139475" y="1235925"/>
                  <a:ext cx="336100" cy="354450"/>
                  <a:chOff x="6139475" y="1235925"/>
                  <a:chExt cx="336100" cy="354450"/>
                </a:xfrm>
              </p:grpSpPr>
              <p:sp>
                <p:nvSpPr>
                  <p:cNvPr id="18897" name="Google Shape;18897;p39"/>
                  <p:cNvSpPr/>
                  <p:nvPr/>
                </p:nvSpPr>
                <p:spPr>
                  <a:xfrm>
                    <a:off x="6139475" y="1235925"/>
                    <a:ext cx="336100" cy="354450"/>
                  </a:xfrm>
                  <a:custGeom>
                    <a:avLst/>
                    <a:gdLst/>
                    <a:ahLst/>
                    <a:cxnLst/>
                    <a:rect l="l" t="t" r="r" b="b"/>
                    <a:pathLst>
                      <a:path w="13444" h="14178" fill="none" extrusionOk="0">
                        <a:moveTo>
                          <a:pt x="7373" y="14111"/>
                        </a:moveTo>
                        <a:cubicBezTo>
                          <a:pt x="7473" y="14177"/>
                          <a:pt x="7573" y="14144"/>
                          <a:pt x="7640" y="14077"/>
                        </a:cubicBezTo>
                        <a:lnTo>
                          <a:pt x="13410" y="4804"/>
                        </a:lnTo>
                        <a:cubicBezTo>
                          <a:pt x="13444" y="4704"/>
                          <a:pt x="13410" y="4604"/>
                          <a:pt x="13310" y="4537"/>
                        </a:cubicBezTo>
                        <a:lnTo>
                          <a:pt x="6072" y="34"/>
                        </a:lnTo>
                        <a:cubicBezTo>
                          <a:pt x="6005" y="1"/>
                          <a:pt x="5872" y="1"/>
                          <a:pt x="5805" y="101"/>
                        </a:cubicBezTo>
                        <a:lnTo>
                          <a:pt x="67" y="9341"/>
                        </a:lnTo>
                        <a:cubicBezTo>
                          <a:pt x="1" y="9441"/>
                          <a:pt x="34" y="9574"/>
                          <a:pt x="134" y="9608"/>
                        </a:cubicBezTo>
                        <a:close/>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8" name="Google Shape;18898;p39"/>
                  <p:cNvSpPr/>
                  <p:nvPr/>
                </p:nvSpPr>
                <p:spPr>
                  <a:xfrm>
                    <a:off x="6172825" y="1255950"/>
                    <a:ext cx="148475" cy="238525"/>
                  </a:xfrm>
                  <a:custGeom>
                    <a:avLst/>
                    <a:gdLst/>
                    <a:ahLst/>
                    <a:cxnLst/>
                    <a:rect l="l" t="t" r="r" b="b"/>
                    <a:pathLst>
                      <a:path w="5939" h="9541" fill="none" extrusionOk="0">
                        <a:moveTo>
                          <a:pt x="5939" y="0"/>
                        </a:moveTo>
                        <a:lnTo>
                          <a:pt x="1" y="9540"/>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9" name="Google Shape;18899;p39"/>
                  <p:cNvSpPr/>
                  <p:nvPr/>
                </p:nvSpPr>
                <p:spPr>
                  <a:xfrm>
                    <a:off x="6210375" y="1279300"/>
                    <a:ext cx="148450" cy="238525"/>
                  </a:xfrm>
                  <a:custGeom>
                    <a:avLst/>
                    <a:gdLst/>
                    <a:ahLst/>
                    <a:cxnLst/>
                    <a:rect l="l" t="t" r="r" b="b"/>
                    <a:pathLst>
                      <a:path w="5938" h="9541" fill="none" extrusionOk="0">
                        <a:moveTo>
                          <a:pt x="5938" y="0"/>
                        </a:moveTo>
                        <a:lnTo>
                          <a:pt x="0" y="9540"/>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0" name="Google Shape;18900;p39"/>
                  <p:cNvSpPr/>
                  <p:nvPr/>
                </p:nvSpPr>
                <p:spPr>
                  <a:xfrm>
                    <a:off x="6247900" y="1302650"/>
                    <a:ext cx="148450" cy="238525"/>
                  </a:xfrm>
                  <a:custGeom>
                    <a:avLst/>
                    <a:gdLst/>
                    <a:ahLst/>
                    <a:cxnLst/>
                    <a:rect l="l" t="t" r="r" b="b"/>
                    <a:pathLst>
                      <a:path w="5938" h="9541" fill="none" extrusionOk="0">
                        <a:moveTo>
                          <a:pt x="5938" y="0"/>
                        </a:moveTo>
                        <a:lnTo>
                          <a:pt x="0" y="9540"/>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1" name="Google Shape;18901;p39"/>
                  <p:cNvSpPr/>
                  <p:nvPr/>
                </p:nvSpPr>
                <p:spPr>
                  <a:xfrm>
                    <a:off x="6285425" y="1326000"/>
                    <a:ext cx="148450" cy="238525"/>
                  </a:xfrm>
                  <a:custGeom>
                    <a:avLst/>
                    <a:gdLst/>
                    <a:ahLst/>
                    <a:cxnLst/>
                    <a:rect l="l" t="t" r="r" b="b"/>
                    <a:pathLst>
                      <a:path w="5938" h="9541" fill="none" extrusionOk="0">
                        <a:moveTo>
                          <a:pt x="5938" y="0"/>
                        </a:moveTo>
                        <a:lnTo>
                          <a:pt x="0" y="9540"/>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2" name="Google Shape;18902;p39"/>
                  <p:cNvSpPr/>
                  <p:nvPr/>
                </p:nvSpPr>
                <p:spPr>
                  <a:xfrm>
                    <a:off x="6262075" y="1275125"/>
                    <a:ext cx="189325" cy="117600"/>
                  </a:xfrm>
                  <a:custGeom>
                    <a:avLst/>
                    <a:gdLst/>
                    <a:ahLst/>
                    <a:cxnLst/>
                    <a:rect l="l" t="t" r="r" b="b"/>
                    <a:pathLst>
                      <a:path w="7573" h="4704" fill="none" extrusionOk="0">
                        <a:moveTo>
                          <a:pt x="0" y="0"/>
                        </a:moveTo>
                        <a:lnTo>
                          <a:pt x="7572" y="4704"/>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3" name="Google Shape;18903;p39"/>
                  <p:cNvSpPr/>
                  <p:nvPr/>
                </p:nvSpPr>
                <p:spPr>
                  <a:xfrm>
                    <a:off x="6237050" y="1315150"/>
                    <a:ext cx="190150" cy="117600"/>
                  </a:xfrm>
                  <a:custGeom>
                    <a:avLst/>
                    <a:gdLst/>
                    <a:ahLst/>
                    <a:cxnLst/>
                    <a:rect l="l" t="t" r="r" b="b"/>
                    <a:pathLst>
                      <a:path w="7606" h="4704" fill="none" extrusionOk="0">
                        <a:moveTo>
                          <a:pt x="0" y="1"/>
                        </a:moveTo>
                        <a:lnTo>
                          <a:pt x="7606" y="4704"/>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4" name="Google Shape;18904;p39"/>
                  <p:cNvSpPr/>
                  <p:nvPr/>
                </p:nvSpPr>
                <p:spPr>
                  <a:xfrm>
                    <a:off x="6212875" y="1354350"/>
                    <a:ext cx="189325" cy="118450"/>
                  </a:xfrm>
                  <a:custGeom>
                    <a:avLst/>
                    <a:gdLst/>
                    <a:ahLst/>
                    <a:cxnLst/>
                    <a:rect l="l" t="t" r="r" b="b"/>
                    <a:pathLst>
                      <a:path w="7573" h="4738" fill="none" extrusionOk="0">
                        <a:moveTo>
                          <a:pt x="0" y="0"/>
                        </a:moveTo>
                        <a:lnTo>
                          <a:pt x="7572" y="4737"/>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5" name="Google Shape;18905;p39"/>
                  <p:cNvSpPr/>
                  <p:nvPr/>
                </p:nvSpPr>
                <p:spPr>
                  <a:xfrm>
                    <a:off x="6187850" y="1394375"/>
                    <a:ext cx="190150" cy="117600"/>
                  </a:xfrm>
                  <a:custGeom>
                    <a:avLst/>
                    <a:gdLst/>
                    <a:ahLst/>
                    <a:cxnLst/>
                    <a:rect l="l" t="t" r="r" b="b"/>
                    <a:pathLst>
                      <a:path w="7606" h="4704" fill="none" extrusionOk="0">
                        <a:moveTo>
                          <a:pt x="0" y="1"/>
                        </a:moveTo>
                        <a:lnTo>
                          <a:pt x="7606" y="4704"/>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6" name="Google Shape;18906;p39"/>
                  <p:cNvSpPr/>
                  <p:nvPr/>
                </p:nvSpPr>
                <p:spPr>
                  <a:xfrm>
                    <a:off x="6162825" y="1434400"/>
                    <a:ext cx="190175" cy="117625"/>
                  </a:xfrm>
                  <a:custGeom>
                    <a:avLst/>
                    <a:gdLst/>
                    <a:ahLst/>
                    <a:cxnLst/>
                    <a:rect l="l" t="t" r="r" b="b"/>
                    <a:pathLst>
                      <a:path w="7607" h="4705" fill="none" extrusionOk="0">
                        <a:moveTo>
                          <a:pt x="1" y="1"/>
                        </a:moveTo>
                        <a:lnTo>
                          <a:pt x="7606" y="4704"/>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7" name="Google Shape;18907;p39"/>
                  <p:cNvSpPr/>
                  <p:nvPr/>
                </p:nvSpPr>
                <p:spPr>
                  <a:xfrm>
                    <a:off x="6201200" y="1526975"/>
                    <a:ext cx="24200" cy="39225"/>
                  </a:xfrm>
                  <a:custGeom>
                    <a:avLst/>
                    <a:gdLst/>
                    <a:ahLst/>
                    <a:cxnLst/>
                    <a:rect l="l" t="t" r="r" b="b"/>
                    <a:pathLst>
                      <a:path w="968" h="1569" fill="none" extrusionOk="0">
                        <a:moveTo>
                          <a:pt x="967" y="0"/>
                        </a:moveTo>
                        <a:lnTo>
                          <a:pt x="0" y="1568"/>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908" name="Google Shape;18908;p39"/>
                <p:cNvGrpSpPr/>
                <p:nvPr/>
              </p:nvGrpSpPr>
              <p:grpSpPr>
                <a:xfrm>
                  <a:off x="5835100" y="1726275"/>
                  <a:ext cx="336100" cy="354450"/>
                  <a:chOff x="5835100" y="1726275"/>
                  <a:chExt cx="336100" cy="354450"/>
                </a:xfrm>
              </p:grpSpPr>
              <p:sp>
                <p:nvSpPr>
                  <p:cNvPr id="18909" name="Google Shape;18909;p39"/>
                  <p:cNvSpPr/>
                  <p:nvPr/>
                </p:nvSpPr>
                <p:spPr>
                  <a:xfrm>
                    <a:off x="5835100" y="1726275"/>
                    <a:ext cx="336100" cy="354450"/>
                  </a:xfrm>
                  <a:custGeom>
                    <a:avLst/>
                    <a:gdLst/>
                    <a:ahLst/>
                    <a:cxnLst/>
                    <a:rect l="l" t="t" r="r" b="b"/>
                    <a:pathLst>
                      <a:path w="13444" h="14178" fill="none" extrusionOk="0">
                        <a:moveTo>
                          <a:pt x="13310" y="4571"/>
                        </a:moveTo>
                        <a:cubicBezTo>
                          <a:pt x="13410" y="4604"/>
                          <a:pt x="13443" y="4737"/>
                          <a:pt x="13410" y="4838"/>
                        </a:cubicBezTo>
                        <a:lnTo>
                          <a:pt x="7639" y="14077"/>
                        </a:lnTo>
                        <a:cubicBezTo>
                          <a:pt x="7572" y="14178"/>
                          <a:pt x="7472" y="14178"/>
                          <a:pt x="7372" y="14144"/>
                        </a:cubicBezTo>
                        <a:lnTo>
                          <a:pt x="134" y="9641"/>
                        </a:lnTo>
                        <a:cubicBezTo>
                          <a:pt x="34" y="9574"/>
                          <a:pt x="0" y="9474"/>
                          <a:pt x="67" y="9374"/>
                        </a:cubicBezTo>
                        <a:lnTo>
                          <a:pt x="5804" y="101"/>
                        </a:lnTo>
                        <a:cubicBezTo>
                          <a:pt x="5871" y="34"/>
                          <a:pt x="5971" y="1"/>
                          <a:pt x="6071" y="67"/>
                        </a:cubicBezTo>
                        <a:close/>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0" name="Google Shape;18910;p39"/>
                  <p:cNvSpPr/>
                  <p:nvPr/>
                </p:nvSpPr>
                <p:spPr>
                  <a:xfrm>
                    <a:off x="5868450" y="1746300"/>
                    <a:ext cx="147625" cy="239350"/>
                  </a:xfrm>
                  <a:custGeom>
                    <a:avLst/>
                    <a:gdLst/>
                    <a:ahLst/>
                    <a:cxnLst/>
                    <a:rect l="l" t="t" r="r" b="b"/>
                    <a:pathLst>
                      <a:path w="5905" h="9574" fill="none" extrusionOk="0">
                        <a:moveTo>
                          <a:pt x="1" y="9574"/>
                        </a:moveTo>
                        <a:lnTo>
                          <a:pt x="5905" y="0"/>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1" name="Google Shape;18911;p39"/>
                  <p:cNvSpPr/>
                  <p:nvPr/>
                </p:nvSpPr>
                <p:spPr>
                  <a:xfrm>
                    <a:off x="5905975" y="1769650"/>
                    <a:ext cx="148475" cy="239350"/>
                  </a:xfrm>
                  <a:custGeom>
                    <a:avLst/>
                    <a:gdLst/>
                    <a:ahLst/>
                    <a:cxnLst/>
                    <a:rect l="l" t="t" r="r" b="b"/>
                    <a:pathLst>
                      <a:path w="5939" h="9574" fill="none" extrusionOk="0">
                        <a:moveTo>
                          <a:pt x="1" y="9574"/>
                        </a:moveTo>
                        <a:lnTo>
                          <a:pt x="5938" y="0"/>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2" name="Google Shape;18912;p39"/>
                  <p:cNvSpPr/>
                  <p:nvPr/>
                </p:nvSpPr>
                <p:spPr>
                  <a:xfrm>
                    <a:off x="5943500" y="1793000"/>
                    <a:ext cx="148475" cy="239350"/>
                  </a:xfrm>
                  <a:custGeom>
                    <a:avLst/>
                    <a:gdLst/>
                    <a:ahLst/>
                    <a:cxnLst/>
                    <a:rect l="l" t="t" r="r" b="b"/>
                    <a:pathLst>
                      <a:path w="5939" h="9574" fill="none" extrusionOk="0">
                        <a:moveTo>
                          <a:pt x="1" y="9574"/>
                        </a:moveTo>
                        <a:lnTo>
                          <a:pt x="5938" y="0"/>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3" name="Google Shape;18913;p39"/>
                  <p:cNvSpPr/>
                  <p:nvPr/>
                </p:nvSpPr>
                <p:spPr>
                  <a:xfrm>
                    <a:off x="5981025" y="1816350"/>
                    <a:ext cx="148475" cy="239350"/>
                  </a:xfrm>
                  <a:custGeom>
                    <a:avLst/>
                    <a:gdLst/>
                    <a:ahLst/>
                    <a:cxnLst/>
                    <a:rect l="l" t="t" r="r" b="b"/>
                    <a:pathLst>
                      <a:path w="5939" h="9574" fill="none" extrusionOk="0">
                        <a:moveTo>
                          <a:pt x="1" y="9574"/>
                        </a:moveTo>
                        <a:lnTo>
                          <a:pt x="5938" y="0"/>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4" name="Google Shape;18914;p39"/>
                  <p:cNvSpPr/>
                  <p:nvPr/>
                </p:nvSpPr>
                <p:spPr>
                  <a:xfrm>
                    <a:off x="5859275" y="1923100"/>
                    <a:ext cx="190175" cy="118425"/>
                  </a:xfrm>
                  <a:custGeom>
                    <a:avLst/>
                    <a:gdLst/>
                    <a:ahLst/>
                    <a:cxnLst/>
                    <a:rect l="l" t="t" r="r" b="b"/>
                    <a:pathLst>
                      <a:path w="7607" h="4737" fill="none" extrusionOk="0">
                        <a:moveTo>
                          <a:pt x="1" y="0"/>
                        </a:moveTo>
                        <a:lnTo>
                          <a:pt x="7606" y="4737"/>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5" name="Google Shape;18915;p39"/>
                  <p:cNvSpPr/>
                  <p:nvPr/>
                </p:nvSpPr>
                <p:spPr>
                  <a:xfrm>
                    <a:off x="5884300" y="1883900"/>
                    <a:ext cx="189325" cy="117600"/>
                  </a:xfrm>
                  <a:custGeom>
                    <a:avLst/>
                    <a:gdLst/>
                    <a:ahLst/>
                    <a:cxnLst/>
                    <a:rect l="l" t="t" r="r" b="b"/>
                    <a:pathLst>
                      <a:path w="7573" h="4704" fill="none" extrusionOk="0">
                        <a:moveTo>
                          <a:pt x="0" y="0"/>
                        </a:moveTo>
                        <a:lnTo>
                          <a:pt x="7572" y="4704"/>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6" name="Google Shape;18916;p39"/>
                  <p:cNvSpPr/>
                  <p:nvPr/>
                </p:nvSpPr>
                <p:spPr>
                  <a:xfrm>
                    <a:off x="5908475" y="1843875"/>
                    <a:ext cx="190175" cy="118425"/>
                  </a:xfrm>
                  <a:custGeom>
                    <a:avLst/>
                    <a:gdLst/>
                    <a:ahLst/>
                    <a:cxnLst/>
                    <a:rect l="l" t="t" r="r" b="b"/>
                    <a:pathLst>
                      <a:path w="7607" h="4737" fill="none" extrusionOk="0">
                        <a:moveTo>
                          <a:pt x="1" y="0"/>
                        </a:moveTo>
                        <a:lnTo>
                          <a:pt x="7606" y="4737"/>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7" name="Google Shape;18917;p39"/>
                  <p:cNvSpPr/>
                  <p:nvPr/>
                </p:nvSpPr>
                <p:spPr>
                  <a:xfrm>
                    <a:off x="5933500" y="1803825"/>
                    <a:ext cx="189325" cy="118450"/>
                  </a:xfrm>
                  <a:custGeom>
                    <a:avLst/>
                    <a:gdLst/>
                    <a:ahLst/>
                    <a:cxnLst/>
                    <a:rect l="l" t="t" r="r" b="b"/>
                    <a:pathLst>
                      <a:path w="7573" h="4738" fill="none" extrusionOk="0">
                        <a:moveTo>
                          <a:pt x="0" y="1"/>
                        </a:moveTo>
                        <a:lnTo>
                          <a:pt x="7573" y="4738"/>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8" name="Google Shape;18918;p39"/>
                  <p:cNvSpPr/>
                  <p:nvPr/>
                </p:nvSpPr>
                <p:spPr>
                  <a:xfrm>
                    <a:off x="5957675" y="1764650"/>
                    <a:ext cx="190175" cy="117600"/>
                  </a:xfrm>
                  <a:custGeom>
                    <a:avLst/>
                    <a:gdLst/>
                    <a:ahLst/>
                    <a:cxnLst/>
                    <a:rect l="l" t="t" r="r" b="b"/>
                    <a:pathLst>
                      <a:path w="7607" h="4704" fill="none" extrusionOk="0">
                        <a:moveTo>
                          <a:pt x="1" y="0"/>
                        </a:moveTo>
                        <a:lnTo>
                          <a:pt x="7606" y="4704"/>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9" name="Google Shape;18919;p39"/>
                  <p:cNvSpPr/>
                  <p:nvPr/>
                </p:nvSpPr>
                <p:spPr>
                  <a:xfrm>
                    <a:off x="6068600" y="1739625"/>
                    <a:ext cx="24200" cy="39225"/>
                  </a:xfrm>
                  <a:custGeom>
                    <a:avLst/>
                    <a:gdLst/>
                    <a:ahLst/>
                    <a:cxnLst/>
                    <a:rect l="l" t="t" r="r" b="b"/>
                    <a:pathLst>
                      <a:path w="968" h="1569" fill="none" extrusionOk="0">
                        <a:moveTo>
                          <a:pt x="0" y="1568"/>
                        </a:moveTo>
                        <a:lnTo>
                          <a:pt x="968" y="0"/>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8920" name="Google Shape;18920;p39"/>
              <p:cNvSpPr/>
              <p:nvPr/>
            </p:nvSpPr>
            <p:spPr>
              <a:xfrm>
                <a:off x="6019400" y="1659525"/>
                <a:ext cx="113425" cy="73475"/>
              </a:xfrm>
              <a:custGeom>
                <a:avLst/>
                <a:gdLst/>
                <a:ahLst/>
                <a:cxnLst/>
                <a:rect l="l" t="t" r="r" b="b"/>
                <a:pathLst>
                  <a:path w="4537" h="2939" extrusionOk="0">
                    <a:moveTo>
                      <a:pt x="286" y="1"/>
                    </a:moveTo>
                    <a:cubicBezTo>
                      <a:pt x="214" y="1"/>
                      <a:pt x="143" y="38"/>
                      <a:pt x="100" y="102"/>
                    </a:cubicBezTo>
                    <a:cubicBezTo>
                      <a:pt x="0" y="236"/>
                      <a:pt x="34" y="369"/>
                      <a:pt x="167" y="436"/>
                    </a:cubicBezTo>
                    <a:lnTo>
                      <a:pt x="4137" y="2904"/>
                    </a:lnTo>
                    <a:cubicBezTo>
                      <a:pt x="4172" y="2928"/>
                      <a:pt x="4212" y="2939"/>
                      <a:pt x="4253" y="2939"/>
                    </a:cubicBezTo>
                    <a:cubicBezTo>
                      <a:pt x="4327" y="2939"/>
                      <a:pt x="4406" y="2902"/>
                      <a:pt x="4470" y="2837"/>
                    </a:cubicBezTo>
                    <a:cubicBezTo>
                      <a:pt x="4537" y="2704"/>
                      <a:pt x="4503" y="2571"/>
                      <a:pt x="4370" y="2504"/>
                    </a:cubicBezTo>
                    <a:lnTo>
                      <a:pt x="401" y="35"/>
                    </a:lnTo>
                    <a:cubicBezTo>
                      <a:pt x="365" y="12"/>
                      <a:pt x="325" y="1"/>
                      <a:pt x="286" y="1"/>
                    </a:cubicBezTo>
                    <a:close/>
                  </a:path>
                </a:pathLst>
              </a:custGeom>
              <a:solidFill>
                <a:srgbClr val="141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ackground 2">
  <p:cSld name="CUSTOM_6_1">
    <p:spTree>
      <p:nvGrpSpPr>
        <p:cNvPr id="1" name="Shape 18921"/>
        <p:cNvGrpSpPr/>
        <p:nvPr/>
      </p:nvGrpSpPr>
      <p:grpSpPr>
        <a:xfrm>
          <a:off x="0" y="0"/>
          <a:ext cx="0" cy="0"/>
          <a:chOff x="0" y="0"/>
          <a:chExt cx="0" cy="0"/>
        </a:xfrm>
      </p:grpSpPr>
      <p:grpSp>
        <p:nvGrpSpPr>
          <p:cNvPr id="18922" name="Google Shape;18922;p40"/>
          <p:cNvGrpSpPr/>
          <p:nvPr/>
        </p:nvGrpSpPr>
        <p:grpSpPr>
          <a:xfrm>
            <a:off x="176625" y="110350"/>
            <a:ext cx="8790774" cy="4922811"/>
            <a:chOff x="131600" y="118425"/>
            <a:chExt cx="8790774" cy="4922811"/>
          </a:xfrm>
        </p:grpSpPr>
        <p:sp>
          <p:nvSpPr>
            <p:cNvPr id="18923" name="Google Shape;18923;p40"/>
            <p:cNvSpPr/>
            <p:nvPr/>
          </p:nvSpPr>
          <p:spPr>
            <a:xfrm rot="5400000">
              <a:off x="856680" y="10329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924" name="Google Shape;18924;p40"/>
            <p:cNvGrpSpPr/>
            <p:nvPr/>
          </p:nvGrpSpPr>
          <p:grpSpPr>
            <a:xfrm>
              <a:off x="131600" y="1884558"/>
              <a:ext cx="2122449" cy="3112715"/>
              <a:chOff x="131600" y="1884558"/>
              <a:chExt cx="2122449" cy="3112715"/>
            </a:xfrm>
          </p:grpSpPr>
          <p:sp>
            <p:nvSpPr>
              <p:cNvPr id="18925" name="Google Shape;18925;p40"/>
              <p:cNvSpPr/>
              <p:nvPr/>
            </p:nvSpPr>
            <p:spPr>
              <a:xfrm rot="5400000" flipH="1">
                <a:off x="1356823" y="35395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6" name="Google Shape;18926;p40"/>
              <p:cNvSpPr/>
              <p:nvPr/>
            </p:nvSpPr>
            <p:spPr>
              <a:xfrm rot="5400000" flipH="1">
                <a:off x="368247" y="38046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7" name="Google Shape;18927;p40"/>
              <p:cNvSpPr/>
              <p:nvPr/>
            </p:nvSpPr>
            <p:spPr>
              <a:xfrm rot="5400000" flipH="1">
                <a:off x="1212834" y="49452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8" name="Google Shape;18928;p40"/>
              <p:cNvSpPr/>
              <p:nvPr/>
            </p:nvSpPr>
            <p:spPr>
              <a:xfrm rot="5400000" flipH="1">
                <a:off x="1889810" y="3456082"/>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9" name="Google Shape;18929;p40"/>
              <p:cNvSpPr/>
              <p:nvPr/>
            </p:nvSpPr>
            <p:spPr>
              <a:xfrm rot="5400000" flipH="1">
                <a:off x="871337" y="44727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0" name="Google Shape;18930;p40"/>
              <p:cNvSpPr/>
              <p:nvPr/>
            </p:nvSpPr>
            <p:spPr>
              <a:xfrm rot="5400000" flipH="1">
                <a:off x="1458022" y="2595443"/>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1" name="Google Shape;18931;p40"/>
              <p:cNvSpPr/>
              <p:nvPr/>
            </p:nvSpPr>
            <p:spPr>
              <a:xfrm rot="5400000" flipH="1">
                <a:off x="373906" y="24622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2" name="Google Shape;18932;p40"/>
              <p:cNvSpPr/>
              <p:nvPr/>
            </p:nvSpPr>
            <p:spPr>
              <a:xfrm rot="5400000" flipH="1">
                <a:off x="573665" y="42079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3" name="Google Shape;18933;p40"/>
              <p:cNvSpPr/>
              <p:nvPr/>
            </p:nvSpPr>
            <p:spPr>
              <a:xfrm rot="5400000" flipH="1">
                <a:off x="368214" y="3290320"/>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4" name="Google Shape;18934;p40"/>
              <p:cNvSpPr/>
              <p:nvPr/>
            </p:nvSpPr>
            <p:spPr>
              <a:xfrm rot="5400000" flipH="1">
                <a:off x="149520" y="294366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5" name="Google Shape;18935;p40"/>
              <p:cNvSpPr/>
              <p:nvPr/>
            </p:nvSpPr>
            <p:spPr>
              <a:xfrm rot="5400000" flipH="1">
                <a:off x="1558343" y="30683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6" name="Google Shape;18936;p40"/>
              <p:cNvSpPr/>
              <p:nvPr/>
            </p:nvSpPr>
            <p:spPr>
              <a:xfrm rot="5400000" flipH="1">
                <a:off x="130236" y="3708247"/>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7" name="Google Shape;18937;p40"/>
              <p:cNvSpPr/>
              <p:nvPr/>
            </p:nvSpPr>
            <p:spPr>
              <a:xfrm rot="5400000" flipH="1">
                <a:off x="400364" y="49262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8" name="Google Shape;18938;p40"/>
              <p:cNvSpPr/>
              <p:nvPr/>
            </p:nvSpPr>
            <p:spPr>
              <a:xfrm rot="5400000" flipH="1">
                <a:off x="799823" y="33036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9" name="Google Shape;18939;p40"/>
              <p:cNvSpPr/>
              <p:nvPr/>
            </p:nvSpPr>
            <p:spPr>
              <a:xfrm rot="5400000" flipH="1">
                <a:off x="1234010" y="41049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0" name="Google Shape;18940;p40"/>
              <p:cNvSpPr/>
              <p:nvPr/>
            </p:nvSpPr>
            <p:spPr>
              <a:xfrm rot="5400000" flipH="1">
                <a:off x="379148" y="2080743"/>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1" name="Google Shape;18941;p40"/>
              <p:cNvSpPr/>
              <p:nvPr/>
            </p:nvSpPr>
            <p:spPr>
              <a:xfrm rot="5400000" flipH="1">
                <a:off x="891672" y="37603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2" name="Google Shape;18942;p40"/>
              <p:cNvSpPr/>
              <p:nvPr/>
            </p:nvSpPr>
            <p:spPr>
              <a:xfrm rot="5400000">
                <a:off x="927170" y="19435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3" name="Google Shape;18943;p40"/>
              <p:cNvSpPr/>
              <p:nvPr/>
            </p:nvSpPr>
            <p:spPr>
              <a:xfrm rot="5400000">
                <a:off x="1099652" y="23233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4" name="Google Shape;18944;p40"/>
              <p:cNvSpPr/>
              <p:nvPr/>
            </p:nvSpPr>
            <p:spPr>
              <a:xfrm rot="5400000">
                <a:off x="952606" y="295021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5" name="Google Shape;18945;p40"/>
              <p:cNvSpPr/>
              <p:nvPr/>
            </p:nvSpPr>
            <p:spPr>
              <a:xfrm rot="5400000">
                <a:off x="729827" y="22794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6" name="Google Shape;18946;p40"/>
              <p:cNvSpPr/>
              <p:nvPr/>
            </p:nvSpPr>
            <p:spPr>
              <a:xfrm rot="5400000">
                <a:off x="1976994" y="30972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7" name="Google Shape;18947;p40"/>
              <p:cNvSpPr/>
              <p:nvPr/>
            </p:nvSpPr>
            <p:spPr>
              <a:xfrm rot="5400000">
                <a:off x="1439631" y="18867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8" name="Google Shape;18948;p40"/>
              <p:cNvSpPr/>
              <p:nvPr/>
            </p:nvSpPr>
            <p:spPr>
              <a:xfrm rot="5400000">
                <a:off x="2225601" y="353958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9" name="Google Shape;18949;p40"/>
              <p:cNvSpPr/>
              <p:nvPr/>
            </p:nvSpPr>
            <p:spPr>
              <a:xfrm rot="5400000">
                <a:off x="771336" y="26693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950" name="Google Shape;18950;p40"/>
            <p:cNvGrpSpPr/>
            <p:nvPr/>
          </p:nvGrpSpPr>
          <p:grpSpPr>
            <a:xfrm flipH="1">
              <a:off x="2342550" y="2567965"/>
              <a:ext cx="3964145" cy="1455821"/>
              <a:chOff x="3233388" y="140740"/>
              <a:chExt cx="3964145" cy="1455821"/>
            </a:xfrm>
          </p:grpSpPr>
          <p:sp>
            <p:nvSpPr>
              <p:cNvPr id="18951" name="Google Shape;18951;p40"/>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2" name="Google Shape;18952;p40"/>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3" name="Google Shape;18953;p40"/>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4" name="Google Shape;18954;p40"/>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5" name="Google Shape;18955;p40"/>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6" name="Google Shape;18956;p40"/>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7" name="Google Shape;18957;p40"/>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8" name="Google Shape;18958;p40"/>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9" name="Google Shape;18959;p40"/>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0" name="Google Shape;18960;p40"/>
              <p:cNvSpPr/>
              <p:nvPr/>
            </p:nvSpPr>
            <p:spPr>
              <a:xfrm rot="10800000" flipH="1">
                <a:off x="5542101"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1" name="Google Shape;18961;p40"/>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2" name="Google Shape;18962;p40"/>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3" name="Google Shape;18963;p40"/>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4" name="Google Shape;18964;p40"/>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5" name="Google Shape;18965;p40"/>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6" name="Google Shape;18966;p40"/>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7" name="Google Shape;18967;p40"/>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8" name="Google Shape;18968;p40"/>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9" name="Google Shape;18969;p40"/>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0" name="Google Shape;18970;p40"/>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1" name="Google Shape;18971;p40"/>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2" name="Google Shape;18972;p40"/>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3" name="Google Shape;18973;p40"/>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4" name="Google Shape;18974;p40"/>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5" name="Google Shape;18975;p40"/>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6" name="Google Shape;18976;p40"/>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977" name="Google Shape;18977;p40"/>
            <p:cNvSpPr/>
            <p:nvPr/>
          </p:nvSpPr>
          <p:spPr>
            <a:xfrm rot="10800000">
              <a:off x="5467181" y="2274087"/>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8" name="Google Shape;18978;p40"/>
            <p:cNvSpPr/>
            <p:nvPr/>
          </p:nvSpPr>
          <p:spPr>
            <a:xfrm rot="10800000">
              <a:off x="1791338" y="2418078"/>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9" name="Google Shape;18979;p40"/>
            <p:cNvSpPr/>
            <p:nvPr/>
          </p:nvSpPr>
          <p:spPr>
            <a:xfrm rot="10800000">
              <a:off x="4994538" y="1932740"/>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0" name="Google Shape;18980;p40"/>
            <p:cNvSpPr/>
            <p:nvPr/>
          </p:nvSpPr>
          <p:spPr>
            <a:xfrm rot="10800000">
              <a:off x="2710372" y="255468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1" name="Google Shape;18981;p40"/>
            <p:cNvSpPr/>
            <p:nvPr/>
          </p:nvSpPr>
          <p:spPr>
            <a:xfrm rot="10800000">
              <a:off x="2984293" y="1435017"/>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2" name="Google Shape;18982;p40"/>
            <p:cNvSpPr/>
            <p:nvPr/>
          </p:nvSpPr>
          <p:spPr>
            <a:xfrm rot="10800000">
              <a:off x="4625351" y="1874393"/>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3" name="Google Shape;18983;p40"/>
            <p:cNvSpPr/>
            <p:nvPr/>
          </p:nvSpPr>
          <p:spPr>
            <a:xfrm rot="10800000">
              <a:off x="3812259" y="1429475"/>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4" name="Google Shape;18984;p40"/>
            <p:cNvSpPr/>
            <p:nvPr/>
          </p:nvSpPr>
          <p:spPr>
            <a:xfrm rot="10800000">
              <a:off x="3473571" y="24251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5" name="Google Shape;18985;p40"/>
            <p:cNvSpPr/>
            <p:nvPr/>
          </p:nvSpPr>
          <p:spPr>
            <a:xfrm rot="10800000">
              <a:off x="3823198" y="1863430"/>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6" name="Google Shape;18986;p40"/>
            <p:cNvSpPr/>
            <p:nvPr/>
          </p:nvSpPr>
          <p:spPr>
            <a:xfrm rot="10800000">
              <a:off x="4626925" y="2295271"/>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7" name="Google Shape;18987;p40"/>
            <p:cNvSpPr/>
            <p:nvPr/>
          </p:nvSpPr>
          <p:spPr>
            <a:xfrm rot="10800000">
              <a:off x="2405511" y="1257842"/>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8" name="Google Shape;18988;p40"/>
            <p:cNvSpPr/>
            <p:nvPr/>
          </p:nvSpPr>
          <p:spPr>
            <a:xfrm rot="10800000">
              <a:off x="4282295" y="1952925"/>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9" name="Google Shape;18989;p40"/>
            <p:cNvSpPr/>
            <p:nvPr/>
          </p:nvSpPr>
          <p:spPr>
            <a:xfrm rot="10800000" flipH="1">
              <a:off x="2379646" y="1608191"/>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0" name="Google Shape;18990;p40"/>
            <p:cNvSpPr/>
            <p:nvPr/>
          </p:nvSpPr>
          <p:spPr>
            <a:xfrm rot="10800000" flipH="1">
              <a:off x="2845296" y="2160906"/>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1" name="Google Shape;18991;p40"/>
            <p:cNvSpPr/>
            <p:nvPr/>
          </p:nvSpPr>
          <p:spPr>
            <a:xfrm rot="10800000" flipH="1">
              <a:off x="1555075" y="19177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2" name="Google Shape;18992;p40"/>
            <p:cNvSpPr/>
            <p:nvPr/>
          </p:nvSpPr>
          <p:spPr>
            <a:xfrm rot="10800000" flipH="1">
              <a:off x="3472169" y="201385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3" name="Google Shape;18993;p40"/>
            <p:cNvSpPr/>
            <p:nvPr/>
          </p:nvSpPr>
          <p:spPr>
            <a:xfrm rot="10800000" flipH="1">
              <a:off x="2801524" y="179093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4" name="Google Shape;18994;p40"/>
            <p:cNvSpPr/>
            <p:nvPr/>
          </p:nvSpPr>
          <p:spPr>
            <a:xfrm rot="10800000" flipH="1">
              <a:off x="2007089" y="1854122"/>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5" name="Google Shape;18995;p40"/>
            <p:cNvSpPr/>
            <p:nvPr/>
          </p:nvSpPr>
          <p:spPr>
            <a:xfrm rot="10800000" flipH="1">
              <a:off x="2379655" y="22472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6" name="Google Shape;18996;p40"/>
            <p:cNvSpPr/>
            <p:nvPr/>
          </p:nvSpPr>
          <p:spPr>
            <a:xfrm rot="10800000" flipH="1">
              <a:off x="3188821" y="1835070"/>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7" name="Google Shape;18997;p40"/>
            <p:cNvSpPr/>
            <p:nvPr/>
          </p:nvSpPr>
          <p:spPr>
            <a:xfrm rot="-5400000">
              <a:off x="6437893" y="32979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8" name="Google Shape;18998;p40"/>
            <p:cNvSpPr/>
            <p:nvPr/>
          </p:nvSpPr>
          <p:spPr>
            <a:xfrm rot="-5400000">
              <a:off x="7426754" y="35630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9" name="Google Shape;18999;p40"/>
            <p:cNvSpPr/>
            <p:nvPr/>
          </p:nvSpPr>
          <p:spPr>
            <a:xfrm rot="-5400000">
              <a:off x="6614851" y="47036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0" name="Google Shape;19000;p40"/>
            <p:cNvSpPr/>
            <p:nvPr/>
          </p:nvSpPr>
          <p:spPr>
            <a:xfrm rot="-5400000">
              <a:off x="8881564" y="41406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1" name="Google Shape;19001;p40"/>
            <p:cNvSpPr/>
            <p:nvPr/>
          </p:nvSpPr>
          <p:spPr>
            <a:xfrm rot="-5400000">
              <a:off x="7511314" y="42940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2" name="Google Shape;19002;p40"/>
            <p:cNvSpPr/>
            <p:nvPr/>
          </p:nvSpPr>
          <p:spPr>
            <a:xfrm rot="-5400000">
              <a:off x="5855679" y="1873118"/>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3" name="Google Shape;19003;p40"/>
            <p:cNvSpPr/>
            <p:nvPr/>
          </p:nvSpPr>
          <p:spPr>
            <a:xfrm rot="-5400000">
              <a:off x="6656524" y="28572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4" name="Google Shape;19004;p40"/>
            <p:cNvSpPr/>
            <p:nvPr/>
          </p:nvSpPr>
          <p:spPr>
            <a:xfrm rot="-5400000">
              <a:off x="7274485" y="39663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5" name="Google Shape;19005;p40"/>
            <p:cNvSpPr/>
            <p:nvPr/>
          </p:nvSpPr>
          <p:spPr>
            <a:xfrm rot="-5400000">
              <a:off x="8443762" y="3936907"/>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6" name="Google Shape;19006;p40"/>
            <p:cNvSpPr/>
            <p:nvPr/>
          </p:nvSpPr>
          <p:spPr>
            <a:xfrm rot="-5400000">
              <a:off x="8670718" y="359025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7" name="Google Shape;19007;p40"/>
            <p:cNvSpPr/>
            <p:nvPr/>
          </p:nvSpPr>
          <p:spPr>
            <a:xfrm rot="-5400000">
              <a:off x="6164267" y="22866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8" name="Google Shape;19008;p40"/>
            <p:cNvSpPr/>
            <p:nvPr/>
          </p:nvSpPr>
          <p:spPr>
            <a:xfrm rot="-5400000">
              <a:off x="8716418" y="435483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9" name="Google Shape;19009;p40"/>
            <p:cNvSpPr/>
            <p:nvPr/>
          </p:nvSpPr>
          <p:spPr>
            <a:xfrm rot="-5400000">
              <a:off x="7458880" y="46846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0" name="Google Shape;19010;p40"/>
            <p:cNvSpPr/>
            <p:nvPr/>
          </p:nvSpPr>
          <p:spPr>
            <a:xfrm rot="-5400000">
              <a:off x="7046617" y="30620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1" name="Google Shape;19011;p40"/>
            <p:cNvSpPr/>
            <p:nvPr/>
          </p:nvSpPr>
          <p:spPr>
            <a:xfrm rot="-5400000">
              <a:off x="7078796" y="42718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2" name="Google Shape;19012;p40"/>
            <p:cNvSpPr/>
            <p:nvPr/>
          </p:nvSpPr>
          <p:spPr>
            <a:xfrm rot="-5400000">
              <a:off x="6943689" y="35187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3" name="Google Shape;19013;p40"/>
            <p:cNvSpPr/>
            <p:nvPr/>
          </p:nvSpPr>
          <p:spPr>
            <a:xfrm rot="-5400000" flipH="1">
              <a:off x="6867546" y="17019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4" name="Google Shape;19014;p40"/>
            <p:cNvSpPr/>
            <p:nvPr/>
          </p:nvSpPr>
          <p:spPr>
            <a:xfrm rot="-5400000" flipH="1">
              <a:off x="6728032" y="20817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5" name="Google Shape;19015;p40"/>
            <p:cNvSpPr/>
            <p:nvPr/>
          </p:nvSpPr>
          <p:spPr>
            <a:xfrm rot="-5400000" flipH="1">
              <a:off x="6580720" y="241806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6" name="Google Shape;19016;p40"/>
            <p:cNvSpPr/>
            <p:nvPr/>
          </p:nvSpPr>
          <p:spPr>
            <a:xfrm rot="-5400000" flipH="1">
              <a:off x="7106104" y="20378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7" name="Google Shape;19017;p40"/>
            <p:cNvSpPr/>
            <p:nvPr/>
          </p:nvSpPr>
          <p:spPr>
            <a:xfrm rot="-5400000" flipH="1">
              <a:off x="5855819" y="28556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8" name="Google Shape;19018;p40"/>
            <p:cNvSpPr/>
            <p:nvPr/>
          </p:nvSpPr>
          <p:spPr>
            <a:xfrm rot="-5400000" flipH="1">
              <a:off x="8557992" y="422419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9" name="Google Shape;19019;p40"/>
            <p:cNvSpPr/>
            <p:nvPr/>
          </p:nvSpPr>
          <p:spPr>
            <a:xfrm rot="-5400000" flipH="1">
              <a:off x="7075119" y="2427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0" name="Google Shape;19020;p40"/>
            <p:cNvSpPr/>
            <p:nvPr/>
          </p:nvSpPr>
          <p:spPr>
            <a:xfrm rot="-5400000" flipH="1">
              <a:off x="6923371" y="25580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1" name="Google Shape;19021;p40"/>
            <p:cNvSpPr/>
            <p:nvPr/>
          </p:nvSpPr>
          <p:spPr>
            <a:xfrm rot="-5400000" flipH="1">
              <a:off x="7452482" y="411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2" name="Google Shape;19022;p40"/>
            <p:cNvSpPr/>
            <p:nvPr/>
          </p:nvSpPr>
          <p:spPr>
            <a:xfrm rot="-5400000">
              <a:off x="8807099" y="641429"/>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3" name="Google Shape;19023;p40"/>
            <p:cNvSpPr/>
            <p:nvPr/>
          </p:nvSpPr>
          <p:spPr>
            <a:xfrm>
              <a:off x="2963692" y="4896893"/>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4" name="Google Shape;19024;p40"/>
            <p:cNvSpPr/>
            <p:nvPr/>
          </p:nvSpPr>
          <p:spPr>
            <a:xfrm>
              <a:off x="471112" y="4574671"/>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5" name="Google Shape;19025;p40"/>
            <p:cNvSpPr/>
            <p:nvPr/>
          </p:nvSpPr>
          <p:spPr>
            <a:xfrm>
              <a:off x="2753463" y="46688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6" name="Google Shape;19026;p40"/>
            <p:cNvSpPr/>
            <p:nvPr/>
          </p:nvSpPr>
          <p:spPr>
            <a:xfrm>
              <a:off x="6655795" y="484031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7" name="Google Shape;19027;p40"/>
            <p:cNvSpPr/>
            <p:nvPr/>
          </p:nvSpPr>
          <p:spPr>
            <a:xfrm>
              <a:off x="4825185" y="4561639"/>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8" name="Google Shape;19028;p40"/>
            <p:cNvSpPr/>
            <p:nvPr/>
          </p:nvSpPr>
          <p:spPr>
            <a:xfrm>
              <a:off x="4222013" y="4852496"/>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9" name="Google Shape;19029;p40"/>
            <p:cNvSpPr/>
            <p:nvPr/>
          </p:nvSpPr>
          <p:spPr>
            <a:xfrm>
              <a:off x="2394971" y="4710131"/>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0" name="Google Shape;19030;p40"/>
            <p:cNvSpPr/>
            <p:nvPr/>
          </p:nvSpPr>
          <p:spPr>
            <a:xfrm>
              <a:off x="261895" y="4144797"/>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1" name="Google Shape;19031;p40"/>
            <p:cNvSpPr/>
            <p:nvPr/>
          </p:nvSpPr>
          <p:spPr>
            <a:xfrm>
              <a:off x="1147839" y="4589456"/>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2" name="Google Shape;19032;p40"/>
            <p:cNvSpPr/>
            <p:nvPr/>
          </p:nvSpPr>
          <p:spPr>
            <a:xfrm>
              <a:off x="1651262" y="4079205"/>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3" name="Google Shape;19033;p40"/>
            <p:cNvSpPr/>
            <p:nvPr/>
          </p:nvSpPr>
          <p:spPr>
            <a:xfrm>
              <a:off x="5460560" y="460360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4" name="Google Shape;19034;p40"/>
            <p:cNvSpPr/>
            <p:nvPr/>
          </p:nvSpPr>
          <p:spPr>
            <a:xfrm>
              <a:off x="1698183" y="481064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5" name="Google Shape;19035;p40"/>
            <p:cNvSpPr/>
            <p:nvPr/>
          </p:nvSpPr>
          <p:spPr>
            <a:xfrm>
              <a:off x="201799" y="446600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6" name="Google Shape;19036;p40"/>
            <p:cNvSpPr/>
            <p:nvPr/>
          </p:nvSpPr>
          <p:spPr>
            <a:xfrm>
              <a:off x="3465751" y="48168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7" name="Google Shape;19037;p40"/>
            <p:cNvSpPr/>
            <p:nvPr/>
          </p:nvSpPr>
          <p:spPr>
            <a:xfrm>
              <a:off x="2625602" y="500642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8" name="Google Shape;19038;p40"/>
            <p:cNvSpPr/>
            <p:nvPr/>
          </p:nvSpPr>
          <p:spPr>
            <a:xfrm>
              <a:off x="2785939" y="4360921"/>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9" name="Google Shape;19039;p40"/>
            <p:cNvSpPr/>
            <p:nvPr/>
          </p:nvSpPr>
          <p:spPr>
            <a:xfrm>
              <a:off x="189850" y="4847376"/>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0" name="Google Shape;19040;p40"/>
            <p:cNvSpPr/>
            <p:nvPr/>
          </p:nvSpPr>
          <p:spPr>
            <a:xfrm flipH="1">
              <a:off x="2255392" y="3721275"/>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1" name="Google Shape;19041;p40"/>
            <p:cNvSpPr/>
            <p:nvPr/>
          </p:nvSpPr>
          <p:spPr>
            <a:xfrm flipH="1">
              <a:off x="1929748" y="375979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2" name="Google Shape;19042;p40"/>
            <p:cNvSpPr/>
            <p:nvPr/>
          </p:nvSpPr>
          <p:spPr>
            <a:xfrm flipH="1">
              <a:off x="3183433" y="4265621"/>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3" name="Google Shape;19043;p40"/>
            <p:cNvSpPr/>
            <p:nvPr/>
          </p:nvSpPr>
          <p:spPr>
            <a:xfrm flipH="1">
              <a:off x="1435716" y="435061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4" name="Google Shape;19044;p40"/>
            <p:cNvSpPr/>
            <p:nvPr/>
          </p:nvSpPr>
          <p:spPr>
            <a:xfrm flipH="1">
              <a:off x="1933866" y="459499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5" name="Google Shape;19045;p40"/>
            <p:cNvSpPr/>
            <p:nvPr/>
          </p:nvSpPr>
          <p:spPr>
            <a:xfrm flipH="1">
              <a:off x="5826957" y="497563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6" name="Google Shape;19046;p40"/>
            <p:cNvSpPr/>
            <p:nvPr/>
          </p:nvSpPr>
          <p:spPr>
            <a:xfrm flipH="1">
              <a:off x="5920051" y="470707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7" name="Google Shape;19047;p40"/>
            <p:cNvSpPr/>
            <p:nvPr/>
          </p:nvSpPr>
          <p:spPr>
            <a:xfrm flipH="1">
              <a:off x="2402654" y="408859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8" name="Google Shape;19048;p40"/>
            <p:cNvSpPr/>
            <p:nvPr/>
          </p:nvSpPr>
          <p:spPr>
            <a:xfrm flipH="1">
              <a:off x="2060344" y="421051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9" name="Google Shape;19049;p40"/>
            <p:cNvSpPr/>
            <p:nvPr/>
          </p:nvSpPr>
          <p:spPr>
            <a:xfrm rot="10800000" flipH="1">
              <a:off x="4535130" y="4810639"/>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0" name="Google Shape;19050;p40"/>
            <p:cNvSpPr/>
            <p:nvPr/>
          </p:nvSpPr>
          <p:spPr>
            <a:xfrm rot="10800000" flipH="1">
              <a:off x="7364662" y="489703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1" name="Google Shape;19051;p40"/>
            <p:cNvSpPr/>
            <p:nvPr/>
          </p:nvSpPr>
          <p:spPr>
            <a:xfrm rot="10800000" flipH="1">
              <a:off x="3162438" y="4666650"/>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2" name="Google Shape;19052;p40"/>
            <p:cNvSpPr/>
            <p:nvPr/>
          </p:nvSpPr>
          <p:spPr>
            <a:xfrm rot="10800000" flipH="1">
              <a:off x="7867920" y="455901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3" name="Google Shape;19053;p40"/>
            <p:cNvSpPr/>
            <p:nvPr/>
          </p:nvSpPr>
          <p:spPr>
            <a:xfrm rot="10800000" flipH="1">
              <a:off x="3602098" y="4325302"/>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4" name="Google Shape;19054;p40"/>
            <p:cNvSpPr/>
            <p:nvPr/>
          </p:nvSpPr>
          <p:spPr>
            <a:xfrm rot="10800000" flipH="1">
              <a:off x="5530138" y="491183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5" name="Google Shape;19055;p40"/>
            <p:cNvSpPr/>
            <p:nvPr/>
          </p:nvSpPr>
          <p:spPr>
            <a:xfrm rot="10800000" flipH="1">
              <a:off x="8747946" y="49025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6" name="Google Shape;19056;p40"/>
            <p:cNvSpPr/>
            <p:nvPr/>
          </p:nvSpPr>
          <p:spPr>
            <a:xfrm rot="10800000" flipH="1">
              <a:off x="3920145" y="4027480"/>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7" name="Google Shape;19057;p40"/>
            <p:cNvSpPr/>
            <p:nvPr/>
          </p:nvSpPr>
          <p:spPr>
            <a:xfrm rot="10800000" flipH="1">
              <a:off x="7908601" y="489701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8" name="Google Shape;19058;p40"/>
            <p:cNvSpPr/>
            <p:nvPr/>
          </p:nvSpPr>
          <p:spPr>
            <a:xfrm rot="10800000" flipH="1">
              <a:off x="8263362" y="467816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9" name="Google Shape;19059;p40"/>
            <p:cNvSpPr/>
            <p:nvPr/>
          </p:nvSpPr>
          <p:spPr>
            <a:xfrm rot="10800000" flipH="1">
              <a:off x="5062260" y="501437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0" name="Google Shape;19060;p40"/>
            <p:cNvSpPr/>
            <p:nvPr/>
          </p:nvSpPr>
          <p:spPr>
            <a:xfrm rot="10800000" flipH="1">
              <a:off x="7008383" y="459511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1" name="Google Shape;19061;p40"/>
            <p:cNvSpPr/>
            <p:nvPr/>
          </p:nvSpPr>
          <p:spPr>
            <a:xfrm rot="10800000" flipH="1">
              <a:off x="6522899" y="50118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2" name="Google Shape;19062;p40"/>
            <p:cNvSpPr/>
            <p:nvPr/>
          </p:nvSpPr>
          <p:spPr>
            <a:xfrm rot="10800000" flipH="1">
              <a:off x="4825176" y="425599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3" name="Google Shape;19063;p40"/>
            <p:cNvSpPr/>
            <p:nvPr/>
          </p:nvSpPr>
          <p:spPr>
            <a:xfrm rot="10800000" flipH="1">
              <a:off x="3801114" y="4644633"/>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4" name="Google Shape;19064;p40"/>
            <p:cNvSpPr/>
            <p:nvPr/>
          </p:nvSpPr>
          <p:spPr>
            <a:xfrm rot="10800000" flipH="1">
              <a:off x="6242864" y="3650405"/>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5" name="Google Shape;19065;p40"/>
            <p:cNvSpPr/>
            <p:nvPr/>
          </p:nvSpPr>
          <p:spPr>
            <a:xfrm rot="10800000" flipH="1">
              <a:off x="4355000" y="434548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6" name="Google Shape;19066;p40"/>
            <p:cNvSpPr/>
            <p:nvPr/>
          </p:nvSpPr>
          <p:spPr>
            <a:xfrm rot="10800000">
              <a:off x="6131142" y="4380978"/>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7" name="Google Shape;19067;p40"/>
            <p:cNvSpPr/>
            <p:nvPr/>
          </p:nvSpPr>
          <p:spPr>
            <a:xfrm rot="10800000">
              <a:off x="5824398" y="4244268"/>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8" name="Google Shape;19068;p40"/>
            <p:cNvSpPr/>
            <p:nvPr/>
          </p:nvSpPr>
          <p:spPr>
            <a:xfrm rot="10800000">
              <a:off x="7867933" y="41406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9" name="Google Shape;19069;p40"/>
            <p:cNvSpPr/>
            <p:nvPr/>
          </p:nvSpPr>
          <p:spPr>
            <a:xfrm rot="10800000">
              <a:off x="5175366" y="440641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0" name="Google Shape;19070;p40"/>
            <p:cNvSpPr/>
            <p:nvPr/>
          </p:nvSpPr>
          <p:spPr>
            <a:xfrm rot="10800000">
              <a:off x="5788441" y="388727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1" name="Google Shape;19071;p40"/>
            <p:cNvSpPr/>
            <p:nvPr/>
          </p:nvSpPr>
          <p:spPr>
            <a:xfrm rot="10800000">
              <a:off x="6627657" y="4246684"/>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2" name="Google Shape;19072;p40"/>
            <p:cNvSpPr/>
            <p:nvPr/>
          </p:nvSpPr>
          <p:spPr>
            <a:xfrm rot="10800000">
              <a:off x="6243864" y="46454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3" name="Google Shape;19073;p40"/>
            <p:cNvSpPr/>
            <p:nvPr/>
          </p:nvSpPr>
          <p:spPr>
            <a:xfrm rot="10800000">
              <a:off x="6739829" y="38588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4" name="Google Shape;19074;p40"/>
            <p:cNvSpPr/>
            <p:nvPr/>
          </p:nvSpPr>
          <p:spPr>
            <a:xfrm rot="10800000">
              <a:off x="5459569" y="422763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5" name="Google Shape;19075;p40"/>
            <p:cNvSpPr/>
            <p:nvPr/>
          </p:nvSpPr>
          <p:spPr>
            <a:xfrm rot="10800000" flipH="1">
              <a:off x="1874423" y="145764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6" name="Google Shape;19076;p40"/>
            <p:cNvSpPr/>
            <p:nvPr/>
          </p:nvSpPr>
          <p:spPr>
            <a:xfrm rot="-5400000">
              <a:off x="7273617" y="164438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077" name="Google Shape;19077;p40"/>
            <p:cNvGrpSpPr/>
            <p:nvPr/>
          </p:nvGrpSpPr>
          <p:grpSpPr>
            <a:xfrm rot="5400000">
              <a:off x="6199788" y="1372590"/>
              <a:ext cx="3964145" cy="1455821"/>
              <a:chOff x="3233388" y="140740"/>
              <a:chExt cx="3964145" cy="1455821"/>
            </a:xfrm>
          </p:grpSpPr>
          <p:sp>
            <p:nvSpPr>
              <p:cNvPr id="19078" name="Google Shape;19078;p40"/>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9" name="Google Shape;19079;p40"/>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0" name="Google Shape;19080;p40"/>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1" name="Google Shape;19081;p40"/>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2" name="Google Shape;19082;p40"/>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3" name="Google Shape;19083;p40"/>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4" name="Google Shape;19084;p40"/>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5" name="Google Shape;19085;p40"/>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6" name="Google Shape;19086;p40"/>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7" name="Google Shape;19087;p40"/>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8" name="Google Shape;19088;p40"/>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9" name="Google Shape;19089;p40"/>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0" name="Google Shape;19090;p40"/>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1" name="Google Shape;19091;p40"/>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2" name="Google Shape;19092;p40"/>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3" name="Google Shape;19093;p40"/>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4" name="Google Shape;19094;p40"/>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5" name="Google Shape;19095;p40"/>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6" name="Google Shape;19096;p40"/>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7" name="Google Shape;19097;p40"/>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8" name="Google Shape;19098;p40"/>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9" name="Google Shape;19099;p40"/>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0" name="Google Shape;19100;p40"/>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1" name="Google Shape;19101;p40"/>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2" name="Google Shape;19102;p40"/>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3" name="Google Shape;19103;p40"/>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104" name="Google Shape;19104;p40"/>
            <p:cNvSpPr/>
            <p:nvPr/>
          </p:nvSpPr>
          <p:spPr>
            <a:xfrm rot="-5400000" flipH="1">
              <a:off x="6408804" y="16451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5" name="Google Shape;19105;p40"/>
            <p:cNvSpPr/>
            <p:nvPr/>
          </p:nvSpPr>
          <p:spPr>
            <a:xfrm rot="10800000">
              <a:off x="4228830" y="1192853"/>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6" name="Google Shape;19106;p40"/>
            <p:cNvSpPr/>
            <p:nvPr/>
          </p:nvSpPr>
          <p:spPr>
            <a:xfrm rot="10800000">
              <a:off x="5446704" y="14630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7" name="Google Shape;19107;p40"/>
            <p:cNvSpPr/>
            <p:nvPr/>
          </p:nvSpPr>
          <p:spPr>
            <a:xfrm rot="10800000">
              <a:off x="4326649" y="1429493"/>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8" name="Google Shape;19108;p40"/>
            <p:cNvSpPr/>
            <p:nvPr/>
          </p:nvSpPr>
          <p:spPr>
            <a:xfrm rot="10800000">
              <a:off x="4009721" y="2218151"/>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109" name="Google Shape;19109;p40"/>
            <p:cNvGrpSpPr/>
            <p:nvPr/>
          </p:nvGrpSpPr>
          <p:grpSpPr>
            <a:xfrm>
              <a:off x="234224" y="118425"/>
              <a:ext cx="3532446" cy="1609151"/>
              <a:chOff x="140599" y="118425"/>
              <a:chExt cx="3532446" cy="1609151"/>
            </a:xfrm>
          </p:grpSpPr>
          <p:sp>
            <p:nvSpPr>
              <p:cNvPr id="19110" name="Google Shape;19110;p40"/>
              <p:cNvSpPr/>
              <p:nvPr/>
            </p:nvSpPr>
            <p:spPr>
              <a:xfrm>
                <a:off x="703605" y="276605"/>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1" name="Google Shape;19111;p40"/>
              <p:cNvSpPr/>
              <p:nvPr/>
            </p:nvSpPr>
            <p:spPr>
              <a:xfrm>
                <a:off x="438762" y="1265458"/>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2" name="Google Shape;19112;p40"/>
              <p:cNvSpPr/>
              <p:nvPr/>
            </p:nvSpPr>
            <p:spPr>
              <a:xfrm>
                <a:off x="322613" y="11842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3" name="Google Shape;19113;p40"/>
              <p:cNvSpPr/>
              <p:nvPr/>
            </p:nvSpPr>
            <p:spPr>
              <a:xfrm>
                <a:off x="3632370" y="32066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4" name="Google Shape;19114;p40"/>
              <p:cNvSpPr/>
              <p:nvPr/>
            </p:nvSpPr>
            <p:spPr>
              <a:xfrm>
                <a:off x="568548" y="863464"/>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5" name="Google Shape;19115;p40"/>
              <p:cNvSpPr/>
              <p:nvPr/>
            </p:nvSpPr>
            <p:spPr>
              <a:xfrm>
                <a:off x="1698613" y="22628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6" name="Google Shape;19116;p40"/>
              <p:cNvSpPr/>
              <p:nvPr/>
            </p:nvSpPr>
            <p:spPr>
              <a:xfrm>
                <a:off x="332845" y="70012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7" name="Google Shape;19117;p40"/>
              <p:cNvSpPr/>
              <p:nvPr/>
            </p:nvSpPr>
            <p:spPr>
              <a:xfrm>
                <a:off x="1722212" y="63453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8" name="Google Shape;19118;p40"/>
              <p:cNvSpPr/>
              <p:nvPr/>
            </p:nvSpPr>
            <p:spPr>
              <a:xfrm>
                <a:off x="1230735" y="13101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9" name="Google Shape;19119;p40"/>
              <p:cNvSpPr/>
              <p:nvPr/>
            </p:nvSpPr>
            <p:spPr>
              <a:xfrm>
                <a:off x="600808" y="156907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0" name="Google Shape;19120;p40"/>
              <p:cNvSpPr/>
              <p:nvPr/>
            </p:nvSpPr>
            <p:spPr>
              <a:xfrm>
                <a:off x="140599" y="1048834"/>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1" name="Google Shape;19121;p40"/>
              <p:cNvSpPr/>
              <p:nvPr/>
            </p:nvSpPr>
            <p:spPr>
              <a:xfrm>
                <a:off x="927051" y="5236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2" name="Google Shape;19122;p40"/>
              <p:cNvSpPr/>
              <p:nvPr/>
            </p:nvSpPr>
            <p:spPr>
              <a:xfrm>
                <a:off x="194752" y="45597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3" name="Google Shape;19123;p40"/>
              <p:cNvSpPr/>
              <p:nvPr/>
            </p:nvSpPr>
            <p:spPr>
              <a:xfrm>
                <a:off x="2856889" y="916246"/>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4" name="Google Shape;19124;p40"/>
              <p:cNvSpPr/>
              <p:nvPr/>
            </p:nvSpPr>
            <p:spPr>
              <a:xfrm>
                <a:off x="300425" y="16832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5" name="Google Shape;19125;p40"/>
              <p:cNvSpPr/>
              <p:nvPr/>
            </p:nvSpPr>
            <p:spPr>
              <a:xfrm flipH="1">
                <a:off x="2326342" y="276600"/>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6" name="Google Shape;19126;p40"/>
              <p:cNvSpPr/>
              <p:nvPr/>
            </p:nvSpPr>
            <p:spPr>
              <a:xfrm flipH="1">
                <a:off x="2000698" y="31511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7" name="Google Shape;19127;p40"/>
              <p:cNvSpPr/>
              <p:nvPr/>
            </p:nvSpPr>
            <p:spPr>
              <a:xfrm flipH="1">
                <a:off x="3254383" y="82094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8" name="Google Shape;19128;p40"/>
              <p:cNvSpPr/>
              <p:nvPr/>
            </p:nvSpPr>
            <p:spPr>
              <a:xfrm flipH="1">
                <a:off x="1343841" y="73169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9" name="Google Shape;19129;p40"/>
              <p:cNvSpPr/>
              <p:nvPr/>
            </p:nvSpPr>
            <p:spPr>
              <a:xfrm flipH="1">
                <a:off x="2803532" y="45598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0" name="Google Shape;19130;p40"/>
              <p:cNvSpPr/>
              <p:nvPr/>
            </p:nvSpPr>
            <p:spPr>
              <a:xfrm flipH="1">
                <a:off x="2896626" y="18742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1" name="Google Shape;19131;p40"/>
              <p:cNvSpPr/>
              <p:nvPr/>
            </p:nvSpPr>
            <p:spPr>
              <a:xfrm flipH="1">
                <a:off x="2473604" y="6439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2" name="Google Shape;19132;p40"/>
              <p:cNvSpPr/>
              <p:nvPr/>
            </p:nvSpPr>
            <p:spPr>
              <a:xfrm flipH="1">
                <a:off x="2131294" y="76583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3" name="Google Shape;19133;p40"/>
              <p:cNvSpPr/>
              <p:nvPr/>
            </p:nvSpPr>
            <p:spPr>
              <a:xfrm flipH="1">
                <a:off x="2004816" y="1150323"/>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4" name="Google Shape;19134;p40"/>
              <p:cNvSpPr/>
              <p:nvPr/>
            </p:nvSpPr>
            <p:spPr>
              <a:xfrm>
                <a:off x="1218789" y="1144781"/>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5" name="Google Shape;19135;p40"/>
              <p:cNvSpPr/>
              <p:nvPr/>
            </p:nvSpPr>
            <p:spPr>
              <a:xfrm>
                <a:off x="2465921" y="1265456"/>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136" name="Google Shape;19136;p40"/>
            <p:cNvSpPr/>
            <p:nvPr/>
          </p:nvSpPr>
          <p:spPr>
            <a:xfrm rot="10800000">
              <a:off x="3465760" y="121062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137" name="Google Shape;19137;p40"/>
            <p:cNvGrpSpPr/>
            <p:nvPr/>
          </p:nvGrpSpPr>
          <p:grpSpPr>
            <a:xfrm>
              <a:off x="3327013" y="140740"/>
              <a:ext cx="3964145" cy="1455821"/>
              <a:chOff x="3233388" y="140740"/>
              <a:chExt cx="3964145" cy="1455821"/>
            </a:xfrm>
          </p:grpSpPr>
          <p:sp>
            <p:nvSpPr>
              <p:cNvPr id="19138" name="Google Shape;19138;p40"/>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9" name="Google Shape;19139;p40"/>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0" name="Google Shape;19140;p40"/>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1" name="Google Shape;19141;p40"/>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2" name="Google Shape;19142;p40"/>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3" name="Google Shape;19143;p40"/>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4" name="Google Shape;19144;p40"/>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5" name="Google Shape;19145;p40"/>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6" name="Google Shape;19146;p40"/>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7" name="Google Shape;19147;p40"/>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8" name="Google Shape;19148;p40"/>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9" name="Google Shape;19149;p40"/>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0" name="Google Shape;19150;p40"/>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1" name="Google Shape;19151;p40"/>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2" name="Google Shape;19152;p40"/>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3" name="Google Shape;19153;p40"/>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4" name="Google Shape;19154;p40"/>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5" name="Google Shape;19155;p40"/>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6" name="Google Shape;19156;p40"/>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7" name="Google Shape;19157;p40"/>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8" name="Google Shape;19158;p40"/>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9" name="Google Shape;19159;p40"/>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0" name="Google Shape;19160;p40"/>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1" name="Google Shape;19161;p40"/>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2" name="Google Shape;19162;p40"/>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3" name="Google Shape;19163;p40"/>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9164" name="Google Shape;19164;p40"/>
          <p:cNvGrpSpPr/>
          <p:nvPr/>
        </p:nvGrpSpPr>
        <p:grpSpPr>
          <a:xfrm>
            <a:off x="-706730" y="-247937"/>
            <a:ext cx="3399044" cy="3421986"/>
            <a:chOff x="-706730" y="-247937"/>
            <a:chExt cx="3399044" cy="3421986"/>
          </a:xfrm>
        </p:grpSpPr>
        <p:grpSp>
          <p:nvGrpSpPr>
            <p:cNvPr id="19165" name="Google Shape;19165;p40"/>
            <p:cNvGrpSpPr/>
            <p:nvPr/>
          </p:nvGrpSpPr>
          <p:grpSpPr>
            <a:xfrm>
              <a:off x="-706730" y="-247937"/>
              <a:ext cx="3399044" cy="3421986"/>
              <a:chOff x="-513630" y="-410112"/>
              <a:chExt cx="3399044" cy="3421986"/>
            </a:xfrm>
          </p:grpSpPr>
          <p:grpSp>
            <p:nvGrpSpPr>
              <p:cNvPr id="19166" name="Google Shape;19166;p40"/>
              <p:cNvGrpSpPr/>
              <p:nvPr/>
            </p:nvGrpSpPr>
            <p:grpSpPr>
              <a:xfrm>
                <a:off x="-289105" y="-410112"/>
                <a:ext cx="3174520" cy="3421986"/>
                <a:chOff x="-289105" y="-410112"/>
                <a:chExt cx="3174520" cy="3421986"/>
              </a:xfrm>
            </p:grpSpPr>
            <p:grpSp>
              <p:nvGrpSpPr>
                <p:cNvPr id="19167" name="Google Shape;19167;p40"/>
                <p:cNvGrpSpPr/>
                <p:nvPr/>
              </p:nvGrpSpPr>
              <p:grpSpPr>
                <a:xfrm rot="-2528748" flipH="1">
                  <a:off x="1139937" y="1544051"/>
                  <a:ext cx="1240758" cy="665148"/>
                  <a:chOff x="5206900" y="826150"/>
                  <a:chExt cx="599275" cy="321250"/>
                </a:xfrm>
              </p:grpSpPr>
              <p:sp>
                <p:nvSpPr>
                  <p:cNvPr id="19168" name="Google Shape;19168;p40"/>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9" name="Google Shape;19169;p40"/>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0" name="Google Shape;19170;p40"/>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1" name="Google Shape;19171;p40"/>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2" name="Google Shape;19172;p40"/>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3" name="Google Shape;19173;p40"/>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4" name="Google Shape;19174;p40"/>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5" name="Google Shape;19175;p40"/>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6" name="Google Shape;19176;p40"/>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7" name="Google Shape;19177;p40"/>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8" name="Google Shape;19178;p40"/>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9" name="Google Shape;19179;p40"/>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0" name="Google Shape;19180;p40"/>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1" name="Google Shape;19181;p40"/>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182" name="Google Shape;19182;p40"/>
                <p:cNvGrpSpPr/>
                <p:nvPr/>
              </p:nvGrpSpPr>
              <p:grpSpPr>
                <a:xfrm rot="1033525" flipH="1">
                  <a:off x="1574028" y="81642"/>
                  <a:ext cx="1240716" cy="665175"/>
                  <a:chOff x="5206900" y="826150"/>
                  <a:chExt cx="599275" cy="321250"/>
                </a:xfrm>
              </p:grpSpPr>
              <p:sp>
                <p:nvSpPr>
                  <p:cNvPr id="19183" name="Google Shape;19183;p40"/>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4" name="Google Shape;19184;p40"/>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5" name="Google Shape;19185;p40"/>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6" name="Google Shape;19186;p40"/>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7" name="Google Shape;19187;p40"/>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8" name="Google Shape;19188;p40"/>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9" name="Google Shape;19189;p40"/>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0" name="Google Shape;19190;p40"/>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1" name="Google Shape;19191;p40"/>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2" name="Google Shape;19192;p40"/>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3" name="Google Shape;19193;p40"/>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4" name="Google Shape;19194;p40"/>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5" name="Google Shape;19195;p40"/>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6" name="Google Shape;19196;p40"/>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197" name="Google Shape;19197;p40"/>
                <p:cNvGrpSpPr/>
                <p:nvPr/>
              </p:nvGrpSpPr>
              <p:grpSpPr>
                <a:xfrm rot="6256591">
                  <a:off x="1268807" y="629246"/>
                  <a:ext cx="1240826" cy="665092"/>
                  <a:chOff x="5206900" y="826150"/>
                  <a:chExt cx="599275" cy="321250"/>
                </a:xfrm>
              </p:grpSpPr>
              <p:sp>
                <p:nvSpPr>
                  <p:cNvPr id="19198" name="Google Shape;19198;p40"/>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9" name="Google Shape;19199;p40"/>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0" name="Google Shape;19200;p40"/>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1" name="Google Shape;19201;p40"/>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2" name="Google Shape;19202;p40"/>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3" name="Google Shape;19203;p40"/>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4" name="Google Shape;19204;p40"/>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5" name="Google Shape;19205;p40"/>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6" name="Google Shape;19206;p40"/>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7" name="Google Shape;19207;p40"/>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8" name="Google Shape;19208;p40"/>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9" name="Google Shape;19209;p40"/>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0" name="Google Shape;19210;p40"/>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1" name="Google Shape;19211;p40"/>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212" name="Google Shape;19212;p40"/>
                <p:cNvGrpSpPr/>
                <p:nvPr/>
              </p:nvGrpSpPr>
              <p:grpSpPr>
                <a:xfrm flipH="1">
                  <a:off x="-35240" y="866804"/>
                  <a:ext cx="1699100" cy="2145071"/>
                  <a:chOff x="146217" y="2712579"/>
                  <a:chExt cx="1552966" cy="1960401"/>
                </a:xfrm>
              </p:grpSpPr>
              <p:grpSp>
                <p:nvGrpSpPr>
                  <p:cNvPr id="19213" name="Google Shape;19213;p40"/>
                  <p:cNvGrpSpPr/>
                  <p:nvPr/>
                </p:nvGrpSpPr>
                <p:grpSpPr>
                  <a:xfrm>
                    <a:off x="146217" y="2712579"/>
                    <a:ext cx="1134008" cy="607901"/>
                    <a:chOff x="5206900" y="826150"/>
                    <a:chExt cx="599275" cy="321250"/>
                  </a:xfrm>
                </p:grpSpPr>
                <p:sp>
                  <p:nvSpPr>
                    <p:cNvPr id="19214" name="Google Shape;19214;p40"/>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5" name="Google Shape;19215;p40"/>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6" name="Google Shape;19216;p40"/>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7" name="Google Shape;19217;p40"/>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8" name="Google Shape;19218;p40"/>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9" name="Google Shape;19219;p40"/>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0" name="Google Shape;19220;p40"/>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1" name="Google Shape;19221;p40"/>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2" name="Google Shape;19222;p40"/>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3" name="Google Shape;19223;p40"/>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4" name="Google Shape;19224;p40"/>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5" name="Google Shape;19225;p40"/>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6" name="Google Shape;19226;p40"/>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7" name="Google Shape;19227;p40"/>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228" name="Google Shape;19228;p40"/>
                  <p:cNvGrpSpPr/>
                  <p:nvPr/>
                </p:nvGrpSpPr>
                <p:grpSpPr>
                  <a:xfrm rot="-9256633">
                    <a:off x="489429" y="3110262"/>
                    <a:ext cx="1134020" cy="607908"/>
                    <a:chOff x="5206900" y="826150"/>
                    <a:chExt cx="599275" cy="321250"/>
                  </a:xfrm>
                </p:grpSpPr>
                <p:sp>
                  <p:nvSpPr>
                    <p:cNvPr id="19229" name="Google Shape;19229;p40"/>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0" name="Google Shape;19230;p40"/>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1" name="Google Shape;19231;p40"/>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2" name="Google Shape;19232;p40"/>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3" name="Google Shape;19233;p40"/>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4" name="Google Shape;19234;p40"/>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5" name="Google Shape;19235;p40"/>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6" name="Google Shape;19236;p40"/>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7" name="Google Shape;19237;p40"/>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8" name="Google Shape;19238;p40"/>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9" name="Google Shape;19239;p40"/>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0" name="Google Shape;19240;p40"/>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1" name="Google Shape;19241;p40"/>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2" name="Google Shape;19242;p40"/>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243" name="Google Shape;19243;p40"/>
                  <p:cNvGrpSpPr/>
                  <p:nvPr/>
                </p:nvGrpSpPr>
                <p:grpSpPr>
                  <a:xfrm rot="7120513" flipH="1">
                    <a:off x="538618" y="3725726"/>
                    <a:ext cx="1133997" cy="607895"/>
                    <a:chOff x="5206900" y="826150"/>
                    <a:chExt cx="599275" cy="321250"/>
                  </a:xfrm>
                </p:grpSpPr>
                <p:sp>
                  <p:nvSpPr>
                    <p:cNvPr id="19244" name="Google Shape;19244;p40"/>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5" name="Google Shape;19245;p40"/>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6" name="Google Shape;19246;p40"/>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7" name="Google Shape;19247;p40"/>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8" name="Google Shape;19248;p40"/>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9" name="Google Shape;19249;p40"/>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0" name="Google Shape;19250;p40"/>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1" name="Google Shape;19251;p40"/>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2" name="Google Shape;19252;p40"/>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3" name="Google Shape;19253;p40"/>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4" name="Google Shape;19254;p40"/>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5" name="Google Shape;19255;p40"/>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6" name="Google Shape;19256;p40"/>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7" name="Google Shape;19257;p40"/>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9258" name="Google Shape;19258;p40"/>
                <p:cNvGrpSpPr/>
                <p:nvPr/>
              </p:nvGrpSpPr>
              <p:grpSpPr>
                <a:xfrm rot="446386">
                  <a:off x="1421080" y="781885"/>
                  <a:ext cx="1240817" cy="665090"/>
                  <a:chOff x="5206900" y="826150"/>
                  <a:chExt cx="599275" cy="321250"/>
                </a:xfrm>
              </p:grpSpPr>
              <p:sp>
                <p:nvSpPr>
                  <p:cNvPr id="19259" name="Google Shape;19259;p40"/>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0" name="Google Shape;19260;p40"/>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1" name="Google Shape;19261;p40"/>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2" name="Google Shape;19262;p40"/>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3" name="Google Shape;19263;p40"/>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4" name="Google Shape;19264;p40"/>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5" name="Google Shape;19265;p40"/>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6" name="Google Shape;19266;p40"/>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7" name="Google Shape;19267;p40"/>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8" name="Google Shape;19268;p40"/>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9" name="Google Shape;19269;p40"/>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0" name="Google Shape;19270;p40"/>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1" name="Google Shape;19271;p40"/>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2" name="Google Shape;19272;p40"/>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273" name="Google Shape;19273;p40"/>
                <p:cNvGrpSpPr/>
                <p:nvPr/>
              </p:nvGrpSpPr>
              <p:grpSpPr>
                <a:xfrm rot="-2528748" flipH="1">
                  <a:off x="-226338" y="-79824"/>
                  <a:ext cx="1240758" cy="665148"/>
                  <a:chOff x="5206900" y="826150"/>
                  <a:chExt cx="599275" cy="321250"/>
                </a:xfrm>
              </p:grpSpPr>
              <p:sp>
                <p:nvSpPr>
                  <p:cNvPr id="19274" name="Google Shape;19274;p40"/>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5" name="Google Shape;19275;p40"/>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6" name="Google Shape;19276;p40"/>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7" name="Google Shape;19277;p40"/>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8" name="Google Shape;19278;p40"/>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9" name="Google Shape;19279;p40"/>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0" name="Google Shape;19280;p40"/>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1" name="Google Shape;19281;p40"/>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2" name="Google Shape;19282;p40"/>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3" name="Google Shape;19283;p40"/>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4" name="Google Shape;19284;p40"/>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5" name="Google Shape;19285;p40"/>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6" name="Google Shape;19286;p40"/>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7" name="Google Shape;19287;p40"/>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9288" name="Google Shape;19288;p40"/>
              <p:cNvGrpSpPr/>
              <p:nvPr/>
            </p:nvGrpSpPr>
            <p:grpSpPr>
              <a:xfrm>
                <a:off x="-513630" y="35479"/>
                <a:ext cx="2745498" cy="1748548"/>
                <a:chOff x="1270425" y="2070325"/>
                <a:chExt cx="1769805" cy="1127150"/>
              </a:xfrm>
            </p:grpSpPr>
            <p:grpSp>
              <p:nvGrpSpPr>
                <p:cNvPr id="19289" name="Google Shape;19289;p40"/>
                <p:cNvGrpSpPr/>
                <p:nvPr/>
              </p:nvGrpSpPr>
              <p:grpSpPr>
                <a:xfrm>
                  <a:off x="1582562" y="2070325"/>
                  <a:ext cx="1123518" cy="1127150"/>
                  <a:chOff x="1582562" y="2070325"/>
                  <a:chExt cx="1123518" cy="1127150"/>
                </a:xfrm>
              </p:grpSpPr>
              <p:sp>
                <p:nvSpPr>
                  <p:cNvPr id="19290" name="Google Shape;19290;p40"/>
                  <p:cNvSpPr/>
                  <p:nvPr/>
                </p:nvSpPr>
                <p:spPr>
                  <a:xfrm>
                    <a:off x="1582562" y="2070325"/>
                    <a:ext cx="1123518" cy="1127150"/>
                  </a:xfrm>
                  <a:custGeom>
                    <a:avLst/>
                    <a:gdLst/>
                    <a:ahLst/>
                    <a:cxnLst/>
                    <a:rect l="l" t="t" r="r" b="b"/>
                    <a:pathLst>
                      <a:path w="10208" h="10241" extrusionOk="0">
                        <a:moveTo>
                          <a:pt x="5151" y="1"/>
                        </a:moveTo>
                        <a:cubicBezTo>
                          <a:pt x="2707" y="1"/>
                          <a:pt x="297" y="1732"/>
                          <a:pt x="34" y="4666"/>
                        </a:cubicBezTo>
                        <a:cubicBezTo>
                          <a:pt x="0" y="4732"/>
                          <a:pt x="0" y="4832"/>
                          <a:pt x="0" y="4932"/>
                        </a:cubicBezTo>
                        <a:lnTo>
                          <a:pt x="0" y="5133"/>
                        </a:lnTo>
                        <a:cubicBezTo>
                          <a:pt x="0" y="5433"/>
                          <a:pt x="34" y="5733"/>
                          <a:pt x="67" y="6033"/>
                        </a:cubicBezTo>
                        <a:cubicBezTo>
                          <a:pt x="167" y="6500"/>
                          <a:pt x="301" y="6967"/>
                          <a:pt x="534" y="7401"/>
                        </a:cubicBezTo>
                        <a:cubicBezTo>
                          <a:pt x="701" y="7734"/>
                          <a:pt x="901" y="8068"/>
                          <a:pt x="1168" y="8368"/>
                        </a:cubicBezTo>
                        <a:cubicBezTo>
                          <a:pt x="2223" y="9656"/>
                          <a:pt x="3657" y="10241"/>
                          <a:pt x="5071" y="10241"/>
                        </a:cubicBezTo>
                        <a:cubicBezTo>
                          <a:pt x="7504" y="10241"/>
                          <a:pt x="9879" y="8513"/>
                          <a:pt x="10174" y="5666"/>
                        </a:cubicBezTo>
                        <a:cubicBezTo>
                          <a:pt x="10208" y="5466"/>
                          <a:pt x="10208" y="5299"/>
                          <a:pt x="10208" y="5133"/>
                        </a:cubicBezTo>
                        <a:cubicBezTo>
                          <a:pt x="10208" y="5032"/>
                          <a:pt x="10208" y="4966"/>
                          <a:pt x="10208" y="4832"/>
                        </a:cubicBezTo>
                        <a:cubicBezTo>
                          <a:pt x="10208" y="4732"/>
                          <a:pt x="10208" y="4632"/>
                          <a:pt x="10174" y="4499"/>
                        </a:cubicBezTo>
                        <a:cubicBezTo>
                          <a:pt x="10174" y="4332"/>
                          <a:pt x="10141" y="4199"/>
                          <a:pt x="10108" y="4032"/>
                        </a:cubicBezTo>
                        <a:cubicBezTo>
                          <a:pt x="9974" y="3431"/>
                          <a:pt x="9707" y="2831"/>
                          <a:pt x="9374" y="2331"/>
                        </a:cubicBezTo>
                        <a:cubicBezTo>
                          <a:pt x="8337" y="729"/>
                          <a:pt x="6737" y="1"/>
                          <a:pt x="5151" y="1"/>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291" name="Google Shape;19291;p40"/>
                  <p:cNvGrpSpPr/>
                  <p:nvPr/>
                </p:nvGrpSpPr>
                <p:grpSpPr>
                  <a:xfrm>
                    <a:off x="1582562" y="2073407"/>
                    <a:ext cx="1123518" cy="973062"/>
                    <a:chOff x="1582562" y="2073407"/>
                    <a:chExt cx="1123518" cy="973062"/>
                  </a:xfrm>
                </p:grpSpPr>
                <p:sp>
                  <p:nvSpPr>
                    <p:cNvPr id="19292" name="Google Shape;19292;p40"/>
                    <p:cNvSpPr/>
                    <p:nvPr/>
                  </p:nvSpPr>
                  <p:spPr>
                    <a:xfrm>
                      <a:off x="1674354" y="2073407"/>
                      <a:ext cx="939934" cy="253474"/>
                    </a:xfrm>
                    <a:custGeom>
                      <a:avLst/>
                      <a:gdLst/>
                      <a:ahLst/>
                      <a:cxnLst/>
                      <a:rect l="l" t="t" r="r" b="b"/>
                      <a:pathLst>
                        <a:path w="8540" h="2303" extrusionOk="0">
                          <a:moveTo>
                            <a:pt x="4270" y="1"/>
                          </a:moveTo>
                          <a:cubicBezTo>
                            <a:pt x="2635" y="1"/>
                            <a:pt x="1001" y="768"/>
                            <a:pt x="0" y="2303"/>
                          </a:cubicBezTo>
                          <a:cubicBezTo>
                            <a:pt x="167" y="2303"/>
                            <a:pt x="334" y="2303"/>
                            <a:pt x="501" y="2269"/>
                          </a:cubicBezTo>
                          <a:cubicBezTo>
                            <a:pt x="734" y="2169"/>
                            <a:pt x="968" y="2102"/>
                            <a:pt x="1234" y="2069"/>
                          </a:cubicBezTo>
                          <a:cubicBezTo>
                            <a:pt x="1735" y="1969"/>
                            <a:pt x="1802" y="1936"/>
                            <a:pt x="2335" y="1869"/>
                          </a:cubicBezTo>
                          <a:cubicBezTo>
                            <a:pt x="2869" y="1802"/>
                            <a:pt x="3203" y="1735"/>
                            <a:pt x="3703" y="1702"/>
                          </a:cubicBezTo>
                          <a:cubicBezTo>
                            <a:pt x="3870" y="1669"/>
                            <a:pt x="4045" y="1652"/>
                            <a:pt x="4220" y="1652"/>
                          </a:cubicBezTo>
                          <a:cubicBezTo>
                            <a:pt x="4395" y="1652"/>
                            <a:pt x="4570" y="1669"/>
                            <a:pt x="4737" y="1702"/>
                          </a:cubicBezTo>
                          <a:cubicBezTo>
                            <a:pt x="5104" y="1802"/>
                            <a:pt x="5404" y="1769"/>
                            <a:pt x="5738" y="1869"/>
                          </a:cubicBezTo>
                          <a:cubicBezTo>
                            <a:pt x="6005" y="2002"/>
                            <a:pt x="6271" y="2069"/>
                            <a:pt x="6538" y="2136"/>
                          </a:cubicBezTo>
                          <a:cubicBezTo>
                            <a:pt x="6972" y="2202"/>
                            <a:pt x="7406" y="2269"/>
                            <a:pt x="7839" y="2303"/>
                          </a:cubicBezTo>
                          <a:lnTo>
                            <a:pt x="8540" y="2303"/>
                          </a:lnTo>
                          <a:cubicBezTo>
                            <a:pt x="7539" y="768"/>
                            <a:pt x="5904" y="1"/>
                            <a:pt x="4270" y="1"/>
                          </a:cubicBezTo>
                          <a:close/>
                        </a:path>
                      </a:pathLst>
                    </a:custGeom>
                    <a:solidFill>
                      <a:srgbClr val="708E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3" name="Google Shape;19293;p40"/>
                    <p:cNvSpPr/>
                    <p:nvPr/>
                  </p:nvSpPr>
                  <p:spPr>
                    <a:xfrm>
                      <a:off x="1582562" y="2513987"/>
                      <a:ext cx="1119886" cy="99276"/>
                    </a:xfrm>
                    <a:custGeom>
                      <a:avLst/>
                      <a:gdLst/>
                      <a:ahLst/>
                      <a:cxnLst/>
                      <a:rect l="l" t="t" r="r" b="b"/>
                      <a:pathLst>
                        <a:path w="10175" h="902" extrusionOk="0">
                          <a:moveTo>
                            <a:pt x="10108" y="1"/>
                          </a:moveTo>
                          <a:lnTo>
                            <a:pt x="8773" y="134"/>
                          </a:lnTo>
                          <a:cubicBezTo>
                            <a:pt x="8206" y="201"/>
                            <a:pt x="7572" y="234"/>
                            <a:pt x="6605" y="268"/>
                          </a:cubicBezTo>
                          <a:cubicBezTo>
                            <a:pt x="6105" y="268"/>
                            <a:pt x="5604" y="268"/>
                            <a:pt x="5104" y="201"/>
                          </a:cubicBezTo>
                          <a:cubicBezTo>
                            <a:pt x="4618" y="137"/>
                            <a:pt x="4118" y="114"/>
                            <a:pt x="3622" y="114"/>
                          </a:cubicBezTo>
                          <a:cubicBezTo>
                            <a:pt x="3335" y="114"/>
                            <a:pt x="3050" y="122"/>
                            <a:pt x="2769" y="134"/>
                          </a:cubicBezTo>
                          <a:cubicBezTo>
                            <a:pt x="2169" y="201"/>
                            <a:pt x="868" y="468"/>
                            <a:pt x="34" y="635"/>
                          </a:cubicBezTo>
                          <a:cubicBezTo>
                            <a:pt x="0" y="735"/>
                            <a:pt x="0" y="801"/>
                            <a:pt x="0" y="901"/>
                          </a:cubicBezTo>
                          <a:cubicBezTo>
                            <a:pt x="1068" y="768"/>
                            <a:pt x="3670" y="401"/>
                            <a:pt x="4137" y="401"/>
                          </a:cubicBezTo>
                          <a:cubicBezTo>
                            <a:pt x="4704" y="434"/>
                            <a:pt x="4804" y="468"/>
                            <a:pt x="5304" y="501"/>
                          </a:cubicBezTo>
                          <a:cubicBezTo>
                            <a:pt x="5638" y="534"/>
                            <a:pt x="6005" y="568"/>
                            <a:pt x="6372" y="568"/>
                          </a:cubicBezTo>
                          <a:cubicBezTo>
                            <a:pt x="6738" y="534"/>
                            <a:pt x="7706" y="568"/>
                            <a:pt x="8373" y="501"/>
                          </a:cubicBezTo>
                          <a:cubicBezTo>
                            <a:pt x="8707" y="468"/>
                            <a:pt x="9507" y="468"/>
                            <a:pt x="10174" y="468"/>
                          </a:cubicBezTo>
                          <a:cubicBezTo>
                            <a:pt x="10174" y="301"/>
                            <a:pt x="10141" y="168"/>
                            <a:pt x="10108" y="1"/>
                          </a:cubicBezTo>
                          <a:close/>
                        </a:path>
                      </a:pathLst>
                    </a:custGeom>
                    <a:solidFill>
                      <a:srgbClr val="708E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4" name="Google Shape;19294;p40"/>
                    <p:cNvSpPr/>
                    <p:nvPr/>
                  </p:nvSpPr>
                  <p:spPr>
                    <a:xfrm>
                      <a:off x="1582562" y="2576392"/>
                      <a:ext cx="1123518" cy="172688"/>
                    </a:xfrm>
                    <a:custGeom>
                      <a:avLst/>
                      <a:gdLst/>
                      <a:ahLst/>
                      <a:cxnLst/>
                      <a:rect l="l" t="t" r="r" b="b"/>
                      <a:pathLst>
                        <a:path w="10208" h="1569" extrusionOk="0">
                          <a:moveTo>
                            <a:pt x="4070" y="1"/>
                          </a:moveTo>
                          <a:cubicBezTo>
                            <a:pt x="3870" y="1"/>
                            <a:pt x="3670" y="1"/>
                            <a:pt x="3469" y="34"/>
                          </a:cubicBezTo>
                          <a:cubicBezTo>
                            <a:pt x="3169" y="101"/>
                            <a:pt x="2969" y="101"/>
                            <a:pt x="2836" y="134"/>
                          </a:cubicBezTo>
                          <a:cubicBezTo>
                            <a:pt x="2669" y="168"/>
                            <a:pt x="2369" y="168"/>
                            <a:pt x="2135" y="201"/>
                          </a:cubicBezTo>
                          <a:cubicBezTo>
                            <a:pt x="1902" y="234"/>
                            <a:pt x="1735" y="234"/>
                            <a:pt x="1535" y="268"/>
                          </a:cubicBezTo>
                          <a:cubicBezTo>
                            <a:pt x="1368" y="301"/>
                            <a:pt x="1401" y="301"/>
                            <a:pt x="1134" y="368"/>
                          </a:cubicBezTo>
                          <a:cubicBezTo>
                            <a:pt x="868" y="468"/>
                            <a:pt x="634" y="501"/>
                            <a:pt x="367" y="501"/>
                          </a:cubicBezTo>
                          <a:cubicBezTo>
                            <a:pt x="100" y="501"/>
                            <a:pt x="34" y="501"/>
                            <a:pt x="0" y="535"/>
                          </a:cubicBezTo>
                          <a:cubicBezTo>
                            <a:pt x="0" y="835"/>
                            <a:pt x="34" y="1135"/>
                            <a:pt x="67" y="1435"/>
                          </a:cubicBezTo>
                          <a:cubicBezTo>
                            <a:pt x="634" y="1235"/>
                            <a:pt x="1201" y="1102"/>
                            <a:pt x="1768" y="968"/>
                          </a:cubicBezTo>
                          <a:cubicBezTo>
                            <a:pt x="1935" y="952"/>
                            <a:pt x="2102" y="943"/>
                            <a:pt x="2269" y="943"/>
                          </a:cubicBezTo>
                          <a:cubicBezTo>
                            <a:pt x="2435" y="943"/>
                            <a:pt x="2602" y="952"/>
                            <a:pt x="2769" y="968"/>
                          </a:cubicBezTo>
                          <a:cubicBezTo>
                            <a:pt x="3069" y="1002"/>
                            <a:pt x="3369" y="1068"/>
                            <a:pt x="3670" y="1135"/>
                          </a:cubicBezTo>
                          <a:cubicBezTo>
                            <a:pt x="4070" y="1268"/>
                            <a:pt x="4470" y="1368"/>
                            <a:pt x="4904" y="1368"/>
                          </a:cubicBezTo>
                          <a:cubicBezTo>
                            <a:pt x="5771" y="1469"/>
                            <a:pt x="6071" y="1569"/>
                            <a:pt x="6672" y="1569"/>
                          </a:cubicBezTo>
                          <a:lnTo>
                            <a:pt x="7973" y="1569"/>
                          </a:lnTo>
                          <a:cubicBezTo>
                            <a:pt x="8133" y="1562"/>
                            <a:pt x="8267" y="1561"/>
                            <a:pt x="8382" y="1561"/>
                          </a:cubicBezTo>
                          <a:cubicBezTo>
                            <a:pt x="8509" y="1561"/>
                            <a:pt x="8613" y="1563"/>
                            <a:pt x="8704" y="1563"/>
                          </a:cubicBezTo>
                          <a:cubicBezTo>
                            <a:pt x="8982" y="1563"/>
                            <a:pt x="9146" y="1545"/>
                            <a:pt x="9474" y="1402"/>
                          </a:cubicBezTo>
                          <a:cubicBezTo>
                            <a:pt x="9807" y="1235"/>
                            <a:pt x="10041" y="1135"/>
                            <a:pt x="10174" y="1068"/>
                          </a:cubicBezTo>
                          <a:cubicBezTo>
                            <a:pt x="10208" y="868"/>
                            <a:pt x="10208" y="701"/>
                            <a:pt x="10208" y="535"/>
                          </a:cubicBezTo>
                          <a:cubicBezTo>
                            <a:pt x="10208" y="434"/>
                            <a:pt x="10208" y="368"/>
                            <a:pt x="10174" y="234"/>
                          </a:cubicBezTo>
                          <a:cubicBezTo>
                            <a:pt x="9774" y="334"/>
                            <a:pt x="9340" y="368"/>
                            <a:pt x="8907" y="368"/>
                          </a:cubicBezTo>
                          <a:cubicBezTo>
                            <a:pt x="8873" y="346"/>
                            <a:pt x="8829" y="338"/>
                            <a:pt x="8765" y="338"/>
                          </a:cubicBezTo>
                          <a:cubicBezTo>
                            <a:pt x="8636" y="338"/>
                            <a:pt x="8429" y="368"/>
                            <a:pt x="8073" y="368"/>
                          </a:cubicBezTo>
                          <a:cubicBezTo>
                            <a:pt x="7906" y="379"/>
                            <a:pt x="7728" y="383"/>
                            <a:pt x="7565" y="383"/>
                          </a:cubicBezTo>
                          <a:cubicBezTo>
                            <a:pt x="7239" y="383"/>
                            <a:pt x="6972" y="368"/>
                            <a:pt x="6972" y="368"/>
                          </a:cubicBezTo>
                          <a:cubicBezTo>
                            <a:pt x="6972" y="368"/>
                            <a:pt x="6271" y="301"/>
                            <a:pt x="6038" y="268"/>
                          </a:cubicBezTo>
                          <a:cubicBezTo>
                            <a:pt x="5771" y="268"/>
                            <a:pt x="4303" y="1"/>
                            <a:pt x="4070" y="1"/>
                          </a:cubicBezTo>
                          <a:close/>
                        </a:path>
                      </a:pathLst>
                    </a:custGeom>
                    <a:solidFill>
                      <a:srgbClr val="708E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5" name="Google Shape;19295;p40"/>
                    <p:cNvSpPr/>
                    <p:nvPr/>
                  </p:nvSpPr>
                  <p:spPr>
                    <a:xfrm>
                      <a:off x="1641335" y="2884787"/>
                      <a:ext cx="903173" cy="161682"/>
                    </a:xfrm>
                    <a:custGeom>
                      <a:avLst/>
                      <a:gdLst/>
                      <a:ahLst/>
                      <a:cxnLst/>
                      <a:rect l="l" t="t" r="r" b="b"/>
                      <a:pathLst>
                        <a:path w="8206" h="1469" extrusionOk="0">
                          <a:moveTo>
                            <a:pt x="0" y="1"/>
                          </a:moveTo>
                          <a:cubicBezTo>
                            <a:pt x="167" y="334"/>
                            <a:pt x="400" y="668"/>
                            <a:pt x="634" y="968"/>
                          </a:cubicBezTo>
                          <a:cubicBezTo>
                            <a:pt x="1001" y="1002"/>
                            <a:pt x="1801" y="1135"/>
                            <a:pt x="2302" y="1202"/>
                          </a:cubicBezTo>
                          <a:cubicBezTo>
                            <a:pt x="2835" y="1302"/>
                            <a:pt x="3069" y="1369"/>
                            <a:pt x="3503" y="1435"/>
                          </a:cubicBezTo>
                          <a:cubicBezTo>
                            <a:pt x="3658" y="1457"/>
                            <a:pt x="3795" y="1469"/>
                            <a:pt x="3962" y="1469"/>
                          </a:cubicBezTo>
                          <a:cubicBezTo>
                            <a:pt x="4296" y="1469"/>
                            <a:pt x="4748" y="1424"/>
                            <a:pt x="5704" y="1335"/>
                          </a:cubicBezTo>
                          <a:cubicBezTo>
                            <a:pt x="6605" y="1235"/>
                            <a:pt x="7472" y="902"/>
                            <a:pt x="8206" y="368"/>
                          </a:cubicBezTo>
                          <a:lnTo>
                            <a:pt x="8206" y="368"/>
                          </a:lnTo>
                          <a:cubicBezTo>
                            <a:pt x="7447" y="874"/>
                            <a:pt x="6475" y="977"/>
                            <a:pt x="5669" y="977"/>
                          </a:cubicBezTo>
                          <a:cubicBezTo>
                            <a:pt x="5518" y="977"/>
                            <a:pt x="5374" y="973"/>
                            <a:pt x="5237" y="968"/>
                          </a:cubicBezTo>
                          <a:cubicBezTo>
                            <a:pt x="4603" y="935"/>
                            <a:pt x="3970" y="801"/>
                            <a:pt x="3402" y="568"/>
                          </a:cubicBezTo>
                          <a:cubicBezTo>
                            <a:pt x="2602" y="368"/>
                            <a:pt x="1801" y="201"/>
                            <a:pt x="1001" y="101"/>
                          </a:cubicBezTo>
                          <a:cubicBezTo>
                            <a:pt x="667" y="34"/>
                            <a:pt x="334" y="1"/>
                            <a:pt x="0" y="1"/>
                          </a:cubicBezTo>
                          <a:close/>
                        </a:path>
                      </a:pathLst>
                    </a:custGeom>
                    <a:solidFill>
                      <a:srgbClr val="708E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9296" name="Google Shape;19296;p40"/>
                <p:cNvSpPr/>
                <p:nvPr/>
              </p:nvSpPr>
              <p:spPr>
                <a:xfrm>
                  <a:off x="1270425" y="2115341"/>
                  <a:ext cx="1769805" cy="1045154"/>
                </a:xfrm>
                <a:custGeom>
                  <a:avLst/>
                  <a:gdLst/>
                  <a:ahLst/>
                  <a:cxnLst/>
                  <a:rect l="l" t="t" r="r" b="b"/>
                  <a:pathLst>
                    <a:path w="16080" h="9496" extrusionOk="0">
                      <a:moveTo>
                        <a:pt x="14796" y="0"/>
                      </a:moveTo>
                      <a:cubicBezTo>
                        <a:pt x="14054" y="0"/>
                        <a:pt x="12845" y="340"/>
                        <a:pt x="11376" y="954"/>
                      </a:cubicBezTo>
                      <a:lnTo>
                        <a:pt x="11476" y="1054"/>
                      </a:lnTo>
                      <a:cubicBezTo>
                        <a:pt x="12860" y="478"/>
                        <a:pt x="13989" y="156"/>
                        <a:pt x="14631" y="156"/>
                      </a:cubicBezTo>
                      <a:cubicBezTo>
                        <a:pt x="14917" y="156"/>
                        <a:pt x="15106" y="220"/>
                        <a:pt x="15178" y="354"/>
                      </a:cubicBezTo>
                      <a:cubicBezTo>
                        <a:pt x="15612" y="1088"/>
                        <a:pt x="12677" y="3589"/>
                        <a:pt x="8640" y="5958"/>
                      </a:cubicBezTo>
                      <a:cubicBezTo>
                        <a:pt x="5382" y="7885"/>
                        <a:pt x="2368" y="9128"/>
                        <a:pt x="1124" y="9128"/>
                      </a:cubicBezTo>
                      <a:cubicBezTo>
                        <a:pt x="840" y="9128"/>
                        <a:pt x="649" y="9063"/>
                        <a:pt x="568" y="8927"/>
                      </a:cubicBezTo>
                      <a:cubicBezTo>
                        <a:pt x="301" y="8460"/>
                        <a:pt x="1302" y="7359"/>
                        <a:pt x="3003" y="6024"/>
                      </a:cubicBezTo>
                      <a:lnTo>
                        <a:pt x="2970" y="5891"/>
                      </a:lnTo>
                      <a:cubicBezTo>
                        <a:pt x="1068" y="7359"/>
                        <a:pt x="1" y="8660"/>
                        <a:pt x="335" y="9227"/>
                      </a:cubicBezTo>
                      <a:cubicBezTo>
                        <a:pt x="440" y="9409"/>
                        <a:pt x="692" y="9496"/>
                        <a:pt x="1065" y="9496"/>
                      </a:cubicBezTo>
                      <a:cubicBezTo>
                        <a:pt x="2464" y="9496"/>
                        <a:pt x="5554" y="8274"/>
                        <a:pt x="8874" y="6325"/>
                      </a:cubicBezTo>
                      <a:cubicBezTo>
                        <a:pt x="13077" y="3890"/>
                        <a:pt x="16079" y="1188"/>
                        <a:pt x="15545" y="287"/>
                      </a:cubicBezTo>
                      <a:cubicBezTo>
                        <a:pt x="15443" y="93"/>
                        <a:pt x="15183" y="0"/>
                        <a:pt x="14796" y="0"/>
                      </a:cubicBezTo>
                      <a:close/>
                    </a:path>
                  </a:pathLst>
                </a:custGeom>
                <a:solidFill>
                  <a:srgbClr val="708EC0">
                    <a:alpha val="27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9297" name="Google Shape;19297;p40"/>
            <p:cNvGrpSpPr/>
            <p:nvPr/>
          </p:nvGrpSpPr>
          <p:grpSpPr>
            <a:xfrm>
              <a:off x="817141" y="1560564"/>
              <a:ext cx="523502" cy="523554"/>
              <a:chOff x="3311753" y="2087385"/>
              <a:chExt cx="1108880" cy="1108990"/>
            </a:xfrm>
          </p:grpSpPr>
          <p:sp>
            <p:nvSpPr>
              <p:cNvPr id="19298" name="Google Shape;19298;p40"/>
              <p:cNvSpPr/>
              <p:nvPr/>
            </p:nvSpPr>
            <p:spPr>
              <a:xfrm>
                <a:off x="3311753" y="2087385"/>
                <a:ext cx="1108880" cy="1108990"/>
              </a:xfrm>
              <a:custGeom>
                <a:avLst/>
                <a:gdLst/>
                <a:ahLst/>
                <a:cxnLst/>
                <a:rect l="l" t="t" r="r" b="b"/>
                <a:pathLst>
                  <a:path w="10075" h="10076" extrusionOk="0">
                    <a:moveTo>
                      <a:pt x="5107" y="1"/>
                    </a:moveTo>
                    <a:cubicBezTo>
                      <a:pt x="2533" y="1"/>
                      <a:pt x="1" y="1935"/>
                      <a:pt x="1" y="5044"/>
                    </a:cubicBezTo>
                    <a:cubicBezTo>
                      <a:pt x="1" y="5344"/>
                      <a:pt x="34" y="5645"/>
                      <a:pt x="101" y="5978"/>
                    </a:cubicBezTo>
                    <a:cubicBezTo>
                      <a:pt x="134" y="6178"/>
                      <a:pt x="201" y="6379"/>
                      <a:pt x="267" y="6579"/>
                    </a:cubicBezTo>
                    <a:cubicBezTo>
                      <a:pt x="998" y="8862"/>
                      <a:pt x="3030" y="10075"/>
                      <a:pt x="5074" y="10075"/>
                    </a:cubicBezTo>
                    <a:cubicBezTo>
                      <a:pt x="6763" y="10075"/>
                      <a:pt x="8460" y="9248"/>
                      <a:pt x="9441" y="7513"/>
                    </a:cubicBezTo>
                    <a:cubicBezTo>
                      <a:pt x="9707" y="7079"/>
                      <a:pt x="9874" y="6579"/>
                      <a:pt x="9974" y="6078"/>
                    </a:cubicBezTo>
                    <a:cubicBezTo>
                      <a:pt x="10041" y="5745"/>
                      <a:pt x="10074" y="5378"/>
                      <a:pt x="10074" y="5044"/>
                    </a:cubicBezTo>
                    <a:lnTo>
                      <a:pt x="10074" y="4978"/>
                    </a:lnTo>
                    <a:cubicBezTo>
                      <a:pt x="10074" y="3977"/>
                      <a:pt x="9774" y="3043"/>
                      <a:pt x="9240" y="2242"/>
                    </a:cubicBezTo>
                    <a:cubicBezTo>
                      <a:pt x="8204" y="694"/>
                      <a:pt x="6648" y="1"/>
                      <a:pt x="5107" y="1"/>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299" name="Google Shape;19299;p40"/>
              <p:cNvGrpSpPr/>
              <p:nvPr/>
            </p:nvGrpSpPr>
            <p:grpSpPr>
              <a:xfrm>
                <a:off x="3311753" y="2087385"/>
                <a:ext cx="1108880" cy="1108990"/>
                <a:chOff x="3311753" y="2087385"/>
                <a:chExt cx="1108880" cy="1108990"/>
              </a:xfrm>
            </p:grpSpPr>
            <p:sp>
              <p:nvSpPr>
                <p:cNvPr id="19300" name="Google Shape;19300;p40"/>
                <p:cNvSpPr/>
                <p:nvPr/>
              </p:nvSpPr>
              <p:spPr>
                <a:xfrm>
                  <a:off x="3311753" y="2087385"/>
                  <a:ext cx="1108880" cy="680186"/>
                </a:xfrm>
                <a:custGeom>
                  <a:avLst/>
                  <a:gdLst/>
                  <a:ahLst/>
                  <a:cxnLst/>
                  <a:rect l="l" t="t" r="r" b="b"/>
                  <a:pathLst>
                    <a:path w="10075" h="6180" extrusionOk="0">
                      <a:moveTo>
                        <a:pt x="5093" y="1"/>
                      </a:moveTo>
                      <a:cubicBezTo>
                        <a:pt x="2520" y="1"/>
                        <a:pt x="1" y="1935"/>
                        <a:pt x="1" y="5044"/>
                      </a:cubicBezTo>
                      <a:cubicBezTo>
                        <a:pt x="1" y="5344"/>
                        <a:pt x="34" y="5645"/>
                        <a:pt x="67" y="5978"/>
                      </a:cubicBezTo>
                      <a:cubicBezTo>
                        <a:pt x="668" y="6045"/>
                        <a:pt x="1335" y="6078"/>
                        <a:pt x="1335" y="6078"/>
                      </a:cubicBezTo>
                      <a:cubicBezTo>
                        <a:pt x="1585" y="6062"/>
                        <a:pt x="1844" y="6053"/>
                        <a:pt x="2106" y="6053"/>
                      </a:cubicBezTo>
                      <a:cubicBezTo>
                        <a:pt x="2369" y="6053"/>
                        <a:pt x="2636" y="6062"/>
                        <a:pt x="2903" y="6078"/>
                      </a:cubicBezTo>
                      <a:cubicBezTo>
                        <a:pt x="3158" y="6101"/>
                        <a:pt x="3447" y="6108"/>
                        <a:pt x="3719" y="6108"/>
                      </a:cubicBezTo>
                      <a:cubicBezTo>
                        <a:pt x="4263" y="6108"/>
                        <a:pt x="4737" y="6078"/>
                        <a:pt x="4737" y="6078"/>
                      </a:cubicBezTo>
                      <a:cubicBezTo>
                        <a:pt x="4737" y="6078"/>
                        <a:pt x="5838" y="6112"/>
                        <a:pt x="6405" y="6145"/>
                      </a:cubicBezTo>
                      <a:cubicBezTo>
                        <a:pt x="6583" y="6156"/>
                        <a:pt x="6750" y="6160"/>
                        <a:pt x="6893" y="6160"/>
                      </a:cubicBezTo>
                      <a:cubicBezTo>
                        <a:pt x="7180" y="6160"/>
                        <a:pt x="7372" y="6145"/>
                        <a:pt x="7372" y="6145"/>
                      </a:cubicBezTo>
                      <a:cubicBezTo>
                        <a:pt x="7526" y="6169"/>
                        <a:pt x="7676" y="6180"/>
                        <a:pt x="7824" y="6180"/>
                      </a:cubicBezTo>
                      <a:cubicBezTo>
                        <a:pt x="8094" y="6180"/>
                        <a:pt x="8360" y="6143"/>
                        <a:pt x="8640" y="6078"/>
                      </a:cubicBezTo>
                      <a:cubicBezTo>
                        <a:pt x="8758" y="6046"/>
                        <a:pt x="8879" y="6034"/>
                        <a:pt x="8998" y="6034"/>
                      </a:cubicBezTo>
                      <a:cubicBezTo>
                        <a:pt x="9351" y="6034"/>
                        <a:pt x="9687" y="6140"/>
                        <a:pt x="9858" y="6140"/>
                      </a:cubicBezTo>
                      <a:cubicBezTo>
                        <a:pt x="9925" y="6140"/>
                        <a:pt x="9967" y="6124"/>
                        <a:pt x="9974" y="6078"/>
                      </a:cubicBezTo>
                      <a:cubicBezTo>
                        <a:pt x="10041" y="5745"/>
                        <a:pt x="10074" y="5378"/>
                        <a:pt x="10074" y="5044"/>
                      </a:cubicBezTo>
                      <a:lnTo>
                        <a:pt x="10074" y="4978"/>
                      </a:lnTo>
                      <a:lnTo>
                        <a:pt x="9474" y="5044"/>
                      </a:lnTo>
                      <a:lnTo>
                        <a:pt x="7573" y="5578"/>
                      </a:lnTo>
                      <a:lnTo>
                        <a:pt x="6038" y="5578"/>
                      </a:lnTo>
                      <a:cubicBezTo>
                        <a:pt x="4904" y="5578"/>
                        <a:pt x="5371" y="5545"/>
                        <a:pt x="3737" y="5311"/>
                      </a:cubicBezTo>
                      <a:cubicBezTo>
                        <a:pt x="2069" y="5078"/>
                        <a:pt x="3970" y="5178"/>
                        <a:pt x="4103" y="5044"/>
                      </a:cubicBezTo>
                      <a:cubicBezTo>
                        <a:pt x="4204" y="4911"/>
                        <a:pt x="3737" y="4544"/>
                        <a:pt x="3737" y="4544"/>
                      </a:cubicBezTo>
                      <a:cubicBezTo>
                        <a:pt x="3737" y="4544"/>
                        <a:pt x="2496" y="4406"/>
                        <a:pt x="2020" y="4406"/>
                      </a:cubicBezTo>
                      <a:cubicBezTo>
                        <a:pt x="1972" y="4406"/>
                        <a:pt x="1932" y="4407"/>
                        <a:pt x="1902" y="4410"/>
                      </a:cubicBezTo>
                      <a:cubicBezTo>
                        <a:pt x="1888" y="4412"/>
                        <a:pt x="1872" y="4413"/>
                        <a:pt x="1855" y="4413"/>
                      </a:cubicBezTo>
                      <a:cubicBezTo>
                        <a:pt x="1499" y="4413"/>
                        <a:pt x="463" y="4093"/>
                        <a:pt x="367" y="3743"/>
                      </a:cubicBezTo>
                      <a:cubicBezTo>
                        <a:pt x="301" y="3376"/>
                        <a:pt x="734" y="3243"/>
                        <a:pt x="1268" y="2776"/>
                      </a:cubicBezTo>
                      <a:cubicBezTo>
                        <a:pt x="1768" y="2342"/>
                        <a:pt x="1835" y="2542"/>
                        <a:pt x="2602" y="2309"/>
                      </a:cubicBezTo>
                      <a:cubicBezTo>
                        <a:pt x="3034" y="2165"/>
                        <a:pt x="3253" y="2138"/>
                        <a:pt x="3734" y="2138"/>
                      </a:cubicBezTo>
                      <a:cubicBezTo>
                        <a:pt x="4031" y="2138"/>
                        <a:pt x="4428" y="2148"/>
                        <a:pt x="5037" y="2148"/>
                      </a:cubicBezTo>
                      <a:cubicBezTo>
                        <a:pt x="5271" y="2148"/>
                        <a:pt x="5536" y="2146"/>
                        <a:pt x="5838" y="2142"/>
                      </a:cubicBezTo>
                      <a:cubicBezTo>
                        <a:pt x="6449" y="2125"/>
                        <a:pt x="6783" y="2119"/>
                        <a:pt x="6964" y="2119"/>
                      </a:cubicBezTo>
                      <a:cubicBezTo>
                        <a:pt x="7371" y="2119"/>
                        <a:pt x="7000" y="2149"/>
                        <a:pt x="7243" y="2149"/>
                      </a:cubicBezTo>
                      <a:cubicBezTo>
                        <a:pt x="7305" y="2149"/>
                        <a:pt x="7407" y="2147"/>
                        <a:pt x="7573" y="2142"/>
                      </a:cubicBezTo>
                      <a:cubicBezTo>
                        <a:pt x="7714" y="2134"/>
                        <a:pt x="7854" y="2130"/>
                        <a:pt x="7993" y="2130"/>
                      </a:cubicBezTo>
                      <a:cubicBezTo>
                        <a:pt x="8409" y="2130"/>
                        <a:pt x="8815" y="2167"/>
                        <a:pt x="9240" y="2242"/>
                      </a:cubicBezTo>
                      <a:cubicBezTo>
                        <a:pt x="8191" y="694"/>
                        <a:pt x="6633" y="1"/>
                        <a:pt x="5093" y="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1" name="Google Shape;19301;p40"/>
                <p:cNvSpPr/>
                <p:nvPr/>
              </p:nvSpPr>
              <p:spPr>
                <a:xfrm>
                  <a:off x="3341140" y="2811376"/>
                  <a:ext cx="1009713" cy="384999"/>
                </a:xfrm>
                <a:custGeom>
                  <a:avLst/>
                  <a:gdLst/>
                  <a:ahLst/>
                  <a:cxnLst/>
                  <a:rect l="l" t="t" r="r" b="b"/>
                  <a:pathLst>
                    <a:path w="9174" h="3498" extrusionOk="0">
                      <a:moveTo>
                        <a:pt x="0" y="1"/>
                      </a:moveTo>
                      <a:lnTo>
                        <a:pt x="0" y="1"/>
                      </a:lnTo>
                      <a:cubicBezTo>
                        <a:pt x="731" y="2284"/>
                        <a:pt x="2763" y="3497"/>
                        <a:pt x="4807" y="3497"/>
                      </a:cubicBezTo>
                      <a:cubicBezTo>
                        <a:pt x="6496" y="3497"/>
                        <a:pt x="8193" y="2670"/>
                        <a:pt x="9174" y="935"/>
                      </a:cubicBezTo>
                      <a:lnTo>
                        <a:pt x="9174" y="935"/>
                      </a:lnTo>
                      <a:lnTo>
                        <a:pt x="8907" y="968"/>
                      </a:lnTo>
                      <a:cubicBezTo>
                        <a:pt x="8006" y="1102"/>
                        <a:pt x="8240" y="1168"/>
                        <a:pt x="7339" y="1435"/>
                      </a:cubicBezTo>
                      <a:cubicBezTo>
                        <a:pt x="6925" y="1542"/>
                        <a:pt x="6695" y="1586"/>
                        <a:pt x="6469" y="1586"/>
                      </a:cubicBezTo>
                      <a:cubicBezTo>
                        <a:pt x="6204" y="1586"/>
                        <a:pt x="5945" y="1525"/>
                        <a:pt x="5404" y="1435"/>
                      </a:cubicBezTo>
                      <a:cubicBezTo>
                        <a:pt x="4437" y="1268"/>
                        <a:pt x="4937" y="1402"/>
                        <a:pt x="4203" y="1001"/>
                      </a:cubicBezTo>
                      <a:cubicBezTo>
                        <a:pt x="3670" y="701"/>
                        <a:pt x="3069" y="434"/>
                        <a:pt x="2502" y="234"/>
                      </a:cubicBezTo>
                      <a:cubicBezTo>
                        <a:pt x="2092" y="93"/>
                        <a:pt x="1784" y="65"/>
                        <a:pt x="1478" y="65"/>
                      </a:cubicBezTo>
                      <a:cubicBezTo>
                        <a:pt x="1284" y="65"/>
                        <a:pt x="1091" y="76"/>
                        <a:pt x="874" y="76"/>
                      </a:cubicBezTo>
                      <a:cubicBezTo>
                        <a:pt x="627" y="76"/>
                        <a:pt x="348" y="62"/>
                        <a:pt x="0" y="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19302" name="Google Shape;19302;p40"/>
          <p:cNvGrpSpPr/>
          <p:nvPr/>
        </p:nvGrpSpPr>
        <p:grpSpPr>
          <a:xfrm rot="10800000">
            <a:off x="7444910" y="2998429"/>
            <a:ext cx="1699100" cy="2145071"/>
            <a:chOff x="5693310" y="2702404"/>
            <a:chExt cx="1699100" cy="2145071"/>
          </a:xfrm>
        </p:grpSpPr>
        <p:sp>
          <p:nvSpPr>
            <p:cNvPr id="19303" name="Google Shape;19303;p40"/>
            <p:cNvSpPr/>
            <p:nvPr/>
          </p:nvSpPr>
          <p:spPr>
            <a:xfrm rot="4957066">
              <a:off x="6543597" y="3442831"/>
              <a:ext cx="349209" cy="349905"/>
            </a:xfrm>
            <a:custGeom>
              <a:avLst/>
              <a:gdLst/>
              <a:ahLst/>
              <a:cxnLst/>
              <a:rect l="l" t="t" r="r" b="b"/>
              <a:pathLst>
                <a:path w="18056" h="18092" extrusionOk="0">
                  <a:moveTo>
                    <a:pt x="6695" y="1472"/>
                  </a:moveTo>
                  <a:cubicBezTo>
                    <a:pt x="6713" y="1486"/>
                    <a:pt x="6734" y="1495"/>
                    <a:pt x="6757" y="1495"/>
                  </a:cubicBezTo>
                  <a:cubicBezTo>
                    <a:pt x="6764" y="1495"/>
                    <a:pt x="6771" y="1494"/>
                    <a:pt x="6778" y="1492"/>
                  </a:cubicBezTo>
                  <a:cubicBezTo>
                    <a:pt x="6751" y="1486"/>
                    <a:pt x="6723" y="1479"/>
                    <a:pt x="6695" y="1472"/>
                  </a:cubicBezTo>
                  <a:close/>
                  <a:moveTo>
                    <a:pt x="13763" y="3827"/>
                  </a:moveTo>
                  <a:lnTo>
                    <a:pt x="13763" y="3827"/>
                  </a:lnTo>
                  <a:cubicBezTo>
                    <a:pt x="14709" y="4623"/>
                    <a:pt x="15616" y="5469"/>
                    <a:pt x="16535" y="6265"/>
                  </a:cubicBezTo>
                  <a:lnTo>
                    <a:pt x="14104" y="4106"/>
                  </a:lnTo>
                  <a:cubicBezTo>
                    <a:pt x="14006" y="3995"/>
                    <a:pt x="13890" y="3903"/>
                    <a:pt x="13763" y="3827"/>
                  </a:cubicBezTo>
                  <a:close/>
                  <a:moveTo>
                    <a:pt x="3092" y="0"/>
                  </a:moveTo>
                  <a:cubicBezTo>
                    <a:pt x="2894" y="0"/>
                    <a:pt x="2699" y="26"/>
                    <a:pt x="2493" y="64"/>
                  </a:cubicBezTo>
                  <a:cubicBezTo>
                    <a:pt x="2067" y="185"/>
                    <a:pt x="1702" y="459"/>
                    <a:pt x="1429" y="824"/>
                  </a:cubicBezTo>
                  <a:cubicBezTo>
                    <a:pt x="547" y="1918"/>
                    <a:pt x="274" y="3377"/>
                    <a:pt x="760" y="4714"/>
                  </a:cubicBezTo>
                  <a:cubicBezTo>
                    <a:pt x="882" y="4988"/>
                    <a:pt x="942" y="5261"/>
                    <a:pt x="882" y="5565"/>
                  </a:cubicBezTo>
                  <a:cubicBezTo>
                    <a:pt x="790" y="5778"/>
                    <a:pt x="638" y="5961"/>
                    <a:pt x="486" y="6113"/>
                  </a:cubicBezTo>
                  <a:cubicBezTo>
                    <a:pt x="0" y="6751"/>
                    <a:pt x="334" y="7663"/>
                    <a:pt x="730" y="8392"/>
                  </a:cubicBezTo>
                  <a:cubicBezTo>
                    <a:pt x="1672" y="10064"/>
                    <a:pt x="2888" y="11614"/>
                    <a:pt x="4316" y="12921"/>
                  </a:cubicBezTo>
                  <a:cubicBezTo>
                    <a:pt x="5684" y="14076"/>
                    <a:pt x="7113" y="15170"/>
                    <a:pt x="8663" y="16113"/>
                  </a:cubicBezTo>
                  <a:cubicBezTo>
                    <a:pt x="9392" y="16660"/>
                    <a:pt x="10183" y="17116"/>
                    <a:pt x="11034" y="17511"/>
                  </a:cubicBezTo>
                  <a:cubicBezTo>
                    <a:pt x="11917" y="17881"/>
                    <a:pt x="12853" y="18091"/>
                    <a:pt x="13818" y="18091"/>
                  </a:cubicBezTo>
                  <a:cubicBezTo>
                    <a:pt x="13882" y="18091"/>
                    <a:pt x="13947" y="18090"/>
                    <a:pt x="14013" y="18088"/>
                  </a:cubicBezTo>
                  <a:cubicBezTo>
                    <a:pt x="15259" y="18088"/>
                    <a:pt x="16596" y="17724"/>
                    <a:pt x="17326" y="16721"/>
                  </a:cubicBezTo>
                  <a:cubicBezTo>
                    <a:pt x="17842" y="15930"/>
                    <a:pt x="18055" y="14958"/>
                    <a:pt x="17873" y="14015"/>
                  </a:cubicBezTo>
                  <a:cubicBezTo>
                    <a:pt x="17690" y="13104"/>
                    <a:pt x="17386" y="12192"/>
                    <a:pt x="16931" y="11371"/>
                  </a:cubicBezTo>
                  <a:cubicBezTo>
                    <a:pt x="15715" y="8848"/>
                    <a:pt x="14225" y="6265"/>
                    <a:pt x="11824" y="4836"/>
                  </a:cubicBezTo>
                  <a:cubicBezTo>
                    <a:pt x="11034" y="4380"/>
                    <a:pt x="10213" y="4015"/>
                    <a:pt x="9362" y="3772"/>
                  </a:cubicBezTo>
                  <a:cubicBezTo>
                    <a:pt x="8799" y="3591"/>
                    <a:pt x="8183" y="3442"/>
                    <a:pt x="7589" y="3442"/>
                  </a:cubicBezTo>
                  <a:cubicBezTo>
                    <a:pt x="7189" y="3442"/>
                    <a:pt x="6799" y="3509"/>
                    <a:pt x="6444" y="3681"/>
                  </a:cubicBezTo>
                  <a:cubicBezTo>
                    <a:pt x="5228" y="4258"/>
                    <a:pt x="4803" y="5900"/>
                    <a:pt x="5167" y="7207"/>
                  </a:cubicBezTo>
                  <a:cubicBezTo>
                    <a:pt x="5563" y="8483"/>
                    <a:pt x="6505" y="9547"/>
                    <a:pt x="7447" y="10489"/>
                  </a:cubicBezTo>
                  <a:cubicBezTo>
                    <a:pt x="8055" y="11097"/>
                    <a:pt x="8693" y="11645"/>
                    <a:pt x="9392" y="12161"/>
                  </a:cubicBezTo>
                  <a:cubicBezTo>
                    <a:pt x="9879" y="12556"/>
                    <a:pt x="10456" y="12800"/>
                    <a:pt x="11095" y="12921"/>
                  </a:cubicBezTo>
                  <a:cubicBezTo>
                    <a:pt x="11207" y="12944"/>
                    <a:pt x="11320" y="12955"/>
                    <a:pt x="11434" y="12955"/>
                  </a:cubicBezTo>
                  <a:cubicBezTo>
                    <a:pt x="11932" y="12955"/>
                    <a:pt x="12425" y="12740"/>
                    <a:pt x="12797" y="12344"/>
                  </a:cubicBezTo>
                  <a:cubicBezTo>
                    <a:pt x="13192" y="11797"/>
                    <a:pt x="13253" y="11067"/>
                    <a:pt x="12979" y="10459"/>
                  </a:cubicBezTo>
                  <a:cubicBezTo>
                    <a:pt x="12706" y="9851"/>
                    <a:pt x="12250" y="9334"/>
                    <a:pt x="11672" y="8970"/>
                  </a:cubicBezTo>
                  <a:cubicBezTo>
                    <a:pt x="11464" y="8824"/>
                    <a:pt x="11213" y="8692"/>
                    <a:pt x="10978" y="8692"/>
                  </a:cubicBezTo>
                  <a:cubicBezTo>
                    <a:pt x="10870" y="8692"/>
                    <a:pt x="10765" y="8720"/>
                    <a:pt x="10669" y="8787"/>
                  </a:cubicBezTo>
                  <a:cubicBezTo>
                    <a:pt x="11050" y="8289"/>
                    <a:pt x="10526" y="7508"/>
                    <a:pt x="9916" y="7508"/>
                  </a:cubicBezTo>
                  <a:cubicBezTo>
                    <a:pt x="9893" y="7508"/>
                    <a:pt x="9871" y="7509"/>
                    <a:pt x="9848" y="7511"/>
                  </a:cubicBezTo>
                  <a:cubicBezTo>
                    <a:pt x="9210" y="7632"/>
                    <a:pt x="8784" y="8210"/>
                    <a:pt x="8845" y="8879"/>
                  </a:cubicBezTo>
                  <a:cubicBezTo>
                    <a:pt x="8936" y="9517"/>
                    <a:pt x="9301" y="10064"/>
                    <a:pt x="9848" y="10398"/>
                  </a:cubicBezTo>
                  <a:cubicBezTo>
                    <a:pt x="10046" y="10550"/>
                    <a:pt x="10327" y="10649"/>
                    <a:pt x="10574" y="10649"/>
                  </a:cubicBezTo>
                  <a:cubicBezTo>
                    <a:pt x="10821" y="10649"/>
                    <a:pt x="11034" y="10550"/>
                    <a:pt x="11095" y="10307"/>
                  </a:cubicBezTo>
                  <a:cubicBezTo>
                    <a:pt x="11216" y="9973"/>
                    <a:pt x="10882" y="9669"/>
                    <a:pt x="10578" y="9456"/>
                  </a:cubicBezTo>
                  <a:cubicBezTo>
                    <a:pt x="10766" y="9369"/>
                    <a:pt x="10961" y="9329"/>
                    <a:pt x="11152" y="9329"/>
                  </a:cubicBezTo>
                  <a:cubicBezTo>
                    <a:pt x="11762" y="9329"/>
                    <a:pt x="12331" y="9743"/>
                    <a:pt x="12493" y="10368"/>
                  </a:cubicBezTo>
                  <a:cubicBezTo>
                    <a:pt x="12706" y="11219"/>
                    <a:pt x="12128" y="12040"/>
                    <a:pt x="11247" y="12100"/>
                  </a:cubicBezTo>
                  <a:cubicBezTo>
                    <a:pt x="11209" y="12103"/>
                    <a:pt x="11172" y="12105"/>
                    <a:pt x="11136" y="12105"/>
                  </a:cubicBezTo>
                  <a:cubicBezTo>
                    <a:pt x="10422" y="12105"/>
                    <a:pt x="9791" y="11557"/>
                    <a:pt x="9271" y="11037"/>
                  </a:cubicBezTo>
                  <a:cubicBezTo>
                    <a:pt x="8268" y="10125"/>
                    <a:pt x="7356" y="9122"/>
                    <a:pt x="6535" y="8027"/>
                  </a:cubicBezTo>
                  <a:cubicBezTo>
                    <a:pt x="6201" y="7632"/>
                    <a:pt x="5988" y="7116"/>
                    <a:pt x="5958" y="6568"/>
                  </a:cubicBezTo>
                  <a:cubicBezTo>
                    <a:pt x="5958" y="5657"/>
                    <a:pt x="6839" y="4897"/>
                    <a:pt x="7751" y="4745"/>
                  </a:cubicBezTo>
                  <a:cubicBezTo>
                    <a:pt x="7880" y="4728"/>
                    <a:pt x="8009" y="4719"/>
                    <a:pt x="8137" y="4719"/>
                  </a:cubicBezTo>
                  <a:cubicBezTo>
                    <a:pt x="8919" y="4719"/>
                    <a:pt x="9691" y="5018"/>
                    <a:pt x="10395" y="5383"/>
                  </a:cubicBezTo>
                  <a:cubicBezTo>
                    <a:pt x="13982" y="7328"/>
                    <a:pt x="16383" y="10885"/>
                    <a:pt x="16809" y="14958"/>
                  </a:cubicBezTo>
                  <a:cubicBezTo>
                    <a:pt x="16870" y="15262"/>
                    <a:pt x="16809" y="15626"/>
                    <a:pt x="16596" y="15900"/>
                  </a:cubicBezTo>
                  <a:cubicBezTo>
                    <a:pt x="16231" y="16295"/>
                    <a:pt x="15563" y="16082"/>
                    <a:pt x="15046" y="16295"/>
                  </a:cubicBezTo>
                  <a:cubicBezTo>
                    <a:pt x="14833" y="16417"/>
                    <a:pt x="14681" y="16599"/>
                    <a:pt x="14438" y="16721"/>
                  </a:cubicBezTo>
                  <a:cubicBezTo>
                    <a:pt x="14238" y="16838"/>
                    <a:pt x="14010" y="16883"/>
                    <a:pt x="13773" y="16883"/>
                  </a:cubicBezTo>
                  <a:cubicBezTo>
                    <a:pt x="13398" y="16883"/>
                    <a:pt x="12998" y="16771"/>
                    <a:pt x="12645" y="16660"/>
                  </a:cubicBezTo>
                  <a:cubicBezTo>
                    <a:pt x="8207" y="15110"/>
                    <a:pt x="3982" y="12404"/>
                    <a:pt x="1702" y="8301"/>
                  </a:cubicBezTo>
                  <a:cubicBezTo>
                    <a:pt x="2341" y="7632"/>
                    <a:pt x="2432" y="6629"/>
                    <a:pt x="1915" y="5869"/>
                  </a:cubicBezTo>
                  <a:cubicBezTo>
                    <a:pt x="2249" y="5413"/>
                    <a:pt x="1885" y="4775"/>
                    <a:pt x="1763" y="4228"/>
                  </a:cubicBezTo>
                  <a:cubicBezTo>
                    <a:pt x="1520" y="3103"/>
                    <a:pt x="2371" y="1979"/>
                    <a:pt x="3404" y="1523"/>
                  </a:cubicBezTo>
                  <a:cubicBezTo>
                    <a:pt x="3902" y="1324"/>
                    <a:pt x="4433" y="1244"/>
                    <a:pt x="4970" y="1244"/>
                  </a:cubicBezTo>
                  <a:cubicBezTo>
                    <a:pt x="5551" y="1244"/>
                    <a:pt x="6138" y="1337"/>
                    <a:pt x="6695" y="1472"/>
                  </a:cubicBezTo>
                  <a:lnTo>
                    <a:pt x="6695" y="1472"/>
                  </a:lnTo>
                  <a:cubicBezTo>
                    <a:pt x="6610" y="1404"/>
                    <a:pt x="6598" y="1200"/>
                    <a:pt x="6718" y="1128"/>
                  </a:cubicBezTo>
                  <a:cubicBezTo>
                    <a:pt x="6794" y="1097"/>
                    <a:pt x="6877" y="1082"/>
                    <a:pt x="6961" y="1082"/>
                  </a:cubicBezTo>
                  <a:cubicBezTo>
                    <a:pt x="7044" y="1082"/>
                    <a:pt x="7128" y="1097"/>
                    <a:pt x="7204" y="1128"/>
                  </a:cubicBezTo>
                  <a:cubicBezTo>
                    <a:pt x="9180" y="1796"/>
                    <a:pt x="11003" y="2830"/>
                    <a:pt x="12614" y="4167"/>
                  </a:cubicBezTo>
                  <a:cubicBezTo>
                    <a:pt x="12557" y="3852"/>
                    <a:pt x="12905" y="3618"/>
                    <a:pt x="13226" y="3618"/>
                  </a:cubicBezTo>
                  <a:cubicBezTo>
                    <a:pt x="13245" y="3618"/>
                    <a:pt x="13264" y="3618"/>
                    <a:pt x="13283" y="3620"/>
                  </a:cubicBezTo>
                  <a:cubicBezTo>
                    <a:pt x="13448" y="3670"/>
                    <a:pt x="13612" y="3737"/>
                    <a:pt x="13763" y="3827"/>
                  </a:cubicBezTo>
                  <a:lnTo>
                    <a:pt x="13763" y="3827"/>
                  </a:lnTo>
                  <a:cubicBezTo>
                    <a:pt x="12143" y="2465"/>
                    <a:pt x="10408" y="1247"/>
                    <a:pt x="8298" y="672"/>
                  </a:cubicBezTo>
                  <a:cubicBezTo>
                    <a:pt x="6718" y="307"/>
                    <a:pt x="5076" y="64"/>
                    <a:pt x="3465" y="33"/>
                  </a:cubicBezTo>
                  <a:cubicBezTo>
                    <a:pt x="3337" y="10"/>
                    <a:pt x="3214" y="0"/>
                    <a:pt x="3092" y="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304" name="Google Shape;19304;p40"/>
            <p:cNvGrpSpPr/>
            <p:nvPr/>
          </p:nvGrpSpPr>
          <p:grpSpPr>
            <a:xfrm flipH="1">
              <a:off x="5693310" y="2702404"/>
              <a:ext cx="1699100" cy="2145071"/>
              <a:chOff x="146217" y="2712579"/>
              <a:chExt cx="1552966" cy="1960401"/>
            </a:xfrm>
          </p:grpSpPr>
          <p:grpSp>
            <p:nvGrpSpPr>
              <p:cNvPr id="19305" name="Google Shape;19305;p40"/>
              <p:cNvGrpSpPr/>
              <p:nvPr/>
            </p:nvGrpSpPr>
            <p:grpSpPr>
              <a:xfrm>
                <a:off x="146217" y="2712579"/>
                <a:ext cx="1134008" cy="607901"/>
                <a:chOff x="5206900" y="826150"/>
                <a:chExt cx="599275" cy="321250"/>
              </a:xfrm>
            </p:grpSpPr>
            <p:sp>
              <p:nvSpPr>
                <p:cNvPr id="19306" name="Google Shape;19306;p40"/>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7" name="Google Shape;19307;p40"/>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8" name="Google Shape;19308;p40"/>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9" name="Google Shape;19309;p40"/>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0" name="Google Shape;19310;p40"/>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1" name="Google Shape;19311;p40"/>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2" name="Google Shape;19312;p40"/>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3" name="Google Shape;19313;p40"/>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4" name="Google Shape;19314;p40"/>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5" name="Google Shape;19315;p40"/>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6" name="Google Shape;19316;p40"/>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7" name="Google Shape;19317;p40"/>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8" name="Google Shape;19318;p40"/>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9" name="Google Shape;19319;p40"/>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320" name="Google Shape;19320;p40"/>
              <p:cNvGrpSpPr/>
              <p:nvPr/>
            </p:nvGrpSpPr>
            <p:grpSpPr>
              <a:xfrm rot="-9256633">
                <a:off x="489429" y="3110262"/>
                <a:ext cx="1134020" cy="607908"/>
                <a:chOff x="5206900" y="826150"/>
                <a:chExt cx="599275" cy="321250"/>
              </a:xfrm>
            </p:grpSpPr>
            <p:sp>
              <p:nvSpPr>
                <p:cNvPr id="19321" name="Google Shape;19321;p40"/>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2" name="Google Shape;19322;p40"/>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3" name="Google Shape;19323;p40"/>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4" name="Google Shape;19324;p40"/>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5" name="Google Shape;19325;p40"/>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6" name="Google Shape;19326;p40"/>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7" name="Google Shape;19327;p40"/>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8" name="Google Shape;19328;p40"/>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9" name="Google Shape;19329;p40"/>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0" name="Google Shape;19330;p40"/>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1" name="Google Shape;19331;p40"/>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2" name="Google Shape;19332;p40"/>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3" name="Google Shape;19333;p40"/>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4" name="Google Shape;19334;p40"/>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335" name="Google Shape;19335;p40"/>
              <p:cNvGrpSpPr/>
              <p:nvPr/>
            </p:nvGrpSpPr>
            <p:grpSpPr>
              <a:xfrm rot="7120513" flipH="1">
                <a:off x="538618" y="3725726"/>
                <a:ext cx="1133997" cy="607895"/>
                <a:chOff x="5206900" y="826150"/>
                <a:chExt cx="599275" cy="321250"/>
              </a:xfrm>
            </p:grpSpPr>
            <p:sp>
              <p:nvSpPr>
                <p:cNvPr id="19336" name="Google Shape;19336;p40"/>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7" name="Google Shape;19337;p40"/>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8" name="Google Shape;19338;p40"/>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9" name="Google Shape;19339;p40"/>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0" name="Google Shape;19340;p40"/>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1" name="Google Shape;19341;p40"/>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2" name="Google Shape;19342;p40"/>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3" name="Google Shape;19343;p40"/>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4" name="Google Shape;19344;p40"/>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5" name="Google Shape;19345;p40"/>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6" name="Google Shape;19346;p40"/>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7" name="Google Shape;19347;p40"/>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8" name="Google Shape;19348;p40"/>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9" name="Google Shape;19349;p40"/>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ackground 3">
  <p:cSld name="CUSTOM_6_1_1">
    <p:spTree>
      <p:nvGrpSpPr>
        <p:cNvPr id="1" name="Shape 19350"/>
        <p:cNvGrpSpPr/>
        <p:nvPr/>
      </p:nvGrpSpPr>
      <p:grpSpPr>
        <a:xfrm>
          <a:off x="0" y="0"/>
          <a:ext cx="0" cy="0"/>
          <a:chOff x="0" y="0"/>
          <a:chExt cx="0" cy="0"/>
        </a:xfrm>
      </p:grpSpPr>
      <p:grpSp>
        <p:nvGrpSpPr>
          <p:cNvPr id="19351" name="Google Shape;19351;p41"/>
          <p:cNvGrpSpPr/>
          <p:nvPr/>
        </p:nvGrpSpPr>
        <p:grpSpPr>
          <a:xfrm>
            <a:off x="176625" y="110350"/>
            <a:ext cx="8790774" cy="4922811"/>
            <a:chOff x="131600" y="118425"/>
            <a:chExt cx="8790774" cy="4922811"/>
          </a:xfrm>
        </p:grpSpPr>
        <p:sp>
          <p:nvSpPr>
            <p:cNvPr id="19352" name="Google Shape;19352;p41"/>
            <p:cNvSpPr/>
            <p:nvPr/>
          </p:nvSpPr>
          <p:spPr>
            <a:xfrm rot="5400000">
              <a:off x="856680" y="10329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353" name="Google Shape;19353;p41"/>
            <p:cNvGrpSpPr/>
            <p:nvPr/>
          </p:nvGrpSpPr>
          <p:grpSpPr>
            <a:xfrm>
              <a:off x="131600" y="1884558"/>
              <a:ext cx="2122449" cy="3112715"/>
              <a:chOff x="131600" y="1884558"/>
              <a:chExt cx="2122449" cy="3112715"/>
            </a:xfrm>
          </p:grpSpPr>
          <p:sp>
            <p:nvSpPr>
              <p:cNvPr id="19354" name="Google Shape;19354;p41"/>
              <p:cNvSpPr/>
              <p:nvPr/>
            </p:nvSpPr>
            <p:spPr>
              <a:xfrm rot="5400000" flipH="1">
                <a:off x="1356823" y="35395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5" name="Google Shape;19355;p41"/>
              <p:cNvSpPr/>
              <p:nvPr/>
            </p:nvSpPr>
            <p:spPr>
              <a:xfrm rot="5400000" flipH="1">
                <a:off x="368247" y="38046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6" name="Google Shape;19356;p41"/>
              <p:cNvSpPr/>
              <p:nvPr/>
            </p:nvSpPr>
            <p:spPr>
              <a:xfrm rot="5400000" flipH="1">
                <a:off x="1212834" y="49452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7" name="Google Shape;19357;p41"/>
              <p:cNvSpPr/>
              <p:nvPr/>
            </p:nvSpPr>
            <p:spPr>
              <a:xfrm rot="5400000" flipH="1">
                <a:off x="1889810" y="3456082"/>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8" name="Google Shape;19358;p41"/>
              <p:cNvSpPr/>
              <p:nvPr/>
            </p:nvSpPr>
            <p:spPr>
              <a:xfrm rot="5400000" flipH="1">
                <a:off x="871337" y="44727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9" name="Google Shape;19359;p41"/>
              <p:cNvSpPr/>
              <p:nvPr/>
            </p:nvSpPr>
            <p:spPr>
              <a:xfrm rot="5400000" flipH="1">
                <a:off x="1458022" y="2595443"/>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0" name="Google Shape;19360;p41"/>
              <p:cNvSpPr/>
              <p:nvPr/>
            </p:nvSpPr>
            <p:spPr>
              <a:xfrm rot="5400000" flipH="1">
                <a:off x="373906" y="24622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1" name="Google Shape;19361;p41"/>
              <p:cNvSpPr/>
              <p:nvPr/>
            </p:nvSpPr>
            <p:spPr>
              <a:xfrm rot="5400000" flipH="1">
                <a:off x="573665" y="42079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2" name="Google Shape;19362;p41"/>
              <p:cNvSpPr/>
              <p:nvPr/>
            </p:nvSpPr>
            <p:spPr>
              <a:xfrm rot="5400000" flipH="1">
                <a:off x="368214" y="3290320"/>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3" name="Google Shape;19363;p41"/>
              <p:cNvSpPr/>
              <p:nvPr/>
            </p:nvSpPr>
            <p:spPr>
              <a:xfrm rot="5400000" flipH="1">
                <a:off x="149520" y="294366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4" name="Google Shape;19364;p41"/>
              <p:cNvSpPr/>
              <p:nvPr/>
            </p:nvSpPr>
            <p:spPr>
              <a:xfrm rot="5400000" flipH="1">
                <a:off x="1558343" y="30683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5" name="Google Shape;19365;p41"/>
              <p:cNvSpPr/>
              <p:nvPr/>
            </p:nvSpPr>
            <p:spPr>
              <a:xfrm rot="5400000" flipH="1">
                <a:off x="130236" y="3708247"/>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6" name="Google Shape;19366;p41"/>
              <p:cNvSpPr/>
              <p:nvPr/>
            </p:nvSpPr>
            <p:spPr>
              <a:xfrm rot="5400000" flipH="1">
                <a:off x="400364" y="49262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7" name="Google Shape;19367;p41"/>
              <p:cNvSpPr/>
              <p:nvPr/>
            </p:nvSpPr>
            <p:spPr>
              <a:xfrm rot="5400000" flipH="1">
                <a:off x="799823" y="33036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8" name="Google Shape;19368;p41"/>
              <p:cNvSpPr/>
              <p:nvPr/>
            </p:nvSpPr>
            <p:spPr>
              <a:xfrm rot="5400000" flipH="1">
                <a:off x="1234010" y="41049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9" name="Google Shape;19369;p41"/>
              <p:cNvSpPr/>
              <p:nvPr/>
            </p:nvSpPr>
            <p:spPr>
              <a:xfrm rot="5400000" flipH="1">
                <a:off x="379148" y="2080743"/>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0" name="Google Shape;19370;p41"/>
              <p:cNvSpPr/>
              <p:nvPr/>
            </p:nvSpPr>
            <p:spPr>
              <a:xfrm rot="5400000" flipH="1">
                <a:off x="891672" y="37603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1" name="Google Shape;19371;p41"/>
              <p:cNvSpPr/>
              <p:nvPr/>
            </p:nvSpPr>
            <p:spPr>
              <a:xfrm rot="5400000">
                <a:off x="927170" y="19435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2" name="Google Shape;19372;p41"/>
              <p:cNvSpPr/>
              <p:nvPr/>
            </p:nvSpPr>
            <p:spPr>
              <a:xfrm rot="5400000">
                <a:off x="1099652" y="23233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3" name="Google Shape;19373;p41"/>
              <p:cNvSpPr/>
              <p:nvPr/>
            </p:nvSpPr>
            <p:spPr>
              <a:xfrm rot="5400000">
                <a:off x="952606" y="295021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4" name="Google Shape;19374;p41"/>
              <p:cNvSpPr/>
              <p:nvPr/>
            </p:nvSpPr>
            <p:spPr>
              <a:xfrm rot="5400000">
                <a:off x="729827" y="22794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5" name="Google Shape;19375;p41"/>
              <p:cNvSpPr/>
              <p:nvPr/>
            </p:nvSpPr>
            <p:spPr>
              <a:xfrm rot="5400000">
                <a:off x="1976994" y="30972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6" name="Google Shape;19376;p41"/>
              <p:cNvSpPr/>
              <p:nvPr/>
            </p:nvSpPr>
            <p:spPr>
              <a:xfrm rot="5400000">
                <a:off x="1439631" y="18867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7" name="Google Shape;19377;p41"/>
              <p:cNvSpPr/>
              <p:nvPr/>
            </p:nvSpPr>
            <p:spPr>
              <a:xfrm rot="5400000">
                <a:off x="2225601" y="353958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8" name="Google Shape;19378;p41"/>
              <p:cNvSpPr/>
              <p:nvPr/>
            </p:nvSpPr>
            <p:spPr>
              <a:xfrm rot="5400000">
                <a:off x="771336" y="26693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379" name="Google Shape;19379;p41"/>
            <p:cNvGrpSpPr/>
            <p:nvPr/>
          </p:nvGrpSpPr>
          <p:grpSpPr>
            <a:xfrm flipH="1">
              <a:off x="2342550" y="2567965"/>
              <a:ext cx="3964145" cy="1455821"/>
              <a:chOff x="3233388" y="140740"/>
              <a:chExt cx="3964145" cy="1455821"/>
            </a:xfrm>
          </p:grpSpPr>
          <p:sp>
            <p:nvSpPr>
              <p:cNvPr id="19380" name="Google Shape;19380;p41"/>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1" name="Google Shape;19381;p41"/>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2" name="Google Shape;19382;p41"/>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3" name="Google Shape;19383;p41"/>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4" name="Google Shape;19384;p41"/>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5" name="Google Shape;19385;p41"/>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6" name="Google Shape;19386;p41"/>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7" name="Google Shape;19387;p41"/>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8" name="Google Shape;19388;p41"/>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9" name="Google Shape;19389;p41"/>
              <p:cNvSpPr/>
              <p:nvPr/>
            </p:nvSpPr>
            <p:spPr>
              <a:xfrm rot="10800000" flipH="1">
                <a:off x="5542101"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0" name="Google Shape;19390;p41"/>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1" name="Google Shape;19391;p41"/>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2" name="Google Shape;19392;p41"/>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3" name="Google Shape;19393;p41"/>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4" name="Google Shape;19394;p41"/>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5" name="Google Shape;19395;p41"/>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6" name="Google Shape;19396;p41"/>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7" name="Google Shape;19397;p41"/>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8" name="Google Shape;19398;p41"/>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9" name="Google Shape;19399;p41"/>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0" name="Google Shape;19400;p41"/>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1" name="Google Shape;19401;p41"/>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2" name="Google Shape;19402;p41"/>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3" name="Google Shape;19403;p41"/>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4" name="Google Shape;19404;p41"/>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5" name="Google Shape;19405;p41"/>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406" name="Google Shape;19406;p41"/>
            <p:cNvSpPr/>
            <p:nvPr/>
          </p:nvSpPr>
          <p:spPr>
            <a:xfrm rot="10800000">
              <a:off x="5467181" y="2274087"/>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7" name="Google Shape;19407;p41"/>
            <p:cNvSpPr/>
            <p:nvPr/>
          </p:nvSpPr>
          <p:spPr>
            <a:xfrm rot="10800000">
              <a:off x="1791338" y="2418078"/>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8" name="Google Shape;19408;p41"/>
            <p:cNvSpPr/>
            <p:nvPr/>
          </p:nvSpPr>
          <p:spPr>
            <a:xfrm rot="10800000">
              <a:off x="4994538" y="1932740"/>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9" name="Google Shape;19409;p41"/>
            <p:cNvSpPr/>
            <p:nvPr/>
          </p:nvSpPr>
          <p:spPr>
            <a:xfrm rot="10800000">
              <a:off x="2710372" y="255468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0" name="Google Shape;19410;p41"/>
            <p:cNvSpPr/>
            <p:nvPr/>
          </p:nvSpPr>
          <p:spPr>
            <a:xfrm rot="10800000">
              <a:off x="2984293" y="1435017"/>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1" name="Google Shape;19411;p41"/>
            <p:cNvSpPr/>
            <p:nvPr/>
          </p:nvSpPr>
          <p:spPr>
            <a:xfrm rot="10800000">
              <a:off x="4625351" y="1874393"/>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2" name="Google Shape;19412;p41"/>
            <p:cNvSpPr/>
            <p:nvPr/>
          </p:nvSpPr>
          <p:spPr>
            <a:xfrm rot="10800000">
              <a:off x="3812259" y="1429475"/>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3" name="Google Shape;19413;p41"/>
            <p:cNvSpPr/>
            <p:nvPr/>
          </p:nvSpPr>
          <p:spPr>
            <a:xfrm rot="10800000">
              <a:off x="3473571" y="24251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4" name="Google Shape;19414;p41"/>
            <p:cNvSpPr/>
            <p:nvPr/>
          </p:nvSpPr>
          <p:spPr>
            <a:xfrm rot="10800000">
              <a:off x="3823198" y="1863430"/>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5" name="Google Shape;19415;p41"/>
            <p:cNvSpPr/>
            <p:nvPr/>
          </p:nvSpPr>
          <p:spPr>
            <a:xfrm rot="10800000">
              <a:off x="4626925" y="2295271"/>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6" name="Google Shape;19416;p41"/>
            <p:cNvSpPr/>
            <p:nvPr/>
          </p:nvSpPr>
          <p:spPr>
            <a:xfrm rot="10800000">
              <a:off x="2405511" y="1257842"/>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7" name="Google Shape;19417;p41"/>
            <p:cNvSpPr/>
            <p:nvPr/>
          </p:nvSpPr>
          <p:spPr>
            <a:xfrm rot="10800000">
              <a:off x="4282295" y="1952925"/>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8" name="Google Shape;19418;p41"/>
            <p:cNvSpPr/>
            <p:nvPr/>
          </p:nvSpPr>
          <p:spPr>
            <a:xfrm rot="10800000" flipH="1">
              <a:off x="2379646" y="1608191"/>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9" name="Google Shape;19419;p41"/>
            <p:cNvSpPr/>
            <p:nvPr/>
          </p:nvSpPr>
          <p:spPr>
            <a:xfrm rot="10800000" flipH="1">
              <a:off x="2845296" y="2160906"/>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0" name="Google Shape;19420;p41"/>
            <p:cNvSpPr/>
            <p:nvPr/>
          </p:nvSpPr>
          <p:spPr>
            <a:xfrm rot="10800000" flipH="1">
              <a:off x="1555075" y="19177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1" name="Google Shape;19421;p41"/>
            <p:cNvSpPr/>
            <p:nvPr/>
          </p:nvSpPr>
          <p:spPr>
            <a:xfrm rot="10800000" flipH="1">
              <a:off x="3472169" y="201385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2" name="Google Shape;19422;p41"/>
            <p:cNvSpPr/>
            <p:nvPr/>
          </p:nvSpPr>
          <p:spPr>
            <a:xfrm rot="10800000" flipH="1">
              <a:off x="2801524" y="179093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3" name="Google Shape;19423;p41"/>
            <p:cNvSpPr/>
            <p:nvPr/>
          </p:nvSpPr>
          <p:spPr>
            <a:xfrm rot="10800000" flipH="1">
              <a:off x="2007089" y="1854122"/>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4" name="Google Shape;19424;p41"/>
            <p:cNvSpPr/>
            <p:nvPr/>
          </p:nvSpPr>
          <p:spPr>
            <a:xfrm rot="10800000" flipH="1">
              <a:off x="2379655" y="22472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5" name="Google Shape;19425;p41"/>
            <p:cNvSpPr/>
            <p:nvPr/>
          </p:nvSpPr>
          <p:spPr>
            <a:xfrm rot="10800000" flipH="1">
              <a:off x="3188821" y="1835070"/>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6" name="Google Shape;19426;p41"/>
            <p:cNvSpPr/>
            <p:nvPr/>
          </p:nvSpPr>
          <p:spPr>
            <a:xfrm rot="-5400000">
              <a:off x="6437893" y="32979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7" name="Google Shape;19427;p41"/>
            <p:cNvSpPr/>
            <p:nvPr/>
          </p:nvSpPr>
          <p:spPr>
            <a:xfrm rot="-5400000">
              <a:off x="7426754" y="35630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8" name="Google Shape;19428;p41"/>
            <p:cNvSpPr/>
            <p:nvPr/>
          </p:nvSpPr>
          <p:spPr>
            <a:xfrm rot="-5400000">
              <a:off x="6614851" y="47036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9" name="Google Shape;19429;p41"/>
            <p:cNvSpPr/>
            <p:nvPr/>
          </p:nvSpPr>
          <p:spPr>
            <a:xfrm rot="-5400000">
              <a:off x="8881564" y="41406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0" name="Google Shape;19430;p41"/>
            <p:cNvSpPr/>
            <p:nvPr/>
          </p:nvSpPr>
          <p:spPr>
            <a:xfrm rot="-5400000">
              <a:off x="7511314" y="42940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1" name="Google Shape;19431;p41"/>
            <p:cNvSpPr/>
            <p:nvPr/>
          </p:nvSpPr>
          <p:spPr>
            <a:xfrm rot="-5400000">
              <a:off x="5855679" y="1873118"/>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2" name="Google Shape;19432;p41"/>
            <p:cNvSpPr/>
            <p:nvPr/>
          </p:nvSpPr>
          <p:spPr>
            <a:xfrm rot="-5400000">
              <a:off x="6656524" y="28572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3" name="Google Shape;19433;p41"/>
            <p:cNvSpPr/>
            <p:nvPr/>
          </p:nvSpPr>
          <p:spPr>
            <a:xfrm rot="-5400000">
              <a:off x="7274485" y="39663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4" name="Google Shape;19434;p41"/>
            <p:cNvSpPr/>
            <p:nvPr/>
          </p:nvSpPr>
          <p:spPr>
            <a:xfrm rot="-5400000">
              <a:off x="8443762" y="3936907"/>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5" name="Google Shape;19435;p41"/>
            <p:cNvSpPr/>
            <p:nvPr/>
          </p:nvSpPr>
          <p:spPr>
            <a:xfrm rot="-5400000">
              <a:off x="8670718" y="359025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6" name="Google Shape;19436;p41"/>
            <p:cNvSpPr/>
            <p:nvPr/>
          </p:nvSpPr>
          <p:spPr>
            <a:xfrm rot="-5400000">
              <a:off x="6164267" y="22866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7" name="Google Shape;19437;p41"/>
            <p:cNvSpPr/>
            <p:nvPr/>
          </p:nvSpPr>
          <p:spPr>
            <a:xfrm rot="-5400000">
              <a:off x="8716418" y="435483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8" name="Google Shape;19438;p41"/>
            <p:cNvSpPr/>
            <p:nvPr/>
          </p:nvSpPr>
          <p:spPr>
            <a:xfrm rot="-5400000">
              <a:off x="7458880" y="46846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9" name="Google Shape;19439;p41"/>
            <p:cNvSpPr/>
            <p:nvPr/>
          </p:nvSpPr>
          <p:spPr>
            <a:xfrm rot="-5400000">
              <a:off x="7046617" y="30620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0" name="Google Shape;19440;p41"/>
            <p:cNvSpPr/>
            <p:nvPr/>
          </p:nvSpPr>
          <p:spPr>
            <a:xfrm rot="-5400000">
              <a:off x="7078796" y="42718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1" name="Google Shape;19441;p41"/>
            <p:cNvSpPr/>
            <p:nvPr/>
          </p:nvSpPr>
          <p:spPr>
            <a:xfrm rot="-5400000">
              <a:off x="6943689" y="35187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2" name="Google Shape;19442;p41"/>
            <p:cNvSpPr/>
            <p:nvPr/>
          </p:nvSpPr>
          <p:spPr>
            <a:xfrm rot="-5400000" flipH="1">
              <a:off x="6867546" y="17019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3" name="Google Shape;19443;p41"/>
            <p:cNvSpPr/>
            <p:nvPr/>
          </p:nvSpPr>
          <p:spPr>
            <a:xfrm rot="-5400000" flipH="1">
              <a:off x="6728032" y="20817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4" name="Google Shape;19444;p41"/>
            <p:cNvSpPr/>
            <p:nvPr/>
          </p:nvSpPr>
          <p:spPr>
            <a:xfrm rot="-5400000" flipH="1">
              <a:off x="6580720" y="241806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5" name="Google Shape;19445;p41"/>
            <p:cNvSpPr/>
            <p:nvPr/>
          </p:nvSpPr>
          <p:spPr>
            <a:xfrm rot="-5400000" flipH="1">
              <a:off x="7106104" y="20378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6" name="Google Shape;19446;p41"/>
            <p:cNvSpPr/>
            <p:nvPr/>
          </p:nvSpPr>
          <p:spPr>
            <a:xfrm rot="-5400000" flipH="1">
              <a:off x="5855819" y="28556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7" name="Google Shape;19447;p41"/>
            <p:cNvSpPr/>
            <p:nvPr/>
          </p:nvSpPr>
          <p:spPr>
            <a:xfrm rot="-5400000" flipH="1">
              <a:off x="8557992" y="422419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8" name="Google Shape;19448;p41"/>
            <p:cNvSpPr/>
            <p:nvPr/>
          </p:nvSpPr>
          <p:spPr>
            <a:xfrm rot="-5400000" flipH="1">
              <a:off x="7075119" y="2427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9" name="Google Shape;19449;p41"/>
            <p:cNvSpPr/>
            <p:nvPr/>
          </p:nvSpPr>
          <p:spPr>
            <a:xfrm rot="-5400000" flipH="1">
              <a:off x="6923371" y="25580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0" name="Google Shape;19450;p41"/>
            <p:cNvSpPr/>
            <p:nvPr/>
          </p:nvSpPr>
          <p:spPr>
            <a:xfrm rot="-5400000" flipH="1">
              <a:off x="7452482" y="411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1" name="Google Shape;19451;p41"/>
            <p:cNvSpPr/>
            <p:nvPr/>
          </p:nvSpPr>
          <p:spPr>
            <a:xfrm rot="-5400000">
              <a:off x="8807099" y="641429"/>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2" name="Google Shape;19452;p41"/>
            <p:cNvSpPr/>
            <p:nvPr/>
          </p:nvSpPr>
          <p:spPr>
            <a:xfrm>
              <a:off x="2963692" y="4896893"/>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3" name="Google Shape;19453;p41"/>
            <p:cNvSpPr/>
            <p:nvPr/>
          </p:nvSpPr>
          <p:spPr>
            <a:xfrm>
              <a:off x="471112" y="4574671"/>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4" name="Google Shape;19454;p41"/>
            <p:cNvSpPr/>
            <p:nvPr/>
          </p:nvSpPr>
          <p:spPr>
            <a:xfrm>
              <a:off x="2753463" y="46688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5" name="Google Shape;19455;p41"/>
            <p:cNvSpPr/>
            <p:nvPr/>
          </p:nvSpPr>
          <p:spPr>
            <a:xfrm>
              <a:off x="6655795" y="484031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6" name="Google Shape;19456;p41"/>
            <p:cNvSpPr/>
            <p:nvPr/>
          </p:nvSpPr>
          <p:spPr>
            <a:xfrm>
              <a:off x="4825185" y="4561639"/>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7" name="Google Shape;19457;p41"/>
            <p:cNvSpPr/>
            <p:nvPr/>
          </p:nvSpPr>
          <p:spPr>
            <a:xfrm>
              <a:off x="4222013" y="4852496"/>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8" name="Google Shape;19458;p41"/>
            <p:cNvSpPr/>
            <p:nvPr/>
          </p:nvSpPr>
          <p:spPr>
            <a:xfrm>
              <a:off x="2394971" y="4710131"/>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9" name="Google Shape;19459;p41"/>
            <p:cNvSpPr/>
            <p:nvPr/>
          </p:nvSpPr>
          <p:spPr>
            <a:xfrm>
              <a:off x="261895" y="4144797"/>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0" name="Google Shape;19460;p41"/>
            <p:cNvSpPr/>
            <p:nvPr/>
          </p:nvSpPr>
          <p:spPr>
            <a:xfrm>
              <a:off x="1147839" y="4589456"/>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1" name="Google Shape;19461;p41"/>
            <p:cNvSpPr/>
            <p:nvPr/>
          </p:nvSpPr>
          <p:spPr>
            <a:xfrm>
              <a:off x="1651262" y="4079205"/>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2" name="Google Shape;19462;p41"/>
            <p:cNvSpPr/>
            <p:nvPr/>
          </p:nvSpPr>
          <p:spPr>
            <a:xfrm>
              <a:off x="5460560" y="460360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3" name="Google Shape;19463;p41"/>
            <p:cNvSpPr/>
            <p:nvPr/>
          </p:nvSpPr>
          <p:spPr>
            <a:xfrm>
              <a:off x="1698183" y="481064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4" name="Google Shape;19464;p41"/>
            <p:cNvSpPr/>
            <p:nvPr/>
          </p:nvSpPr>
          <p:spPr>
            <a:xfrm>
              <a:off x="201799" y="446600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5" name="Google Shape;19465;p41"/>
            <p:cNvSpPr/>
            <p:nvPr/>
          </p:nvSpPr>
          <p:spPr>
            <a:xfrm>
              <a:off x="3465751" y="48168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6" name="Google Shape;19466;p41"/>
            <p:cNvSpPr/>
            <p:nvPr/>
          </p:nvSpPr>
          <p:spPr>
            <a:xfrm>
              <a:off x="2625602" y="500642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7" name="Google Shape;19467;p41"/>
            <p:cNvSpPr/>
            <p:nvPr/>
          </p:nvSpPr>
          <p:spPr>
            <a:xfrm>
              <a:off x="2785939" y="4360921"/>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8" name="Google Shape;19468;p41"/>
            <p:cNvSpPr/>
            <p:nvPr/>
          </p:nvSpPr>
          <p:spPr>
            <a:xfrm>
              <a:off x="189850" y="4847376"/>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9" name="Google Shape;19469;p41"/>
            <p:cNvSpPr/>
            <p:nvPr/>
          </p:nvSpPr>
          <p:spPr>
            <a:xfrm flipH="1">
              <a:off x="2255392" y="3721275"/>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0" name="Google Shape;19470;p41"/>
            <p:cNvSpPr/>
            <p:nvPr/>
          </p:nvSpPr>
          <p:spPr>
            <a:xfrm flipH="1">
              <a:off x="1929748" y="375979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1" name="Google Shape;19471;p41"/>
            <p:cNvSpPr/>
            <p:nvPr/>
          </p:nvSpPr>
          <p:spPr>
            <a:xfrm flipH="1">
              <a:off x="3183433" y="4265621"/>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2" name="Google Shape;19472;p41"/>
            <p:cNvSpPr/>
            <p:nvPr/>
          </p:nvSpPr>
          <p:spPr>
            <a:xfrm flipH="1">
              <a:off x="1435716" y="435061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3" name="Google Shape;19473;p41"/>
            <p:cNvSpPr/>
            <p:nvPr/>
          </p:nvSpPr>
          <p:spPr>
            <a:xfrm flipH="1">
              <a:off x="1933866" y="459499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4" name="Google Shape;19474;p41"/>
            <p:cNvSpPr/>
            <p:nvPr/>
          </p:nvSpPr>
          <p:spPr>
            <a:xfrm flipH="1">
              <a:off x="5826957" y="497563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5" name="Google Shape;19475;p41"/>
            <p:cNvSpPr/>
            <p:nvPr/>
          </p:nvSpPr>
          <p:spPr>
            <a:xfrm flipH="1">
              <a:off x="5920051" y="470707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6" name="Google Shape;19476;p41"/>
            <p:cNvSpPr/>
            <p:nvPr/>
          </p:nvSpPr>
          <p:spPr>
            <a:xfrm flipH="1">
              <a:off x="2402654" y="408859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7" name="Google Shape;19477;p41"/>
            <p:cNvSpPr/>
            <p:nvPr/>
          </p:nvSpPr>
          <p:spPr>
            <a:xfrm flipH="1">
              <a:off x="2060344" y="421051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8" name="Google Shape;19478;p41"/>
            <p:cNvSpPr/>
            <p:nvPr/>
          </p:nvSpPr>
          <p:spPr>
            <a:xfrm rot="10800000" flipH="1">
              <a:off x="4535130" y="4810639"/>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9" name="Google Shape;19479;p41"/>
            <p:cNvSpPr/>
            <p:nvPr/>
          </p:nvSpPr>
          <p:spPr>
            <a:xfrm rot="10800000" flipH="1">
              <a:off x="7364662" y="489703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0" name="Google Shape;19480;p41"/>
            <p:cNvSpPr/>
            <p:nvPr/>
          </p:nvSpPr>
          <p:spPr>
            <a:xfrm rot="10800000" flipH="1">
              <a:off x="3162438" y="4666650"/>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1" name="Google Shape;19481;p41"/>
            <p:cNvSpPr/>
            <p:nvPr/>
          </p:nvSpPr>
          <p:spPr>
            <a:xfrm rot="10800000" flipH="1">
              <a:off x="7867920" y="455901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2" name="Google Shape;19482;p41"/>
            <p:cNvSpPr/>
            <p:nvPr/>
          </p:nvSpPr>
          <p:spPr>
            <a:xfrm rot="10800000" flipH="1">
              <a:off x="3602098" y="4325302"/>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3" name="Google Shape;19483;p41"/>
            <p:cNvSpPr/>
            <p:nvPr/>
          </p:nvSpPr>
          <p:spPr>
            <a:xfrm rot="10800000" flipH="1">
              <a:off x="5530138" y="491183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4" name="Google Shape;19484;p41"/>
            <p:cNvSpPr/>
            <p:nvPr/>
          </p:nvSpPr>
          <p:spPr>
            <a:xfrm rot="10800000" flipH="1">
              <a:off x="8747946" y="49025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5" name="Google Shape;19485;p41"/>
            <p:cNvSpPr/>
            <p:nvPr/>
          </p:nvSpPr>
          <p:spPr>
            <a:xfrm rot="10800000" flipH="1">
              <a:off x="3920145" y="4027480"/>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6" name="Google Shape;19486;p41"/>
            <p:cNvSpPr/>
            <p:nvPr/>
          </p:nvSpPr>
          <p:spPr>
            <a:xfrm rot="10800000" flipH="1">
              <a:off x="7908601" y="489701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7" name="Google Shape;19487;p41"/>
            <p:cNvSpPr/>
            <p:nvPr/>
          </p:nvSpPr>
          <p:spPr>
            <a:xfrm rot="10800000" flipH="1">
              <a:off x="8263362" y="467816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8" name="Google Shape;19488;p41"/>
            <p:cNvSpPr/>
            <p:nvPr/>
          </p:nvSpPr>
          <p:spPr>
            <a:xfrm rot="10800000" flipH="1">
              <a:off x="5062260" y="501437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9" name="Google Shape;19489;p41"/>
            <p:cNvSpPr/>
            <p:nvPr/>
          </p:nvSpPr>
          <p:spPr>
            <a:xfrm rot="10800000" flipH="1">
              <a:off x="7008383" y="459511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0" name="Google Shape;19490;p41"/>
            <p:cNvSpPr/>
            <p:nvPr/>
          </p:nvSpPr>
          <p:spPr>
            <a:xfrm rot="10800000" flipH="1">
              <a:off x="6522899" y="50118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1" name="Google Shape;19491;p41"/>
            <p:cNvSpPr/>
            <p:nvPr/>
          </p:nvSpPr>
          <p:spPr>
            <a:xfrm rot="10800000" flipH="1">
              <a:off x="4825176" y="425599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2" name="Google Shape;19492;p41"/>
            <p:cNvSpPr/>
            <p:nvPr/>
          </p:nvSpPr>
          <p:spPr>
            <a:xfrm rot="10800000" flipH="1">
              <a:off x="3801114" y="4644633"/>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3" name="Google Shape;19493;p41"/>
            <p:cNvSpPr/>
            <p:nvPr/>
          </p:nvSpPr>
          <p:spPr>
            <a:xfrm rot="10800000" flipH="1">
              <a:off x="6242864" y="3650405"/>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4" name="Google Shape;19494;p41"/>
            <p:cNvSpPr/>
            <p:nvPr/>
          </p:nvSpPr>
          <p:spPr>
            <a:xfrm rot="10800000" flipH="1">
              <a:off x="4355000" y="434548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5" name="Google Shape;19495;p41"/>
            <p:cNvSpPr/>
            <p:nvPr/>
          </p:nvSpPr>
          <p:spPr>
            <a:xfrm rot="10800000">
              <a:off x="6131142" y="4380978"/>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6" name="Google Shape;19496;p41"/>
            <p:cNvSpPr/>
            <p:nvPr/>
          </p:nvSpPr>
          <p:spPr>
            <a:xfrm rot="10800000">
              <a:off x="5824398" y="4244268"/>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7" name="Google Shape;19497;p41"/>
            <p:cNvSpPr/>
            <p:nvPr/>
          </p:nvSpPr>
          <p:spPr>
            <a:xfrm rot="10800000">
              <a:off x="7867933" y="41406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8" name="Google Shape;19498;p41"/>
            <p:cNvSpPr/>
            <p:nvPr/>
          </p:nvSpPr>
          <p:spPr>
            <a:xfrm rot="10800000">
              <a:off x="5175366" y="440641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9" name="Google Shape;19499;p41"/>
            <p:cNvSpPr/>
            <p:nvPr/>
          </p:nvSpPr>
          <p:spPr>
            <a:xfrm rot="10800000">
              <a:off x="5788441" y="388727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0" name="Google Shape;19500;p41"/>
            <p:cNvSpPr/>
            <p:nvPr/>
          </p:nvSpPr>
          <p:spPr>
            <a:xfrm rot="10800000">
              <a:off x="6627657" y="4246684"/>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1" name="Google Shape;19501;p41"/>
            <p:cNvSpPr/>
            <p:nvPr/>
          </p:nvSpPr>
          <p:spPr>
            <a:xfrm rot="10800000">
              <a:off x="6243864" y="46454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2" name="Google Shape;19502;p41"/>
            <p:cNvSpPr/>
            <p:nvPr/>
          </p:nvSpPr>
          <p:spPr>
            <a:xfrm rot="10800000">
              <a:off x="6739829" y="38588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3" name="Google Shape;19503;p41"/>
            <p:cNvSpPr/>
            <p:nvPr/>
          </p:nvSpPr>
          <p:spPr>
            <a:xfrm rot="10800000">
              <a:off x="5459569" y="422763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4" name="Google Shape;19504;p41"/>
            <p:cNvSpPr/>
            <p:nvPr/>
          </p:nvSpPr>
          <p:spPr>
            <a:xfrm rot="10800000" flipH="1">
              <a:off x="1874423" y="145764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5" name="Google Shape;19505;p41"/>
            <p:cNvSpPr/>
            <p:nvPr/>
          </p:nvSpPr>
          <p:spPr>
            <a:xfrm rot="-5400000">
              <a:off x="7273617" y="164438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506" name="Google Shape;19506;p41"/>
            <p:cNvGrpSpPr/>
            <p:nvPr/>
          </p:nvGrpSpPr>
          <p:grpSpPr>
            <a:xfrm rot="5400000">
              <a:off x="6199788" y="1372590"/>
              <a:ext cx="3964145" cy="1455821"/>
              <a:chOff x="3233388" y="140740"/>
              <a:chExt cx="3964145" cy="1455821"/>
            </a:xfrm>
          </p:grpSpPr>
          <p:sp>
            <p:nvSpPr>
              <p:cNvPr id="19507" name="Google Shape;19507;p41"/>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8" name="Google Shape;19508;p41"/>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9" name="Google Shape;19509;p41"/>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0" name="Google Shape;19510;p41"/>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1" name="Google Shape;19511;p41"/>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2" name="Google Shape;19512;p41"/>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3" name="Google Shape;19513;p41"/>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4" name="Google Shape;19514;p41"/>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5" name="Google Shape;19515;p41"/>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6" name="Google Shape;19516;p41"/>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7" name="Google Shape;19517;p41"/>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8" name="Google Shape;19518;p41"/>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9" name="Google Shape;19519;p41"/>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0" name="Google Shape;19520;p41"/>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1" name="Google Shape;19521;p41"/>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2" name="Google Shape;19522;p41"/>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3" name="Google Shape;19523;p41"/>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4" name="Google Shape;19524;p41"/>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5" name="Google Shape;19525;p41"/>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6" name="Google Shape;19526;p41"/>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7" name="Google Shape;19527;p41"/>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8" name="Google Shape;19528;p41"/>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9" name="Google Shape;19529;p41"/>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0" name="Google Shape;19530;p41"/>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1" name="Google Shape;19531;p41"/>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2" name="Google Shape;19532;p41"/>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533" name="Google Shape;19533;p41"/>
            <p:cNvSpPr/>
            <p:nvPr/>
          </p:nvSpPr>
          <p:spPr>
            <a:xfrm rot="-5400000" flipH="1">
              <a:off x="6408804" y="16451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4" name="Google Shape;19534;p41"/>
            <p:cNvSpPr/>
            <p:nvPr/>
          </p:nvSpPr>
          <p:spPr>
            <a:xfrm rot="10800000">
              <a:off x="4228830" y="1192853"/>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5" name="Google Shape;19535;p41"/>
            <p:cNvSpPr/>
            <p:nvPr/>
          </p:nvSpPr>
          <p:spPr>
            <a:xfrm rot="10800000">
              <a:off x="5446704" y="14630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6" name="Google Shape;19536;p41"/>
            <p:cNvSpPr/>
            <p:nvPr/>
          </p:nvSpPr>
          <p:spPr>
            <a:xfrm rot="10800000">
              <a:off x="4326649" y="1429493"/>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7" name="Google Shape;19537;p41"/>
            <p:cNvSpPr/>
            <p:nvPr/>
          </p:nvSpPr>
          <p:spPr>
            <a:xfrm rot="10800000">
              <a:off x="4009721" y="2218151"/>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538" name="Google Shape;19538;p41"/>
            <p:cNvGrpSpPr/>
            <p:nvPr/>
          </p:nvGrpSpPr>
          <p:grpSpPr>
            <a:xfrm>
              <a:off x="234224" y="118425"/>
              <a:ext cx="3532446" cy="1609151"/>
              <a:chOff x="140599" y="118425"/>
              <a:chExt cx="3532446" cy="1609151"/>
            </a:xfrm>
          </p:grpSpPr>
          <p:sp>
            <p:nvSpPr>
              <p:cNvPr id="19539" name="Google Shape;19539;p41"/>
              <p:cNvSpPr/>
              <p:nvPr/>
            </p:nvSpPr>
            <p:spPr>
              <a:xfrm>
                <a:off x="703605" y="276605"/>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0" name="Google Shape;19540;p41"/>
              <p:cNvSpPr/>
              <p:nvPr/>
            </p:nvSpPr>
            <p:spPr>
              <a:xfrm>
                <a:off x="438762" y="1265458"/>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1" name="Google Shape;19541;p41"/>
              <p:cNvSpPr/>
              <p:nvPr/>
            </p:nvSpPr>
            <p:spPr>
              <a:xfrm>
                <a:off x="322613" y="11842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2" name="Google Shape;19542;p41"/>
              <p:cNvSpPr/>
              <p:nvPr/>
            </p:nvSpPr>
            <p:spPr>
              <a:xfrm>
                <a:off x="3632370" y="32066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3" name="Google Shape;19543;p41"/>
              <p:cNvSpPr/>
              <p:nvPr/>
            </p:nvSpPr>
            <p:spPr>
              <a:xfrm>
                <a:off x="568548" y="863464"/>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4" name="Google Shape;19544;p41"/>
              <p:cNvSpPr/>
              <p:nvPr/>
            </p:nvSpPr>
            <p:spPr>
              <a:xfrm>
                <a:off x="1698613" y="22628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5" name="Google Shape;19545;p41"/>
              <p:cNvSpPr/>
              <p:nvPr/>
            </p:nvSpPr>
            <p:spPr>
              <a:xfrm>
                <a:off x="332845" y="70012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6" name="Google Shape;19546;p41"/>
              <p:cNvSpPr/>
              <p:nvPr/>
            </p:nvSpPr>
            <p:spPr>
              <a:xfrm>
                <a:off x="1722212" y="63453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7" name="Google Shape;19547;p41"/>
              <p:cNvSpPr/>
              <p:nvPr/>
            </p:nvSpPr>
            <p:spPr>
              <a:xfrm>
                <a:off x="1230735" y="13101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8" name="Google Shape;19548;p41"/>
              <p:cNvSpPr/>
              <p:nvPr/>
            </p:nvSpPr>
            <p:spPr>
              <a:xfrm>
                <a:off x="600808" y="156907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9" name="Google Shape;19549;p41"/>
              <p:cNvSpPr/>
              <p:nvPr/>
            </p:nvSpPr>
            <p:spPr>
              <a:xfrm>
                <a:off x="140599" y="1048834"/>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0" name="Google Shape;19550;p41"/>
              <p:cNvSpPr/>
              <p:nvPr/>
            </p:nvSpPr>
            <p:spPr>
              <a:xfrm>
                <a:off x="927051" y="5236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1" name="Google Shape;19551;p41"/>
              <p:cNvSpPr/>
              <p:nvPr/>
            </p:nvSpPr>
            <p:spPr>
              <a:xfrm>
                <a:off x="194752" y="45597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2" name="Google Shape;19552;p41"/>
              <p:cNvSpPr/>
              <p:nvPr/>
            </p:nvSpPr>
            <p:spPr>
              <a:xfrm>
                <a:off x="2856889" y="916246"/>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3" name="Google Shape;19553;p41"/>
              <p:cNvSpPr/>
              <p:nvPr/>
            </p:nvSpPr>
            <p:spPr>
              <a:xfrm>
                <a:off x="300425" y="16832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4" name="Google Shape;19554;p41"/>
              <p:cNvSpPr/>
              <p:nvPr/>
            </p:nvSpPr>
            <p:spPr>
              <a:xfrm flipH="1">
                <a:off x="2326342" y="276600"/>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5" name="Google Shape;19555;p41"/>
              <p:cNvSpPr/>
              <p:nvPr/>
            </p:nvSpPr>
            <p:spPr>
              <a:xfrm flipH="1">
                <a:off x="2000698" y="31511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6" name="Google Shape;19556;p41"/>
              <p:cNvSpPr/>
              <p:nvPr/>
            </p:nvSpPr>
            <p:spPr>
              <a:xfrm flipH="1">
                <a:off x="3254383" y="82094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7" name="Google Shape;19557;p41"/>
              <p:cNvSpPr/>
              <p:nvPr/>
            </p:nvSpPr>
            <p:spPr>
              <a:xfrm flipH="1">
                <a:off x="1343841" y="73169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8" name="Google Shape;19558;p41"/>
              <p:cNvSpPr/>
              <p:nvPr/>
            </p:nvSpPr>
            <p:spPr>
              <a:xfrm flipH="1">
                <a:off x="2803532" y="45598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9" name="Google Shape;19559;p41"/>
              <p:cNvSpPr/>
              <p:nvPr/>
            </p:nvSpPr>
            <p:spPr>
              <a:xfrm flipH="1">
                <a:off x="2896626" y="18742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0" name="Google Shape;19560;p41"/>
              <p:cNvSpPr/>
              <p:nvPr/>
            </p:nvSpPr>
            <p:spPr>
              <a:xfrm flipH="1">
                <a:off x="2473604" y="6439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1" name="Google Shape;19561;p41"/>
              <p:cNvSpPr/>
              <p:nvPr/>
            </p:nvSpPr>
            <p:spPr>
              <a:xfrm flipH="1">
                <a:off x="2131294" y="76583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2" name="Google Shape;19562;p41"/>
              <p:cNvSpPr/>
              <p:nvPr/>
            </p:nvSpPr>
            <p:spPr>
              <a:xfrm flipH="1">
                <a:off x="2004816" y="1150323"/>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3" name="Google Shape;19563;p41"/>
              <p:cNvSpPr/>
              <p:nvPr/>
            </p:nvSpPr>
            <p:spPr>
              <a:xfrm>
                <a:off x="1218789" y="1144781"/>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4" name="Google Shape;19564;p41"/>
              <p:cNvSpPr/>
              <p:nvPr/>
            </p:nvSpPr>
            <p:spPr>
              <a:xfrm>
                <a:off x="2465921" y="1265456"/>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565" name="Google Shape;19565;p41"/>
            <p:cNvSpPr/>
            <p:nvPr/>
          </p:nvSpPr>
          <p:spPr>
            <a:xfrm rot="10800000">
              <a:off x="3465760" y="121062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566" name="Google Shape;19566;p41"/>
            <p:cNvGrpSpPr/>
            <p:nvPr/>
          </p:nvGrpSpPr>
          <p:grpSpPr>
            <a:xfrm>
              <a:off x="3327013" y="140740"/>
              <a:ext cx="3964145" cy="1455821"/>
              <a:chOff x="3233388" y="140740"/>
              <a:chExt cx="3964145" cy="1455821"/>
            </a:xfrm>
          </p:grpSpPr>
          <p:sp>
            <p:nvSpPr>
              <p:cNvPr id="19567" name="Google Shape;19567;p41"/>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8" name="Google Shape;19568;p41"/>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9" name="Google Shape;19569;p41"/>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0" name="Google Shape;19570;p41"/>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1" name="Google Shape;19571;p41"/>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2" name="Google Shape;19572;p41"/>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3" name="Google Shape;19573;p41"/>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4" name="Google Shape;19574;p41"/>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5" name="Google Shape;19575;p41"/>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6" name="Google Shape;19576;p41"/>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7" name="Google Shape;19577;p41"/>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8" name="Google Shape;19578;p41"/>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9" name="Google Shape;19579;p41"/>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0" name="Google Shape;19580;p41"/>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1" name="Google Shape;19581;p41"/>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2" name="Google Shape;19582;p41"/>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3" name="Google Shape;19583;p41"/>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4" name="Google Shape;19584;p41"/>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5" name="Google Shape;19585;p41"/>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6" name="Google Shape;19586;p41"/>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7" name="Google Shape;19587;p41"/>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8" name="Google Shape;19588;p41"/>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9" name="Google Shape;19589;p41"/>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0" name="Google Shape;19590;p41"/>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1" name="Google Shape;19591;p41"/>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2" name="Google Shape;19592;p41"/>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9593" name="Google Shape;19593;p41"/>
          <p:cNvGrpSpPr/>
          <p:nvPr/>
        </p:nvGrpSpPr>
        <p:grpSpPr>
          <a:xfrm rot="2871252" flipH="1">
            <a:off x="-245518" y="3148519"/>
            <a:ext cx="1240758" cy="665148"/>
            <a:chOff x="5206900" y="826150"/>
            <a:chExt cx="599275" cy="321250"/>
          </a:xfrm>
        </p:grpSpPr>
        <p:sp>
          <p:nvSpPr>
            <p:cNvPr id="19594" name="Google Shape;19594;p41"/>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5" name="Google Shape;19595;p41"/>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6" name="Google Shape;19596;p41"/>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7" name="Google Shape;19597;p41"/>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8" name="Google Shape;19598;p41"/>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9" name="Google Shape;19599;p41"/>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0" name="Google Shape;19600;p41"/>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1" name="Google Shape;19601;p41"/>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2" name="Google Shape;19602;p41"/>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3" name="Google Shape;19603;p41"/>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4" name="Google Shape;19604;p41"/>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5" name="Google Shape;19605;p41"/>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6" name="Google Shape;19606;p41"/>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7" name="Google Shape;19607;p41"/>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608" name="Google Shape;19608;p41"/>
          <p:cNvGrpSpPr/>
          <p:nvPr/>
        </p:nvGrpSpPr>
        <p:grpSpPr>
          <a:xfrm rot="6433525" flipH="1">
            <a:off x="1366373" y="4081001"/>
            <a:ext cx="1240716" cy="665175"/>
            <a:chOff x="5206900" y="826150"/>
            <a:chExt cx="599275" cy="321250"/>
          </a:xfrm>
        </p:grpSpPr>
        <p:sp>
          <p:nvSpPr>
            <p:cNvPr id="19609" name="Google Shape;19609;p41"/>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0" name="Google Shape;19610;p41"/>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1" name="Google Shape;19611;p41"/>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2" name="Google Shape;19612;p41"/>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3" name="Google Shape;19613;p41"/>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4" name="Google Shape;19614;p41"/>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5" name="Google Shape;19615;p41"/>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6" name="Google Shape;19616;p41"/>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7" name="Google Shape;19617;p41"/>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8" name="Google Shape;19618;p41"/>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9" name="Google Shape;19619;p41"/>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0" name="Google Shape;19620;p41"/>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1" name="Google Shape;19621;p41"/>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2" name="Google Shape;19622;p41"/>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623" name="Google Shape;19623;p41"/>
          <p:cNvGrpSpPr/>
          <p:nvPr/>
        </p:nvGrpSpPr>
        <p:grpSpPr>
          <a:xfrm rot="-9943409">
            <a:off x="1263956" y="3737276"/>
            <a:ext cx="1240826" cy="665092"/>
            <a:chOff x="5206900" y="826150"/>
            <a:chExt cx="599275" cy="321250"/>
          </a:xfrm>
        </p:grpSpPr>
        <p:sp>
          <p:nvSpPr>
            <p:cNvPr id="19624" name="Google Shape;19624;p41"/>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5" name="Google Shape;19625;p41"/>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6" name="Google Shape;19626;p41"/>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7" name="Google Shape;19627;p41"/>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8" name="Google Shape;19628;p41"/>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9" name="Google Shape;19629;p41"/>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0" name="Google Shape;19630;p41"/>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1" name="Google Shape;19631;p41"/>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2" name="Google Shape;19632;p41"/>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3" name="Google Shape;19633;p41"/>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4" name="Google Shape;19634;p41"/>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5" name="Google Shape;19635;p41"/>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6" name="Google Shape;19636;p41"/>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7" name="Google Shape;19637;p41"/>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638" name="Google Shape;19638;p41"/>
          <p:cNvGrpSpPr/>
          <p:nvPr/>
        </p:nvGrpSpPr>
        <p:grpSpPr>
          <a:xfrm rot="5400000" flipH="1">
            <a:off x="57271" y="1922377"/>
            <a:ext cx="1699100" cy="2145071"/>
            <a:chOff x="146217" y="2712579"/>
            <a:chExt cx="1552966" cy="1960401"/>
          </a:xfrm>
        </p:grpSpPr>
        <p:grpSp>
          <p:nvGrpSpPr>
            <p:cNvPr id="19639" name="Google Shape;19639;p41"/>
            <p:cNvGrpSpPr/>
            <p:nvPr/>
          </p:nvGrpSpPr>
          <p:grpSpPr>
            <a:xfrm>
              <a:off x="146217" y="2712579"/>
              <a:ext cx="1134008" cy="607901"/>
              <a:chOff x="5206900" y="826150"/>
              <a:chExt cx="599275" cy="321250"/>
            </a:xfrm>
          </p:grpSpPr>
          <p:sp>
            <p:nvSpPr>
              <p:cNvPr id="19640" name="Google Shape;19640;p41"/>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1" name="Google Shape;19641;p41"/>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2" name="Google Shape;19642;p41"/>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3" name="Google Shape;19643;p41"/>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4" name="Google Shape;19644;p41"/>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5" name="Google Shape;19645;p41"/>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6" name="Google Shape;19646;p41"/>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7" name="Google Shape;19647;p41"/>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8" name="Google Shape;19648;p41"/>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9" name="Google Shape;19649;p41"/>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0" name="Google Shape;19650;p41"/>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1" name="Google Shape;19651;p41"/>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2" name="Google Shape;19652;p41"/>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3" name="Google Shape;19653;p41"/>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654" name="Google Shape;19654;p41"/>
            <p:cNvGrpSpPr/>
            <p:nvPr/>
          </p:nvGrpSpPr>
          <p:grpSpPr>
            <a:xfrm rot="-9256633">
              <a:off x="489429" y="3110262"/>
              <a:ext cx="1134020" cy="607908"/>
              <a:chOff x="5206900" y="826150"/>
              <a:chExt cx="599275" cy="321250"/>
            </a:xfrm>
          </p:grpSpPr>
          <p:sp>
            <p:nvSpPr>
              <p:cNvPr id="19655" name="Google Shape;19655;p41"/>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6" name="Google Shape;19656;p41"/>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7" name="Google Shape;19657;p41"/>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8" name="Google Shape;19658;p41"/>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9" name="Google Shape;19659;p41"/>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0" name="Google Shape;19660;p41"/>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1" name="Google Shape;19661;p41"/>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2" name="Google Shape;19662;p41"/>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3" name="Google Shape;19663;p41"/>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4" name="Google Shape;19664;p41"/>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5" name="Google Shape;19665;p41"/>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6" name="Google Shape;19666;p41"/>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7" name="Google Shape;19667;p41"/>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8" name="Google Shape;19668;p41"/>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669" name="Google Shape;19669;p41"/>
            <p:cNvGrpSpPr/>
            <p:nvPr/>
          </p:nvGrpSpPr>
          <p:grpSpPr>
            <a:xfrm rot="7120513" flipH="1">
              <a:off x="538618" y="3725726"/>
              <a:ext cx="1133997" cy="607895"/>
              <a:chOff x="5206900" y="826150"/>
              <a:chExt cx="599275" cy="321250"/>
            </a:xfrm>
          </p:grpSpPr>
          <p:sp>
            <p:nvSpPr>
              <p:cNvPr id="19670" name="Google Shape;19670;p41"/>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1" name="Google Shape;19671;p41"/>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2" name="Google Shape;19672;p41"/>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3" name="Google Shape;19673;p41"/>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4" name="Google Shape;19674;p41"/>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5" name="Google Shape;19675;p41"/>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6" name="Google Shape;19676;p41"/>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7" name="Google Shape;19677;p41"/>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8" name="Google Shape;19678;p41"/>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9" name="Google Shape;19679;p41"/>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0" name="Google Shape;19680;p41"/>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1" name="Google Shape;19681;p41"/>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2" name="Google Shape;19682;p41"/>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3" name="Google Shape;19683;p41"/>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9684" name="Google Shape;19684;p41"/>
          <p:cNvGrpSpPr/>
          <p:nvPr/>
        </p:nvGrpSpPr>
        <p:grpSpPr>
          <a:xfrm rot="5846386">
            <a:off x="454872" y="4197233"/>
            <a:ext cx="1240817" cy="665090"/>
            <a:chOff x="5206900" y="826150"/>
            <a:chExt cx="599275" cy="321250"/>
          </a:xfrm>
        </p:grpSpPr>
        <p:sp>
          <p:nvSpPr>
            <p:cNvPr id="19685" name="Google Shape;19685;p41"/>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6" name="Google Shape;19686;p41"/>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7" name="Google Shape;19687;p41"/>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8" name="Google Shape;19688;p41"/>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9" name="Google Shape;19689;p41"/>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0" name="Google Shape;19690;p41"/>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1" name="Google Shape;19691;p41"/>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2" name="Google Shape;19692;p41"/>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3" name="Google Shape;19693;p41"/>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4" name="Google Shape;19694;p41"/>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5" name="Google Shape;19695;p41"/>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6" name="Google Shape;19696;p41"/>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7" name="Google Shape;19697;p41"/>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8" name="Google Shape;19698;p41"/>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699" name="Google Shape;19699;p41"/>
          <p:cNvGrpSpPr/>
          <p:nvPr/>
        </p:nvGrpSpPr>
        <p:grpSpPr>
          <a:xfrm rot="6300046" flipH="1">
            <a:off x="-304291" y="4197212"/>
            <a:ext cx="1240773" cy="665134"/>
            <a:chOff x="5206900" y="826150"/>
            <a:chExt cx="599275" cy="321250"/>
          </a:xfrm>
        </p:grpSpPr>
        <p:sp>
          <p:nvSpPr>
            <p:cNvPr id="19700" name="Google Shape;19700;p41"/>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1" name="Google Shape;19701;p41"/>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2" name="Google Shape;19702;p41"/>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3" name="Google Shape;19703;p41"/>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4" name="Google Shape;19704;p41"/>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5" name="Google Shape;19705;p41"/>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6" name="Google Shape;19706;p41"/>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7" name="Google Shape;19707;p41"/>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8" name="Google Shape;19708;p41"/>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9" name="Google Shape;19709;p41"/>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0" name="Google Shape;19710;p41"/>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1" name="Google Shape;19711;p41"/>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2" name="Google Shape;19712;p41"/>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3" name="Google Shape;19713;p41"/>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714" name="Google Shape;19714;p41"/>
          <p:cNvGrpSpPr/>
          <p:nvPr/>
        </p:nvGrpSpPr>
        <p:grpSpPr>
          <a:xfrm rot="-8939904">
            <a:off x="828401" y="3356468"/>
            <a:ext cx="494025" cy="594555"/>
            <a:chOff x="4815275" y="840950"/>
            <a:chExt cx="432450" cy="520450"/>
          </a:xfrm>
        </p:grpSpPr>
        <p:sp>
          <p:nvSpPr>
            <p:cNvPr id="19715" name="Google Shape;19715;p41"/>
            <p:cNvSpPr/>
            <p:nvPr/>
          </p:nvSpPr>
          <p:spPr>
            <a:xfrm>
              <a:off x="4884475" y="840950"/>
              <a:ext cx="306850" cy="277250"/>
            </a:xfrm>
            <a:custGeom>
              <a:avLst/>
              <a:gdLst/>
              <a:ahLst/>
              <a:cxnLst/>
              <a:rect l="l" t="t" r="r" b="b"/>
              <a:pathLst>
                <a:path w="12274" h="11090" extrusionOk="0">
                  <a:moveTo>
                    <a:pt x="624" y="7825"/>
                  </a:moveTo>
                  <a:cubicBezTo>
                    <a:pt x="960" y="8417"/>
                    <a:pt x="1520" y="8817"/>
                    <a:pt x="2016" y="9297"/>
                  </a:cubicBezTo>
                  <a:cubicBezTo>
                    <a:pt x="2465" y="9729"/>
                    <a:pt x="2865" y="10241"/>
                    <a:pt x="3425" y="10529"/>
                  </a:cubicBezTo>
                  <a:cubicBezTo>
                    <a:pt x="3825" y="10689"/>
                    <a:pt x="4241" y="10801"/>
                    <a:pt x="4657" y="10833"/>
                  </a:cubicBezTo>
                  <a:cubicBezTo>
                    <a:pt x="5521" y="10961"/>
                    <a:pt x="6417" y="11089"/>
                    <a:pt x="7265" y="10881"/>
                  </a:cubicBezTo>
                  <a:cubicBezTo>
                    <a:pt x="8193" y="10641"/>
                    <a:pt x="8961" y="10017"/>
                    <a:pt x="9681" y="9393"/>
                  </a:cubicBezTo>
                  <a:cubicBezTo>
                    <a:pt x="10753" y="8481"/>
                    <a:pt x="11873" y="7425"/>
                    <a:pt x="12081" y="6033"/>
                  </a:cubicBezTo>
                  <a:cubicBezTo>
                    <a:pt x="12273" y="4849"/>
                    <a:pt x="11761" y="3665"/>
                    <a:pt x="10993" y="2752"/>
                  </a:cubicBezTo>
                  <a:cubicBezTo>
                    <a:pt x="10225" y="1840"/>
                    <a:pt x="9233" y="1184"/>
                    <a:pt x="8241" y="528"/>
                  </a:cubicBezTo>
                  <a:cubicBezTo>
                    <a:pt x="7841" y="272"/>
                    <a:pt x="7393" y="0"/>
                    <a:pt x="6913" y="32"/>
                  </a:cubicBezTo>
                  <a:cubicBezTo>
                    <a:pt x="6257" y="64"/>
                    <a:pt x="5793" y="656"/>
                    <a:pt x="5345" y="1136"/>
                  </a:cubicBezTo>
                  <a:cubicBezTo>
                    <a:pt x="4209" y="2352"/>
                    <a:pt x="2561" y="2544"/>
                    <a:pt x="1424" y="3553"/>
                  </a:cubicBezTo>
                  <a:cubicBezTo>
                    <a:pt x="448" y="4449"/>
                    <a:pt x="0" y="6673"/>
                    <a:pt x="624" y="7825"/>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6" name="Google Shape;19716;p41"/>
            <p:cNvSpPr/>
            <p:nvPr/>
          </p:nvSpPr>
          <p:spPr>
            <a:xfrm>
              <a:off x="4815275" y="1152575"/>
              <a:ext cx="144425" cy="123625"/>
            </a:xfrm>
            <a:custGeom>
              <a:avLst/>
              <a:gdLst/>
              <a:ahLst/>
              <a:cxnLst/>
              <a:rect l="l" t="t" r="r" b="b"/>
              <a:pathLst>
                <a:path w="5777" h="4945" extrusionOk="0">
                  <a:moveTo>
                    <a:pt x="512" y="2352"/>
                  </a:moveTo>
                  <a:cubicBezTo>
                    <a:pt x="976" y="3104"/>
                    <a:pt x="1536" y="3792"/>
                    <a:pt x="2160" y="4400"/>
                  </a:cubicBezTo>
                  <a:cubicBezTo>
                    <a:pt x="2320" y="4576"/>
                    <a:pt x="2512" y="4704"/>
                    <a:pt x="2736" y="4800"/>
                  </a:cubicBezTo>
                  <a:cubicBezTo>
                    <a:pt x="3152" y="4944"/>
                    <a:pt x="3616" y="4752"/>
                    <a:pt x="4032" y="4560"/>
                  </a:cubicBezTo>
                  <a:lnTo>
                    <a:pt x="5008" y="4096"/>
                  </a:lnTo>
                  <a:cubicBezTo>
                    <a:pt x="5185" y="4016"/>
                    <a:pt x="5345" y="3920"/>
                    <a:pt x="5473" y="3792"/>
                  </a:cubicBezTo>
                  <a:cubicBezTo>
                    <a:pt x="5729" y="3536"/>
                    <a:pt x="5761" y="3136"/>
                    <a:pt x="5761" y="2784"/>
                  </a:cubicBezTo>
                  <a:cubicBezTo>
                    <a:pt x="5777" y="2288"/>
                    <a:pt x="5777" y="1728"/>
                    <a:pt x="5457" y="1360"/>
                  </a:cubicBezTo>
                  <a:cubicBezTo>
                    <a:pt x="5249" y="1136"/>
                    <a:pt x="4992" y="976"/>
                    <a:pt x="4704" y="880"/>
                  </a:cubicBezTo>
                  <a:cubicBezTo>
                    <a:pt x="3680" y="416"/>
                    <a:pt x="2528" y="0"/>
                    <a:pt x="1408" y="432"/>
                  </a:cubicBezTo>
                  <a:cubicBezTo>
                    <a:pt x="592" y="752"/>
                    <a:pt x="0" y="1520"/>
                    <a:pt x="512" y="235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7" name="Google Shape;19717;p41"/>
            <p:cNvSpPr/>
            <p:nvPr/>
          </p:nvSpPr>
          <p:spPr>
            <a:xfrm>
              <a:off x="5105275" y="1188975"/>
              <a:ext cx="142450" cy="172425"/>
            </a:xfrm>
            <a:custGeom>
              <a:avLst/>
              <a:gdLst/>
              <a:ahLst/>
              <a:cxnLst/>
              <a:rect l="l" t="t" r="r" b="b"/>
              <a:pathLst>
                <a:path w="5698" h="6897" extrusionOk="0">
                  <a:moveTo>
                    <a:pt x="337" y="3040"/>
                  </a:moveTo>
                  <a:cubicBezTo>
                    <a:pt x="513" y="3264"/>
                    <a:pt x="721" y="3472"/>
                    <a:pt x="961" y="3649"/>
                  </a:cubicBezTo>
                  <a:cubicBezTo>
                    <a:pt x="1505" y="4161"/>
                    <a:pt x="1713" y="4913"/>
                    <a:pt x="2049" y="5585"/>
                  </a:cubicBezTo>
                  <a:cubicBezTo>
                    <a:pt x="2385" y="6257"/>
                    <a:pt x="2993" y="6897"/>
                    <a:pt x="3745" y="6833"/>
                  </a:cubicBezTo>
                  <a:cubicBezTo>
                    <a:pt x="4193" y="6753"/>
                    <a:pt x="4593" y="6481"/>
                    <a:pt x="4833" y="6065"/>
                  </a:cubicBezTo>
                  <a:cubicBezTo>
                    <a:pt x="5041" y="5665"/>
                    <a:pt x="5201" y="5233"/>
                    <a:pt x="5297" y="4785"/>
                  </a:cubicBezTo>
                  <a:cubicBezTo>
                    <a:pt x="5521" y="3937"/>
                    <a:pt x="5697" y="2928"/>
                    <a:pt x="5121" y="2272"/>
                  </a:cubicBezTo>
                  <a:cubicBezTo>
                    <a:pt x="4897" y="2032"/>
                    <a:pt x="4593" y="1872"/>
                    <a:pt x="4417" y="1584"/>
                  </a:cubicBezTo>
                  <a:cubicBezTo>
                    <a:pt x="4241" y="1280"/>
                    <a:pt x="4289" y="864"/>
                    <a:pt x="4097" y="544"/>
                  </a:cubicBezTo>
                  <a:cubicBezTo>
                    <a:pt x="3873" y="128"/>
                    <a:pt x="3329" y="0"/>
                    <a:pt x="2865" y="0"/>
                  </a:cubicBezTo>
                  <a:cubicBezTo>
                    <a:pt x="2129" y="0"/>
                    <a:pt x="993" y="256"/>
                    <a:pt x="561" y="912"/>
                  </a:cubicBezTo>
                  <a:cubicBezTo>
                    <a:pt x="225" y="1408"/>
                    <a:pt x="1" y="2544"/>
                    <a:pt x="337" y="3040"/>
                  </a:cubicBezTo>
                  <a:close/>
                </a:path>
              </a:pathLst>
            </a:custGeom>
            <a:solidFill>
              <a:srgbClr val="EAD1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8" name="Google Shape;19718;p41"/>
            <p:cNvSpPr/>
            <p:nvPr/>
          </p:nvSpPr>
          <p:spPr>
            <a:xfrm>
              <a:off x="5024075" y="1286975"/>
              <a:ext cx="71225" cy="58025"/>
            </a:xfrm>
            <a:custGeom>
              <a:avLst/>
              <a:gdLst/>
              <a:ahLst/>
              <a:cxnLst/>
              <a:rect l="l" t="t" r="r" b="b"/>
              <a:pathLst>
                <a:path w="2849" h="2321" extrusionOk="0">
                  <a:moveTo>
                    <a:pt x="561" y="1521"/>
                  </a:moveTo>
                  <a:cubicBezTo>
                    <a:pt x="833" y="1969"/>
                    <a:pt x="1345" y="2177"/>
                    <a:pt x="1841" y="2273"/>
                  </a:cubicBezTo>
                  <a:cubicBezTo>
                    <a:pt x="2033" y="2321"/>
                    <a:pt x="2225" y="2321"/>
                    <a:pt x="2401" y="2241"/>
                  </a:cubicBezTo>
                  <a:cubicBezTo>
                    <a:pt x="2545" y="2129"/>
                    <a:pt x="2641" y="2001"/>
                    <a:pt x="2689" y="1841"/>
                  </a:cubicBezTo>
                  <a:cubicBezTo>
                    <a:pt x="2769" y="1585"/>
                    <a:pt x="2817" y="1329"/>
                    <a:pt x="2833" y="1073"/>
                  </a:cubicBezTo>
                  <a:cubicBezTo>
                    <a:pt x="2849" y="865"/>
                    <a:pt x="2801" y="641"/>
                    <a:pt x="2689" y="449"/>
                  </a:cubicBezTo>
                  <a:cubicBezTo>
                    <a:pt x="2497" y="177"/>
                    <a:pt x="2177" y="17"/>
                    <a:pt x="1841" y="17"/>
                  </a:cubicBezTo>
                  <a:cubicBezTo>
                    <a:pt x="1041" y="1"/>
                    <a:pt x="1" y="609"/>
                    <a:pt x="561" y="152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9" name="Google Shape;19719;p41"/>
            <p:cNvSpPr/>
            <p:nvPr/>
          </p:nvSpPr>
          <p:spPr>
            <a:xfrm>
              <a:off x="5176500" y="1064150"/>
              <a:ext cx="69625" cy="71250"/>
            </a:xfrm>
            <a:custGeom>
              <a:avLst/>
              <a:gdLst/>
              <a:ahLst/>
              <a:cxnLst/>
              <a:rect l="l" t="t" r="r" b="b"/>
              <a:pathLst>
                <a:path w="2785" h="2850" extrusionOk="0">
                  <a:moveTo>
                    <a:pt x="80" y="1409"/>
                  </a:moveTo>
                  <a:cubicBezTo>
                    <a:pt x="32" y="1457"/>
                    <a:pt x="0" y="1521"/>
                    <a:pt x="0" y="1601"/>
                  </a:cubicBezTo>
                  <a:cubicBezTo>
                    <a:pt x="16" y="1681"/>
                    <a:pt x="64" y="1745"/>
                    <a:pt x="128" y="1809"/>
                  </a:cubicBezTo>
                  <a:lnTo>
                    <a:pt x="1040" y="2705"/>
                  </a:lnTo>
                  <a:cubicBezTo>
                    <a:pt x="1088" y="2769"/>
                    <a:pt x="1168" y="2817"/>
                    <a:pt x="1248" y="2849"/>
                  </a:cubicBezTo>
                  <a:cubicBezTo>
                    <a:pt x="1360" y="2849"/>
                    <a:pt x="1472" y="2817"/>
                    <a:pt x="1552" y="2753"/>
                  </a:cubicBezTo>
                  <a:cubicBezTo>
                    <a:pt x="2048" y="2385"/>
                    <a:pt x="2320" y="1809"/>
                    <a:pt x="2560" y="1249"/>
                  </a:cubicBezTo>
                  <a:cubicBezTo>
                    <a:pt x="2672" y="993"/>
                    <a:pt x="2784" y="689"/>
                    <a:pt x="2640" y="449"/>
                  </a:cubicBezTo>
                  <a:cubicBezTo>
                    <a:pt x="2400" y="49"/>
                    <a:pt x="1520" y="1"/>
                    <a:pt x="1136" y="161"/>
                  </a:cubicBezTo>
                  <a:cubicBezTo>
                    <a:pt x="704" y="369"/>
                    <a:pt x="336" y="1025"/>
                    <a:pt x="80" y="14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720" name="Google Shape;19720;p41"/>
          <p:cNvGrpSpPr/>
          <p:nvPr/>
        </p:nvGrpSpPr>
        <p:grpSpPr>
          <a:xfrm>
            <a:off x="7825729" y="-3"/>
            <a:ext cx="1866180" cy="2274870"/>
            <a:chOff x="7825729" y="-3"/>
            <a:chExt cx="1866180" cy="2274870"/>
          </a:xfrm>
        </p:grpSpPr>
        <p:grpSp>
          <p:nvGrpSpPr>
            <p:cNvPr id="19721" name="Google Shape;19721;p41"/>
            <p:cNvGrpSpPr/>
            <p:nvPr/>
          </p:nvGrpSpPr>
          <p:grpSpPr>
            <a:xfrm rot="-276790" flipH="1">
              <a:off x="7909234" y="64853"/>
              <a:ext cx="1699169" cy="2145157"/>
              <a:chOff x="146217" y="2712579"/>
              <a:chExt cx="1552966" cy="1960401"/>
            </a:xfrm>
          </p:grpSpPr>
          <p:grpSp>
            <p:nvGrpSpPr>
              <p:cNvPr id="19722" name="Google Shape;19722;p41"/>
              <p:cNvGrpSpPr/>
              <p:nvPr/>
            </p:nvGrpSpPr>
            <p:grpSpPr>
              <a:xfrm>
                <a:off x="146217" y="2712579"/>
                <a:ext cx="1134008" cy="607901"/>
                <a:chOff x="5206900" y="826150"/>
                <a:chExt cx="599275" cy="321250"/>
              </a:xfrm>
            </p:grpSpPr>
            <p:sp>
              <p:nvSpPr>
                <p:cNvPr id="19723" name="Google Shape;19723;p41"/>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4" name="Google Shape;19724;p41"/>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5" name="Google Shape;19725;p41"/>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6" name="Google Shape;19726;p41"/>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7" name="Google Shape;19727;p41"/>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8" name="Google Shape;19728;p41"/>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9" name="Google Shape;19729;p41"/>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0" name="Google Shape;19730;p41"/>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1" name="Google Shape;19731;p41"/>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2" name="Google Shape;19732;p41"/>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3" name="Google Shape;19733;p41"/>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4" name="Google Shape;19734;p41"/>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5" name="Google Shape;19735;p41"/>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6" name="Google Shape;19736;p41"/>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737" name="Google Shape;19737;p41"/>
              <p:cNvGrpSpPr/>
              <p:nvPr/>
            </p:nvGrpSpPr>
            <p:grpSpPr>
              <a:xfrm rot="-9256633">
                <a:off x="489429" y="3110262"/>
                <a:ext cx="1134020" cy="607908"/>
                <a:chOff x="5206900" y="826150"/>
                <a:chExt cx="599275" cy="321250"/>
              </a:xfrm>
            </p:grpSpPr>
            <p:sp>
              <p:nvSpPr>
                <p:cNvPr id="19738" name="Google Shape;19738;p41"/>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9" name="Google Shape;19739;p41"/>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0" name="Google Shape;19740;p41"/>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1" name="Google Shape;19741;p41"/>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2" name="Google Shape;19742;p41"/>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3" name="Google Shape;19743;p41"/>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4" name="Google Shape;19744;p41"/>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5" name="Google Shape;19745;p41"/>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6" name="Google Shape;19746;p41"/>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7" name="Google Shape;19747;p41"/>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8" name="Google Shape;19748;p41"/>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9" name="Google Shape;19749;p41"/>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0" name="Google Shape;19750;p41"/>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1" name="Google Shape;19751;p41"/>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752" name="Google Shape;19752;p41"/>
              <p:cNvGrpSpPr/>
              <p:nvPr/>
            </p:nvGrpSpPr>
            <p:grpSpPr>
              <a:xfrm rot="7120513" flipH="1">
                <a:off x="538618" y="3725726"/>
                <a:ext cx="1133997" cy="607895"/>
                <a:chOff x="5206900" y="826150"/>
                <a:chExt cx="599275" cy="321250"/>
              </a:xfrm>
            </p:grpSpPr>
            <p:sp>
              <p:nvSpPr>
                <p:cNvPr id="19753" name="Google Shape;19753;p41"/>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4" name="Google Shape;19754;p41"/>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5" name="Google Shape;19755;p41"/>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6" name="Google Shape;19756;p41"/>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7" name="Google Shape;19757;p41"/>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8" name="Google Shape;19758;p41"/>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9" name="Google Shape;19759;p41"/>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0" name="Google Shape;19760;p41"/>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1" name="Google Shape;19761;p41"/>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2" name="Google Shape;19762;p41"/>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3" name="Google Shape;19763;p41"/>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4" name="Google Shape;19764;p41"/>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5" name="Google Shape;19765;p41"/>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6" name="Google Shape;19766;p41"/>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9767" name="Google Shape;19767;p41"/>
            <p:cNvGrpSpPr/>
            <p:nvPr/>
          </p:nvGrpSpPr>
          <p:grpSpPr>
            <a:xfrm>
              <a:off x="8189095" y="1182633"/>
              <a:ext cx="723331" cy="725642"/>
              <a:chOff x="6065295" y="2472383"/>
              <a:chExt cx="723331" cy="725642"/>
            </a:xfrm>
          </p:grpSpPr>
          <p:sp>
            <p:nvSpPr>
              <p:cNvPr id="19768" name="Google Shape;19768;p41"/>
              <p:cNvSpPr/>
              <p:nvPr/>
            </p:nvSpPr>
            <p:spPr>
              <a:xfrm>
                <a:off x="6065295" y="2472383"/>
                <a:ext cx="723331" cy="723551"/>
              </a:xfrm>
              <a:custGeom>
                <a:avLst/>
                <a:gdLst/>
                <a:ahLst/>
                <a:cxnLst/>
                <a:rect l="l" t="t" r="r" b="b"/>
                <a:pathLst>
                  <a:path w="6572" h="6574" extrusionOk="0">
                    <a:moveTo>
                      <a:pt x="3296" y="0"/>
                    </a:moveTo>
                    <a:cubicBezTo>
                      <a:pt x="2433" y="0"/>
                      <a:pt x="1563" y="335"/>
                      <a:pt x="901" y="1013"/>
                    </a:cubicBezTo>
                    <a:cubicBezTo>
                      <a:pt x="668" y="1246"/>
                      <a:pt x="501" y="1513"/>
                      <a:pt x="367" y="1813"/>
                    </a:cubicBezTo>
                    <a:cubicBezTo>
                      <a:pt x="134" y="2280"/>
                      <a:pt x="0" y="2780"/>
                      <a:pt x="0" y="3281"/>
                    </a:cubicBezTo>
                    <a:lnTo>
                      <a:pt x="0" y="3581"/>
                    </a:lnTo>
                    <a:cubicBezTo>
                      <a:pt x="151" y="5360"/>
                      <a:pt x="1674" y="6574"/>
                      <a:pt x="3300" y="6574"/>
                    </a:cubicBezTo>
                    <a:cubicBezTo>
                      <a:pt x="3839" y="6574"/>
                      <a:pt x="4389" y="6440"/>
                      <a:pt x="4904" y="6150"/>
                    </a:cubicBezTo>
                    <a:cubicBezTo>
                      <a:pt x="5471" y="5816"/>
                      <a:pt x="5938" y="5316"/>
                      <a:pt x="6238" y="4715"/>
                    </a:cubicBezTo>
                    <a:cubicBezTo>
                      <a:pt x="6372" y="4448"/>
                      <a:pt x="6472" y="4148"/>
                      <a:pt x="6505" y="3881"/>
                    </a:cubicBezTo>
                    <a:cubicBezTo>
                      <a:pt x="6538" y="3681"/>
                      <a:pt x="6572" y="3481"/>
                      <a:pt x="6572" y="3314"/>
                    </a:cubicBezTo>
                    <a:cubicBezTo>
                      <a:pt x="6572" y="3047"/>
                      <a:pt x="6538" y="2814"/>
                      <a:pt x="6505" y="2580"/>
                    </a:cubicBezTo>
                    <a:cubicBezTo>
                      <a:pt x="6372" y="2080"/>
                      <a:pt x="6171" y="1646"/>
                      <a:pt x="5871" y="1246"/>
                    </a:cubicBezTo>
                    <a:cubicBezTo>
                      <a:pt x="5220" y="419"/>
                      <a:pt x="4262" y="0"/>
                      <a:pt x="3296" y="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769" name="Google Shape;19769;p41"/>
              <p:cNvGrpSpPr/>
              <p:nvPr/>
            </p:nvGrpSpPr>
            <p:grpSpPr>
              <a:xfrm>
                <a:off x="6065295" y="2587398"/>
                <a:ext cx="716067" cy="610627"/>
                <a:chOff x="6065295" y="2587398"/>
                <a:chExt cx="716067" cy="610627"/>
              </a:xfrm>
            </p:grpSpPr>
            <p:sp>
              <p:nvSpPr>
                <p:cNvPr id="19770" name="Google Shape;19770;p41"/>
                <p:cNvSpPr/>
                <p:nvPr/>
              </p:nvSpPr>
              <p:spPr>
                <a:xfrm>
                  <a:off x="6101946" y="2587398"/>
                  <a:ext cx="675674" cy="210550"/>
                </a:xfrm>
                <a:custGeom>
                  <a:avLst/>
                  <a:gdLst/>
                  <a:ahLst/>
                  <a:cxnLst/>
                  <a:rect l="l" t="t" r="r" b="b"/>
                  <a:pathLst>
                    <a:path w="6139" h="1913" extrusionOk="0">
                      <a:moveTo>
                        <a:pt x="568" y="1"/>
                      </a:moveTo>
                      <a:cubicBezTo>
                        <a:pt x="335" y="234"/>
                        <a:pt x="168" y="501"/>
                        <a:pt x="1" y="768"/>
                      </a:cubicBezTo>
                      <a:cubicBezTo>
                        <a:pt x="134" y="801"/>
                        <a:pt x="268" y="868"/>
                        <a:pt x="401" y="935"/>
                      </a:cubicBezTo>
                      <a:cubicBezTo>
                        <a:pt x="501" y="1002"/>
                        <a:pt x="601" y="1102"/>
                        <a:pt x="701" y="1235"/>
                      </a:cubicBezTo>
                      <a:cubicBezTo>
                        <a:pt x="868" y="1435"/>
                        <a:pt x="1035" y="1602"/>
                        <a:pt x="1235" y="1769"/>
                      </a:cubicBezTo>
                      <a:cubicBezTo>
                        <a:pt x="1382" y="1876"/>
                        <a:pt x="1465" y="1913"/>
                        <a:pt x="1535" y="1913"/>
                      </a:cubicBezTo>
                      <a:cubicBezTo>
                        <a:pt x="1640" y="1913"/>
                        <a:pt x="1716" y="1829"/>
                        <a:pt x="1936" y="1769"/>
                      </a:cubicBezTo>
                      <a:cubicBezTo>
                        <a:pt x="2025" y="1745"/>
                        <a:pt x="2094" y="1736"/>
                        <a:pt x="2154" y="1736"/>
                      </a:cubicBezTo>
                      <a:cubicBezTo>
                        <a:pt x="2299" y="1736"/>
                        <a:pt x="2390" y="1785"/>
                        <a:pt x="2574" y="1785"/>
                      </a:cubicBezTo>
                      <a:cubicBezTo>
                        <a:pt x="2629" y="1785"/>
                        <a:pt x="2693" y="1781"/>
                        <a:pt x="2770" y="1769"/>
                      </a:cubicBezTo>
                      <a:cubicBezTo>
                        <a:pt x="3203" y="1702"/>
                        <a:pt x="3203" y="1735"/>
                        <a:pt x="3337" y="1635"/>
                      </a:cubicBezTo>
                      <a:cubicBezTo>
                        <a:pt x="3437" y="1569"/>
                        <a:pt x="3537" y="1469"/>
                        <a:pt x="3604" y="1369"/>
                      </a:cubicBezTo>
                      <a:cubicBezTo>
                        <a:pt x="3604" y="1369"/>
                        <a:pt x="3904" y="1202"/>
                        <a:pt x="4037" y="1135"/>
                      </a:cubicBezTo>
                      <a:cubicBezTo>
                        <a:pt x="4088" y="1110"/>
                        <a:pt x="4139" y="1099"/>
                        <a:pt x="4188" y="1099"/>
                      </a:cubicBezTo>
                      <a:cubicBezTo>
                        <a:pt x="4268" y="1099"/>
                        <a:pt x="4342" y="1127"/>
                        <a:pt x="4404" y="1168"/>
                      </a:cubicBezTo>
                      <a:cubicBezTo>
                        <a:pt x="4471" y="1235"/>
                        <a:pt x="4904" y="1535"/>
                        <a:pt x="4904" y="1535"/>
                      </a:cubicBezTo>
                      <a:lnTo>
                        <a:pt x="5338" y="1769"/>
                      </a:lnTo>
                      <a:lnTo>
                        <a:pt x="5872" y="1669"/>
                      </a:lnTo>
                      <a:cubicBezTo>
                        <a:pt x="5972" y="1635"/>
                        <a:pt x="6039" y="1602"/>
                        <a:pt x="6139" y="1535"/>
                      </a:cubicBezTo>
                      <a:cubicBezTo>
                        <a:pt x="6039" y="1068"/>
                        <a:pt x="5838" y="601"/>
                        <a:pt x="5538" y="234"/>
                      </a:cubicBezTo>
                      <a:lnTo>
                        <a:pt x="5038" y="201"/>
                      </a:lnTo>
                      <a:cubicBezTo>
                        <a:pt x="4989" y="191"/>
                        <a:pt x="4943" y="187"/>
                        <a:pt x="4899" y="187"/>
                      </a:cubicBezTo>
                      <a:cubicBezTo>
                        <a:pt x="4793" y="187"/>
                        <a:pt x="4699" y="211"/>
                        <a:pt x="4604" y="234"/>
                      </a:cubicBezTo>
                      <a:lnTo>
                        <a:pt x="3904" y="368"/>
                      </a:lnTo>
                      <a:cubicBezTo>
                        <a:pt x="3570" y="435"/>
                        <a:pt x="3537" y="501"/>
                        <a:pt x="3337" y="535"/>
                      </a:cubicBezTo>
                      <a:cubicBezTo>
                        <a:pt x="3137" y="535"/>
                        <a:pt x="2936" y="535"/>
                        <a:pt x="2770" y="501"/>
                      </a:cubicBezTo>
                      <a:cubicBezTo>
                        <a:pt x="2770" y="501"/>
                        <a:pt x="2236" y="401"/>
                        <a:pt x="1969" y="368"/>
                      </a:cubicBezTo>
                      <a:cubicBezTo>
                        <a:pt x="1919" y="351"/>
                        <a:pt x="1861" y="343"/>
                        <a:pt x="1798" y="343"/>
                      </a:cubicBezTo>
                      <a:cubicBezTo>
                        <a:pt x="1736" y="343"/>
                        <a:pt x="1669" y="351"/>
                        <a:pt x="1602" y="368"/>
                      </a:cubicBezTo>
                      <a:cubicBezTo>
                        <a:pt x="1602" y="368"/>
                        <a:pt x="1302" y="334"/>
                        <a:pt x="1068" y="268"/>
                      </a:cubicBezTo>
                      <a:cubicBezTo>
                        <a:pt x="802" y="234"/>
                        <a:pt x="735" y="234"/>
                        <a:pt x="568" y="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71" name="Google Shape;19771;p41"/>
                <p:cNvSpPr/>
                <p:nvPr/>
              </p:nvSpPr>
              <p:spPr>
                <a:xfrm>
                  <a:off x="6065295" y="2862775"/>
                  <a:ext cx="716067" cy="335250"/>
                </a:xfrm>
                <a:custGeom>
                  <a:avLst/>
                  <a:gdLst/>
                  <a:ahLst/>
                  <a:cxnLst/>
                  <a:rect l="l" t="t" r="r" b="b"/>
                  <a:pathLst>
                    <a:path w="6506" h="3046" extrusionOk="0">
                      <a:moveTo>
                        <a:pt x="201" y="1"/>
                      </a:moveTo>
                      <a:cubicBezTo>
                        <a:pt x="134" y="1"/>
                        <a:pt x="67" y="34"/>
                        <a:pt x="0" y="34"/>
                      </a:cubicBezTo>
                      <a:cubicBezTo>
                        <a:pt x="150" y="1828"/>
                        <a:pt x="1640" y="3046"/>
                        <a:pt x="3261" y="3046"/>
                      </a:cubicBezTo>
                      <a:cubicBezTo>
                        <a:pt x="3809" y="3046"/>
                        <a:pt x="4373" y="2906"/>
                        <a:pt x="4904" y="2603"/>
                      </a:cubicBezTo>
                      <a:cubicBezTo>
                        <a:pt x="4737" y="2536"/>
                        <a:pt x="4537" y="2469"/>
                        <a:pt x="4370" y="2436"/>
                      </a:cubicBezTo>
                      <a:cubicBezTo>
                        <a:pt x="4259" y="2410"/>
                        <a:pt x="4185" y="2400"/>
                        <a:pt x="4133" y="2400"/>
                      </a:cubicBezTo>
                      <a:cubicBezTo>
                        <a:pt x="3981" y="2400"/>
                        <a:pt x="4010" y="2486"/>
                        <a:pt x="3836" y="2536"/>
                      </a:cubicBezTo>
                      <a:cubicBezTo>
                        <a:pt x="3774" y="2551"/>
                        <a:pt x="3705" y="2558"/>
                        <a:pt x="3636" y="2558"/>
                      </a:cubicBezTo>
                      <a:cubicBezTo>
                        <a:pt x="3407" y="2558"/>
                        <a:pt x="3177" y="2487"/>
                        <a:pt x="3203" y="2436"/>
                      </a:cubicBezTo>
                      <a:cubicBezTo>
                        <a:pt x="3303" y="2369"/>
                        <a:pt x="3369" y="2302"/>
                        <a:pt x="3470" y="2236"/>
                      </a:cubicBezTo>
                      <a:cubicBezTo>
                        <a:pt x="3603" y="2252"/>
                        <a:pt x="3736" y="2261"/>
                        <a:pt x="3870" y="2261"/>
                      </a:cubicBezTo>
                      <a:cubicBezTo>
                        <a:pt x="4003" y="2261"/>
                        <a:pt x="4137" y="2252"/>
                        <a:pt x="4270" y="2236"/>
                      </a:cubicBezTo>
                      <a:cubicBezTo>
                        <a:pt x="4537" y="2169"/>
                        <a:pt x="4804" y="2036"/>
                        <a:pt x="5037" y="1902"/>
                      </a:cubicBezTo>
                      <a:cubicBezTo>
                        <a:pt x="5338" y="1702"/>
                        <a:pt x="5271" y="1769"/>
                        <a:pt x="6005" y="1302"/>
                      </a:cubicBezTo>
                      <a:cubicBezTo>
                        <a:pt x="6071" y="1235"/>
                        <a:pt x="6171" y="1202"/>
                        <a:pt x="6238" y="1168"/>
                      </a:cubicBezTo>
                      <a:cubicBezTo>
                        <a:pt x="6372" y="901"/>
                        <a:pt x="6472" y="601"/>
                        <a:pt x="6505" y="334"/>
                      </a:cubicBezTo>
                      <a:lnTo>
                        <a:pt x="6505" y="334"/>
                      </a:lnTo>
                      <a:lnTo>
                        <a:pt x="5905" y="401"/>
                      </a:lnTo>
                      <a:cubicBezTo>
                        <a:pt x="5004" y="501"/>
                        <a:pt x="5371" y="501"/>
                        <a:pt x="5204" y="601"/>
                      </a:cubicBezTo>
                      <a:cubicBezTo>
                        <a:pt x="5037" y="701"/>
                        <a:pt x="5004" y="735"/>
                        <a:pt x="4937" y="901"/>
                      </a:cubicBezTo>
                      <a:cubicBezTo>
                        <a:pt x="4871" y="1068"/>
                        <a:pt x="4770" y="1168"/>
                        <a:pt x="4637" y="1268"/>
                      </a:cubicBezTo>
                      <a:cubicBezTo>
                        <a:pt x="4337" y="1402"/>
                        <a:pt x="4037" y="1502"/>
                        <a:pt x="3736" y="1569"/>
                      </a:cubicBezTo>
                      <a:cubicBezTo>
                        <a:pt x="3596" y="1594"/>
                        <a:pt x="3461" y="1605"/>
                        <a:pt x="3329" y="1605"/>
                      </a:cubicBezTo>
                      <a:cubicBezTo>
                        <a:pt x="3115" y="1605"/>
                        <a:pt x="2909" y="1576"/>
                        <a:pt x="2702" y="1535"/>
                      </a:cubicBezTo>
                      <a:cubicBezTo>
                        <a:pt x="2069" y="1468"/>
                        <a:pt x="2302" y="1368"/>
                        <a:pt x="1968" y="1135"/>
                      </a:cubicBezTo>
                      <a:cubicBezTo>
                        <a:pt x="1768" y="935"/>
                        <a:pt x="1568" y="735"/>
                        <a:pt x="1435" y="468"/>
                      </a:cubicBezTo>
                      <a:cubicBezTo>
                        <a:pt x="1235" y="301"/>
                        <a:pt x="1034" y="168"/>
                        <a:pt x="801" y="67"/>
                      </a:cubicBezTo>
                      <a:cubicBezTo>
                        <a:pt x="601" y="34"/>
                        <a:pt x="401" y="1"/>
                        <a:pt x="201" y="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19772" name="Google Shape;19772;p41"/>
          <p:cNvGrpSpPr/>
          <p:nvPr/>
        </p:nvGrpSpPr>
        <p:grpSpPr>
          <a:xfrm rot="1592248">
            <a:off x="-228183" y="2401745"/>
            <a:ext cx="1926500" cy="2239678"/>
            <a:chOff x="-1470741" y="4281315"/>
            <a:chExt cx="2074541" cy="2411785"/>
          </a:xfrm>
        </p:grpSpPr>
        <p:sp>
          <p:nvSpPr>
            <p:cNvPr id="19773" name="Google Shape;19773;p41"/>
            <p:cNvSpPr/>
            <p:nvPr/>
          </p:nvSpPr>
          <p:spPr>
            <a:xfrm flipH="1">
              <a:off x="-1470741" y="4504609"/>
              <a:ext cx="582076" cy="321512"/>
            </a:xfrm>
            <a:custGeom>
              <a:avLst/>
              <a:gdLst/>
              <a:ahLst/>
              <a:cxnLst/>
              <a:rect l="l" t="t" r="r" b="b"/>
              <a:pathLst>
                <a:path w="35776" h="19758" extrusionOk="0">
                  <a:moveTo>
                    <a:pt x="9180" y="13709"/>
                  </a:moveTo>
                  <a:cubicBezTo>
                    <a:pt x="8298" y="14013"/>
                    <a:pt x="7447" y="14469"/>
                    <a:pt x="6535" y="14469"/>
                  </a:cubicBezTo>
                  <a:cubicBezTo>
                    <a:pt x="6292" y="14439"/>
                    <a:pt x="6049" y="14499"/>
                    <a:pt x="5836" y="14591"/>
                  </a:cubicBezTo>
                  <a:cubicBezTo>
                    <a:pt x="5623" y="14743"/>
                    <a:pt x="5441" y="14986"/>
                    <a:pt x="5350" y="15229"/>
                  </a:cubicBezTo>
                  <a:cubicBezTo>
                    <a:pt x="4924" y="15958"/>
                    <a:pt x="4043" y="16232"/>
                    <a:pt x="3222" y="16414"/>
                  </a:cubicBezTo>
                  <a:cubicBezTo>
                    <a:pt x="2401" y="16597"/>
                    <a:pt x="1550" y="16718"/>
                    <a:pt x="882" y="17235"/>
                  </a:cubicBezTo>
                  <a:cubicBezTo>
                    <a:pt x="243" y="17752"/>
                    <a:pt x="0" y="18876"/>
                    <a:pt x="608" y="19393"/>
                  </a:cubicBezTo>
                  <a:cubicBezTo>
                    <a:pt x="1094" y="19728"/>
                    <a:pt x="1702" y="19758"/>
                    <a:pt x="2189" y="19484"/>
                  </a:cubicBezTo>
                  <a:cubicBezTo>
                    <a:pt x="2675" y="19180"/>
                    <a:pt x="3101" y="18846"/>
                    <a:pt x="3465" y="18421"/>
                  </a:cubicBezTo>
                  <a:cubicBezTo>
                    <a:pt x="4590" y="17296"/>
                    <a:pt x="5867" y="16384"/>
                    <a:pt x="7295" y="15685"/>
                  </a:cubicBezTo>
                  <a:cubicBezTo>
                    <a:pt x="8937" y="14864"/>
                    <a:pt x="31277" y="2645"/>
                    <a:pt x="35776" y="1"/>
                  </a:cubicBezTo>
                  <a:cubicBezTo>
                    <a:pt x="25928" y="5502"/>
                    <a:pt x="13648" y="12007"/>
                    <a:pt x="9180" y="137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74" name="Google Shape;19774;p41"/>
            <p:cNvSpPr/>
            <p:nvPr/>
          </p:nvSpPr>
          <p:spPr>
            <a:xfrm flipH="1">
              <a:off x="202303" y="4281315"/>
              <a:ext cx="401496" cy="221734"/>
            </a:xfrm>
            <a:custGeom>
              <a:avLst/>
              <a:gdLst/>
              <a:ahLst/>
              <a:cxnLst/>
              <a:rect l="l" t="t" r="r" b="b"/>
              <a:pathLst>
                <a:path w="35776" h="19758" extrusionOk="0">
                  <a:moveTo>
                    <a:pt x="9180" y="13709"/>
                  </a:moveTo>
                  <a:cubicBezTo>
                    <a:pt x="8298" y="14013"/>
                    <a:pt x="7447" y="14469"/>
                    <a:pt x="6535" y="14469"/>
                  </a:cubicBezTo>
                  <a:cubicBezTo>
                    <a:pt x="6292" y="14439"/>
                    <a:pt x="6049" y="14499"/>
                    <a:pt x="5836" y="14591"/>
                  </a:cubicBezTo>
                  <a:cubicBezTo>
                    <a:pt x="5623" y="14743"/>
                    <a:pt x="5441" y="14986"/>
                    <a:pt x="5350" y="15229"/>
                  </a:cubicBezTo>
                  <a:cubicBezTo>
                    <a:pt x="4924" y="15958"/>
                    <a:pt x="4043" y="16232"/>
                    <a:pt x="3222" y="16414"/>
                  </a:cubicBezTo>
                  <a:cubicBezTo>
                    <a:pt x="2401" y="16597"/>
                    <a:pt x="1550" y="16718"/>
                    <a:pt x="882" y="17235"/>
                  </a:cubicBezTo>
                  <a:cubicBezTo>
                    <a:pt x="243" y="17752"/>
                    <a:pt x="0" y="18876"/>
                    <a:pt x="608" y="19393"/>
                  </a:cubicBezTo>
                  <a:cubicBezTo>
                    <a:pt x="1094" y="19728"/>
                    <a:pt x="1702" y="19758"/>
                    <a:pt x="2189" y="19484"/>
                  </a:cubicBezTo>
                  <a:cubicBezTo>
                    <a:pt x="2675" y="19180"/>
                    <a:pt x="3101" y="18846"/>
                    <a:pt x="3465" y="18421"/>
                  </a:cubicBezTo>
                  <a:cubicBezTo>
                    <a:pt x="4590" y="17296"/>
                    <a:pt x="5867" y="16384"/>
                    <a:pt x="7295" y="15685"/>
                  </a:cubicBezTo>
                  <a:cubicBezTo>
                    <a:pt x="8937" y="14864"/>
                    <a:pt x="31277" y="2645"/>
                    <a:pt x="35776" y="1"/>
                  </a:cubicBezTo>
                  <a:cubicBezTo>
                    <a:pt x="25928" y="5502"/>
                    <a:pt x="13648" y="12007"/>
                    <a:pt x="9180" y="137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75" name="Google Shape;19775;p41"/>
            <p:cNvSpPr/>
            <p:nvPr/>
          </p:nvSpPr>
          <p:spPr>
            <a:xfrm flipH="1">
              <a:off x="-393420" y="6434369"/>
              <a:ext cx="468487" cy="258731"/>
            </a:xfrm>
            <a:custGeom>
              <a:avLst/>
              <a:gdLst/>
              <a:ahLst/>
              <a:cxnLst/>
              <a:rect l="l" t="t" r="r" b="b"/>
              <a:pathLst>
                <a:path w="35776" h="19758" extrusionOk="0">
                  <a:moveTo>
                    <a:pt x="9180" y="13709"/>
                  </a:moveTo>
                  <a:cubicBezTo>
                    <a:pt x="8298" y="14013"/>
                    <a:pt x="7447" y="14469"/>
                    <a:pt x="6535" y="14469"/>
                  </a:cubicBezTo>
                  <a:cubicBezTo>
                    <a:pt x="6292" y="14439"/>
                    <a:pt x="6049" y="14499"/>
                    <a:pt x="5836" y="14591"/>
                  </a:cubicBezTo>
                  <a:cubicBezTo>
                    <a:pt x="5623" y="14743"/>
                    <a:pt x="5441" y="14986"/>
                    <a:pt x="5350" y="15229"/>
                  </a:cubicBezTo>
                  <a:cubicBezTo>
                    <a:pt x="4924" y="15958"/>
                    <a:pt x="4043" y="16232"/>
                    <a:pt x="3222" y="16414"/>
                  </a:cubicBezTo>
                  <a:cubicBezTo>
                    <a:pt x="2401" y="16597"/>
                    <a:pt x="1550" y="16718"/>
                    <a:pt x="882" y="17235"/>
                  </a:cubicBezTo>
                  <a:cubicBezTo>
                    <a:pt x="243" y="17752"/>
                    <a:pt x="0" y="18876"/>
                    <a:pt x="608" y="19393"/>
                  </a:cubicBezTo>
                  <a:cubicBezTo>
                    <a:pt x="1094" y="19728"/>
                    <a:pt x="1702" y="19758"/>
                    <a:pt x="2189" y="19484"/>
                  </a:cubicBezTo>
                  <a:cubicBezTo>
                    <a:pt x="2675" y="19180"/>
                    <a:pt x="3101" y="18846"/>
                    <a:pt x="3465" y="18421"/>
                  </a:cubicBezTo>
                  <a:cubicBezTo>
                    <a:pt x="4590" y="17296"/>
                    <a:pt x="5867" y="16384"/>
                    <a:pt x="7295" y="15685"/>
                  </a:cubicBezTo>
                  <a:cubicBezTo>
                    <a:pt x="8937" y="14864"/>
                    <a:pt x="31277" y="2645"/>
                    <a:pt x="35776" y="1"/>
                  </a:cubicBezTo>
                  <a:cubicBezTo>
                    <a:pt x="25928" y="5502"/>
                    <a:pt x="13648" y="12007"/>
                    <a:pt x="9180" y="137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141A2A"/>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539500"/>
            <a:ext cx="7717500" cy="572700"/>
          </a:xfrm>
          <a:prstGeom prst="rect">
            <a:avLst/>
          </a:prstGeom>
          <a:noFill/>
          <a:ln>
            <a:noFill/>
          </a:ln>
        </p:spPr>
        <p:txBody>
          <a:bodyPr spcFirstLastPara="1" wrap="square" lIns="91425" tIns="91425" rIns="91425" bIns="91425" anchor="ctr" anchorCtr="0">
            <a:noAutofit/>
          </a:bodyPr>
          <a:lstStyle>
            <a:lvl1pPr lvl="0" algn="ctr">
              <a:spcBef>
                <a:spcPts val="0"/>
              </a:spcBef>
              <a:spcAft>
                <a:spcPts val="0"/>
              </a:spcAft>
              <a:buClr>
                <a:srgbClr val="708EC0"/>
              </a:buClr>
              <a:buSzPts val="3000"/>
              <a:buFont typeface="Big Shoulders Text"/>
              <a:buNone/>
              <a:defRPr sz="3000">
                <a:solidFill>
                  <a:srgbClr val="708EC0"/>
                </a:solidFill>
                <a:latin typeface="Big Shoulders Text"/>
                <a:ea typeface="Big Shoulders Text"/>
                <a:cs typeface="Big Shoulders Text"/>
                <a:sym typeface="Big Shoulders Text"/>
              </a:defRPr>
            </a:lvl1pPr>
            <a:lvl2pPr lvl="1" algn="ctr">
              <a:spcBef>
                <a:spcPts val="0"/>
              </a:spcBef>
              <a:spcAft>
                <a:spcPts val="0"/>
              </a:spcAft>
              <a:buClr>
                <a:srgbClr val="708EC0"/>
              </a:buClr>
              <a:buSzPts val="2800"/>
              <a:buFont typeface="Big Shoulders Text"/>
              <a:buNone/>
              <a:defRPr sz="2800">
                <a:solidFill>
                  <a:srgbClr val="708EC0"/>
                </a:solidFill>
                <a:latin typeface="Big Shoulders Text"/>
                <a:ea typeface="Big Shoulders Text"/>
                <a:cs typeface="Big Shoulders Text"/>
                <a:sym typeface="Big Shoulders Text"/>
              </a:defRPr>
            </a:lvl2pPr>
            <a:lvl3pPr lvl="2" algn="ctr">
              <a:spcBef>
                <a:spcPts val="0"/>
              </a:spcBef>
              <a:spcAft>
                <a:spcPts val="0"/>
              </a:spcAft>
              <a:buClr>
                <a:srgbClr val="708EC0"/>
              </a:buClr>
              <a:buSzPts val="2800"/>
              <a:buFont typeface="Big Shoulders Text"/>
              <a:buNone/>
              <a:defRPr sz="2800">
                <a:solidFill>
                  <a:srgbClr val="708EC0"/>
                </a:solidFill>
                <a:latin typeface="Big Shoulders Text"/>
                <a:ea typeface="Big Shoulders Text"/>
                <a:cs typeface="Big Shoulders Text"/>
                <a:sym typeface="Big Shoulders Text"/>
              </a:defRPr>
            </a:lvl3pPr>
            <a:lvl4pPr lvl="3" algn="ctr">
              <a:spcBef>
                <a:spcPts val="0"/>
              </a:spcBef>
              <a:spcAft>
                <a:spcPts val="0"/>
              </a:spcAft>
              <a:buClr>
                <a:srgbClr val="708EC0"/>
              </a:buClr>
              <a:buSzPts val="2800"/>
              <a:buFont typeface="Big Shoulders Text"/>
              <a:buNone/>
              <a:defRPr sz="2800">
                <a:solidFill>
                  <a:srgbClr val="708EC0"/>
                </a:solidFill>
                <a:latin typeface="Big Shoulders Text"/>
                <a:ea typeface="Big Shoulders Text"/>
                <a:cs typeface="Big Shoulders Text"/>
                <a:sym typeface="Big Shoulders Text"/>
              </a:defRPr>
            </a:lvl4pPr>
            <a:lvl5pPr lvl="4" algn="ctr">
              <a:spcBef>
                <a:spcPts val="0"/>
              </a:spcBef>
              <a:spcAft>
                <a:spcPts val="0"/>
              </a:spcAft>
              <a:buClr>
                <a:srgbClr val="708EC0"/>
              </a:buClr>
              <a:buSzPts val="2800"/>
              <a:buFont typeface="Big Shoulders Text"/>
              <a:buNone/>
              <a:defRPr sz="2800">
                <a:solidFill>
                  <a:srgbClr val="708EC0"/>
                </a:solidFill>
                <a:latin typeface="Big Shoulders Text"/>
                <a:ea typeface="Big Shoulders Text"/>
                <a:cs typeface="Big Shoulders Text"/>
                <a:sym typeface="Big Shoulders Text"/>
              </a:defRPr>
            </a:lvl5pPr>
            <a:lvl6pPr lvl="5" algn="ctr">
              <a:spcBef>
                <a:spcPts val="0"/>
              </a:spcBef>
              <a:spcAft>
                <a:spcPts val="0"/>
              </a:spcAft>
              <a:buClr>
                <a:srgbClr val="708EC0"/>
              </a:buClr>
              <a:buSzPts val="2800"/>
              <a:buFont typeface="Big Shoulders Text"/>
              <a:buNone/>
              <a:defRPr sz="2800">
                <a:solidFill>
                  <a:srgbClr val="708EC0"/>
                </a:solidFill>
                <a:latin typeface="Big Shoulders Text"/>
                <a:ea typeface="Big Shoulders Text"/>
                <a:cs typeface="Big Shoulders Text"/>
                <a:sym typeface="Big Shoulders Text"/>
              </a:defRPr>
            </a:lvl6pPr>
            <a:lvl7pPr lvl="6" algn="ctr">
              <a:spcBef>
                <a:spcPts val="0"/>
              </a:spcBef>
              <a:spcAft>
                <a:spcPts val="0"/>
              </a:spcAft>
              <a:buClr>
                <a:srgbClr val="708EC0"/>
              </a:buClr>
              <a:buSzPts val="2800"/>
              <a:buFont typeface="Big Shoulders Text"/>
              <a:buNone/>
              <a:defRPr sz="2800">
                <a:solidFill>
                  <a:srgbClr val="708EC0"/>
                </a:solidFill>
                <a:latin typeface="Big Shoulders Text"/>
                <a:ea typeface="Big Shoulders Text"/>
                <a:cs typeface="Big Shoulders Text"/>
                <a:sym typeface="Big Shoulders Text"/>
              </a:defRPr>
            </a:lvl7pPr>
            <a:lvl8pPr lvl="7" algn="ctr">
              <a:spcBef>
                <a:spcPts val="0"/>
              </a:spcBef>
              <a:spcAft>
                <a:spcPts val="0"/>
              </a:spcAft>
              <a:buClr>
                <a:srgbClr val="708EC0"/>
              </a:buClr>
              <a:buSzPts val="2800"/>
              <a:buFont typeface="Big Shoulders Text"/>
              <a:buNone/>
              <a:defRPr sz="2800">
                <a:solidFill>
                  <a:srgbClr val="708EC0"/>
                </a:solidFill>
                <a:latin typeface="Big Shoulders Text"/>
                <a:ea typeface="Big Shoulders Text"/>
                <a:cs typeface="Big Shoulders Text"/>
                <a:sym typeface="Big Shoulders Text"/>
              </a:defRPr>
            </a:lvl8pPr>
            <a:lvl9pPr lvl="8" algn="ctr">
              <a:spcBef>
                <a:spcPts val="0"/>
              </a:spcBef>
              <a:spcAft>
                <a:spcPts val="0"/>
              </a:spcAft>
              <a:buClr>
                <a:srgbClr val="708EC0"/>
              </a:buClr>
              <a:buSzPts val="2800"/>
              <a:buFont typeface="Big Shoulders Text"/>
              <a:buNone/>
              <a:defRPr sz="2800">
                <a:solidFill>
                  <a:srgbClr val="708EC0"/>
                </a:solidFill>
                <a:latin typeface="Big Shoulders Text"/>
                <a:ea typeface="Big Shoulders Text"/>
                <a:cs typeface="Big Shoulders Text"/>
                <a:sym typeface="Big Shoulders Text"/>
              </a:defRPr>
            </a:lvl9pPr>
          </a:lstStyle>
          <a:p>
            <a:endParaRPr/>
          </a:p>
        </p:txBody>
      </p:sp>
      <p:sp>
        <p:nvSpPr>
          <p:cNvPr id="7" name="Google Shape;7;p1"/>
          <p:cNvSpPr txBox="1">
            <a:spLocks noGrp="1"/>
          </p:cNvSpPr>
          <p:nvPr>
            <p:ph type="body" idx="1"/>
          </p:nvPr>
        </p:nvSpPr>
        <p:spPr>
          <a:xfrm>
            <a:off x="713225" y="1152475"/>
            <a:ext cx="7754100" cy="34515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rgbClr val="D4DCFF"/>
              </a:buClr>
              <a:buSzPts val="1800"/>
              <a:buFont typeface="Roboto"/>
              <a:buChar char="●"/>
              <a:defRPr sz="1800">
                <a:solidFill>
                  <a:srgbClr val="D4DCFF"/>
                </a:solidFill>
                <a:latin typeface="Roboto"/>
                <a:ea typeface="Roboto"/>
                <a:cs typeface="Roboto"/>
                <a:sym typeface="Roboto"/>
              </a:defRPr>
            </a:lvl1pPr>
            <a:lvl2pPr marL="914400" lvl="1" indent="-317500">
              <a:lnSpc>
                <a:spcPct val="100000"/>
              </a:lnSpc>
              <a:spcBef>
                <a:spcPts val="1600"/>
              </a:spcBef>
              <a:spcAft>
                <a:spcPts val="0"/>
              </a:spcAft>
              <a:buClr>
                <a:srgbClr val="D4DCFF"/>
              </a:buClr>
              <a:buSzPts val="1400"/>
              <a:buFont typeface="Roboto"/>
              <a:buChar char="○"/>
              <a:defRPr>
                <a:solidFill>
                  <a:srgbClr val="D4DCFF"/>
                </a:solidFill>
                <a:latin typeface="Roboto"/>
                <a:ea typeface="Roboto"/>
                <a:cs typeface="Roboto"/>
                <a:sym typeface="Roboto"/>
              </a:defRPr>
            </a:lvl2pPr>
            <a:lvl3pPr marL="1371600" lvl="2" indent="-317500">
              <a:lnSpc>
                <a:spcPct val="100000"/>
              </a:lnSpc>
              <a:spcBef>
                <a:spcPts val="1600"/>
              </a:spcBef>
              <a:spcAft>
                <a:spcPts val="0"/>
              </a:spcAft>
              <a:buClr>
                <a:srgbClr val="D4DCFF"/>
              </a:buClr>
              <a:buSzPts val="1400"/>
              <a:buFont typeface="Roboto"/>
              <a:buChar char="■"/>
              <a:defRPr>
                <a:solidFill>
                  <a:srgbClr val="D4DCFF"/>
                </a:solidFill>
                <a:latin typeface="Roboto"/>
                <a:ea typeface="Roboto"/>
                <a:cs typeface="Roboto"/>
                <a:sym typeface="Roboto"/>
              </a:defRPr>
            </a:lvl3pPr>
            <a:lvl4pPr marL="1828800" lvl="3" indent="-317500">
              <a:lnSpc>
                <a:spcPct val="100000"/>
              </a:lnSpc>
              <a:spcBef>
                <a:spcPts val="1600"/>
              </a:spcBef>
              <a:spcAft>
                <a:spcPts val="0"/>
              </a:spcAft>
              <a:buClr>
                <a:srgbClr val="D4DCFF"/>
              </a:buClr>
              <a:buSzPts val="1400"/>
              <a:buFont typeface="Roboto"/>
              <a:buChar char="●"/>
              <a:defRPr>
                <a:solidFill>
                  <a:srgbClr val="D4DCFF"/>
                </a:solidFill>
                <a:latin typeface="Roboto"/>
                <a:ea typeface="Roboto"/>
                <a:cs typeface="Roboto"/>
                <a:sym typeface="Roboto"/>
              </a:defRPr>
            </a:lvl4pPr>
            <a:lvl5pPr marL="2286000" lvl="4" indent="-317500">
              <a:lnSpc>
                <a:spcPct val="100000"/>
              </a:lnSpc>
              <a:spcBef>
                <a:spcPts val="1600"/>
              </a:spcBef>
              <a:spcAft>
                <a:spcPts val="0"/>
              </a:spcAft>
              <a:buClr>
                <a:srgbClr val="D4DCFF"/>
              </a:buClr>
              <a:buSzPts val="1400"/>
              <a:buFont typeface="Roboto"/>
              <a:buChar char="○"/>
              <a:defRPr>
                <a:solidFill>
                  <a:srgbClr val="D4DCFF"/>
                </a:solidFill>
                <a:latin typeface="Roboto"/>
                <a:ea typeface="Roboto"/>
                <a:cs typeface="Roboto"/>
                <a:sym typeface="Roboto"/>
              </a:defRPr>
            </a:lvl5pPr>
            <a:lvl6pPr marL="2743200" lvl="5" indent="-317500">
              <a:lnSpc>
                <a:spcPct val="100000"/>
              </a:lnSpc>
              <a:spcBef>
                <a:spcPts val="1600"/>
              </a:spcBef>
              <a:spcAft>
                <a:spcPts val="0"/>
              </a:spcAft>
              <a:buClr>
                <a:srgbClr val="D4DCFF"/>
              </a:buClr>
              <a:buSzPts val="1400"/>
              <a:buFont typeface="Roboto"/>
              <a:buChar char="■"/>
              <a:defRPr>
                <a:solidFill>
                  <a:srgbClr val="D4DCFF"/>
                </a:solidFill>
                <a:latin typeface="Roboto"/>
                <a:ea typeface="Roboto"/>
                <a:cs typeface="Roboto"/>
                <a:sym typeface="Roboto"/>
              </a:defRPr>
            </a:lvl6pPr>
            <a:lvl7pPr marL="3200400" lvl="6" indent="-317500">
              <a:lnSpc>
                <a:spcPct val="100000"/>
              </a:lnSpc>
              <a:spcBef>
                <a:spcPts val="1600"/>
              </a:spcBef>
              <a:spcAft>
                <a:spcPts val="0"/>
              </a:spcAft>
              <a:buClr>
                <a:srgbClr val="D4DCFF"/>
              </a:buClr>
              <a:buSzPts val="1400"/>
              <a:buFont typeface="Roboto"/>
              <a:buChar char="●"/>
              <a:defRPr>
                <a:solidFill>
                  <a:srgbClr val="D4DCFF"/>
                </a:solidFill>
                <a:latin typeface="Roboto"/>
                <a:ea typeface="Roboto"/>
                <a:cs typeface="Roboto"/>
                <a:sym typeface="Roboto"/>
              </a:defRPr>
            </a:lvl7pPr>
            <a:lvl8pPr marL="3657600" lvl="7" indent="-317500">
              <a:lnSpc>
                <a:spcPct val="100000"/>
              </a:lnSpc>
              <a:spcBef>
                <a:spcPts val="1600"/>
              </a:spcBef>
              <a:spcAft>
                <a:spcPts val="0"/>
              </a:spcAft>
              <a:buClr>
                <a:srgbClr val="D4DCFF"/>
              </a:buClr>
              <a:buSzPts val="1400"/>
              <a:buFont typeface="Roboto"/>
              <a:buChar char="○"/>
              <a:defRPr>
                <a:solidFill>
                  <a:srgbClr val="D4DCFF"/>
                </a:solidFill>
                <a:latin typeface="Roboto"/>
                <a:ea typeface="Roboto"/>
                <a:cs typeface="Roboto"/>
                <a:sym typeface="Roboto"/>
              </a:defRPr>
            </a:lvl8pPr>
            <a:lvl9pPr marL="4114800" lvl="8" indent="-317500">
              <a:lnSpc>
                <a:spcPct val="100000"/>
              </a:lnSpc>
              <a:spcBef>
                <a:spcPts val="1600"/>
              </a:spcBef>
              <a:spcAft>
                <a:spcPts val="1600"/>
              </a:spcAft>
              <a:buClr>
                <a:srgbClr val="D4DCFF"/>
              </a:buClr>
              <a:buSzPts val="1400"/>
              <a:buFont typeface="Roboto"/>
              <a:buChar char="■"/>
              <a:defRPr>
                <a:solidFill>
                  <a:srgbClr val="D4DCFF"/>
                </a:solidFill>
                <a:latin typeface="Roboto"/>
                <a:ea typeface="Roboto"/>
                <a:cs typeface="Roboto"/>
                <a:sym typeface="Robo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9" r:id="rId2"/>
    <p:sldLayoutId id="2147483685" r:id="rId3"/>
    <p:sldLayoutId id="2147483686" r:id="rId4"/>
    <p:sldLayoutId id="2147483687"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20.png"/><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png"/><Relationship Id="rId1" Type="http://schemas.openxmlformats.org/officeDocument/2006/relationships/slideLayout" Target="../slideLayouts/slideLayout5.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783"/>
        <p:cNvGrpSpPr/>
        <p:nvPr/>
      </p:nvGrpSpPr>
      <p:grpSpPr>
        <a:xfrm>
          <a:off x="0" y="0"/>
          <a:ext cx="0" cy="0"/>
          <a:chOff x="0" y="0"/>
          <a:chExt cx="0" cy="0"/>
        </a:xfrm>
      </p:grpSpPr>
      <p:sp>
        <p:nvSpPr>
          <p:cNvPr id="19784" name="Google Shape;19784;p44"/>
          <p:cNvSpPr txBox="1">
            <a:spLocks noGrp="1"/>
          </p:cNvSpPr>
          <p:nvPr>
            <p:ph type="ctrTitle"/>
          </p:nvPr>
        </p:nvSpPr>
        <p:spPr>
          <a:xfrm>
            <a:off x="199053" y="859034"/>
            <a:ext cx="8748520" cy="1119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rgbClr val="C60C84"/>
                </a:solidFill>
              </a:rPr>
              <a:t>Azure Function,Logic Apps &amp; Blob Storage for .NET Developer</a:t>
            </a:r>
            <a:endParaRPr dirty="0">
              <a:solidFill>
                <a:srgbClr val="C60C84"/>
              </a:solidFill>
            </a:endParaRPr>
          </a:p>
        </p:txBody>
      </p:sp>
      <p:cxnSp>
        <p:nvCxnSpPr>
          <p:cNvPr id="19786" name="Google Shape;19786;p44"/>
          <p:cNvCxnSpPr/>
          <p:nvPr/>
        </p:nvCxnSpPr>
        <p:spPr>
          <a:xfrm>
            <a:off x="1488900" y="2529702"/>
            <a:ext cx="6169200" cy="0"/>
          </a:xfrm>
          <a:prstGeom prst="straightConnector1">
            <a:avLst/>
          </a:prstGeom>
          <a:noFill/>
          <a:ln w="19050" cap="flat" cmpd="sng">
            <a:solidFill>
              <a:srgbClr val="708EC0"/>
            </a:solidFill>
            <a:prstDash val="solid"/>
            <a:round/>
            <a:headEnd type="none" w="med" len="med"/>
            <a:tailEnd type="none" w="med" len="med"/>
          </a:ln>
        </p:spPr>
      </p:cxnSp>
      <p:grpSp>
        <p:nvGrpSpPr>
          <p:cNvPr id="19787" name="Google Shape;19787;p44"/>
          <p:cNvGrpSpPr/>
          <p:nvPr/>
        </p:nvGrpSpPr>
        <p:grpSpPr>
          <a:xfrm rot="1072970">
            <a:off x="430233" y="4078724"/>
            <a:ext cx="9276397" cy="4825859"/>
            <a:chOff x="863575" y="2473396"/>
            <a:chExt cx="9490102" cy="4937035"/>
          </a:xfrm>
        </p:grpSpPr>
        <p:grpSp>
          <p:nvGrpSpPr>
            <p:cNvPr id="19788" name="Google Shape;19788;p44"/>
            <p:cNvGrpSpPr/>
            <p:nvPr/>
          </p:nvGrpSpPr>
          <p:grpSpPr>
            <a:xfrm rot="-369367">
              <a:off x="863575" y="2583971"/>
              <a:ext cx="9490102" cy="4826460"/>
              <a:chOff x="-1565187" y="1087515"/>
              <a:chExt cx="10701345" cy="6271018"/>
            </a:xfrm>
          </p:grpSpPr>
          <p:sp>
            <p:nvSpPr>
              <p:cNvPr id="19789" name="Google Shape;19789;p44"/>
              <p:cNvSpPr/>
              <p:nvPr/>
            </p:nvSpPr>
            <p:spPr>
              <a:xfrm>
                <a:off x="-1565187" y="1087515"/>
                <a:ext cx="10701345" cy="6271018"/>
              </a:xfrm>
              <a:custGeom>
                <a:avLst/>
                <a:gdLst/>
                <a:ahLst/>
                <a:cxnLst/>
                <a:rect l="l" t="t" r="r" b="b"/>
                <a:pathLst>
                  <a:path w="344810" h="206114" extrusionOk="0">
                    <a:moveTo>
                      <a:pt x="91917" y="34621"/>
                    </a:moveTo>
                    <a:cubicBezTo>
                      <a:pt x="82282" y="48603"/>
                      <a:pt x="78482" y="64470"/>
                      <a:pt x="79029" y="80093"/>
                    </a:cubicBezTo>
                    <a:cubicBezTo>
                      <a:pt x="79273" y="87084"/>
                      <a:pt x="80397" y="94105"/>
                      <a:pt x="83832" y="100610"/>
                    </a:cubicBezTo>
                    <a:cubicBezTo>
                      <a:pt x="89790" y="111948"/>
                      <a:pt x="102920" y="122161"/>
                      <a:pt x="117602" y="127936"/>
                    </a:cubicBezTo>
                    <a:cubicBezTo>
                      <a:pt x="132283" y="133680"/>
                      <a:pt x="147116" y="138392"/>
                      <a:pt x="163681" y="139972"/>
                    </a:cubicBezTo>
                    <a:cubicBezTo>
                      <a:pt x="189791" y="142434"/>
                      <a:pt x="220065" y="138240"/>
                      <a:pt x="240431" y="126021"/>
                    </a:cubicBezTo>
                    <a:cubicBezTo>
                      <a:pt x="248698" y="121066"/>
                      <a:pt x="255081" y="114440"/>
                      <a:pt x="258668" y="107115"/>
                    </a:cubicBezTo>
                    <a:cubicBezTo>
                      <a:pt x="262468" y="99303"/>
                      <a:pt x="263045" y="90428"/>
                      <a:pt x="258273" y="82920"/>
                    </a:cubicBezTo>
                    <a:cubicBezTo>
                      <a:pt x="253501" y="75443"/>
                      <a:pt x="242832" y="69759"/>
                      <a:pt x="231464" y="70032"/>
                    </a:cubicBezTo>
                    <a:cubicBezTo>
                      <a:pt x="220065" y="70306"/>
                      <a:pt x="209275" y="77540"/>
                      <a:pt x="209579" y="85807"/>
                    </a:cubicBezTo>
                    <a:cubicBezTo>
                      <a:pt x="204868" y="80093"/>
                      <a:pt x="208941" y="71613"/>
                      <a:pt x="217512" y="69242"/>
                    </a:cubicBezTo>
                    <a:cubicBezTo>
                      <a:pt x="220765" y="68360"/>
                      <a:pt x="224412" y="68239"/>
                      <a:pt x="227482" y="67023"/>
                    </a:cubicBezTo>
                    <a:cubicBezTo>
                      <a:pt x="229944" y="66050"/>
                      <a:pt x="231798" y="64439"/>
                      <a:pt x="234139" y="63284"/>
                    </a:cubicBezTo>
                    <a:cubicBezTo>
                      <a:pt x="242498" y="59272"/>
                      <a:pt x="255720" y="64075"/>
                      <a:pt x="256236" y="71339"/>
                    </a:cubicBezTo>
                    <a:cubicBezTo>
                      <a:pt x="256328" y="72433"/>
                      <a:pt x="256176" y="73619"/>
                      <a:pt x="256905" y="74591"/>
                    </a:cubicBezTo>
                    <a:cubicBezTo>
                      <a:pt x="259367" y="77965"/>
                      <a:pt x="266480" y="74774"/>
                      <a:pt x="271708" y="75351"/>
                    </a:cubicBezTo>
                    <a:cubicBezTo>
                      <a:pt x="277118" y="75929"/>
                      <a:pt x="279519" y="80549"/>
                      <a:pt x="280279" y="84470"/>
                    </a:cubicBezTo>
                    <a:cubicBezTo>
                      <a:pt x="281860" y="92677"/>
                      <a:pt x="280918" y="101157"/>
                      <a:pt x="277574" y="108817"/>
                    </a:cubicBezTo>
                    <a:cubicBezTo>
                      <a:pt x="283927" y="105899"/>
                      <a:pt x="288547" y="100185"/>
                      <a:pt x="290097" y="93346"/>
                    </a:cubicBezTo>
                    <a:cubicBezTo>
                      <a:pt x="291435" y="87266"/>
                      <a:pt x="290432" y="81066"/>
                      <a:pt x="289428" y="74956"/>
                    </a:cubicBezTo>
                    <a:cubicBezTo>
                      <a:pt x="296085" y="81370"/>
                      <a:pt x="298942" y="89789"/>
                      <a:pt x="297058" y="97722"/>
                    </a:cubicBezTo>
                    <a:cubicBezTo>
                      <a:pt x="306298" y="76719"/>
                      <a:pt x="302347" y="53983"/>
                      <a:pt x="296176" y="32463"/>
                    </a:cubicBezTo>
                    <a:cubicBezTo>
                      <a:pt x="295021" y="28542"/>
                      <a:pt x="293866" y="24560"/>
                      <a:pt x="294565" y="20579"/>
                    </a:cubicBezTo>
                    <a:cubicBezTo>
                      <a:pt x="295264" y="16627"/>
                      <a:pt x="298274" y="12615"/>
                      <a:pt x="303380" y="11095"/>
                    </a:cubicBezTo>
                    <a:cubicBezTo>
                      <a:pt x="313168" y="8177"/>
                      <a:pt x="322833" y="15533"/>
                      <a:pt x="327180" y="22493"/>
                    </a:cubicBezTo>
                    <a:cubicBezTo>
                      <a:pt x="332925" y="31642"/>
                      <a:pt x="335782" y="41582"/>
                      <a:pt x="338031" y="51521"/>
                    </a:cubicBezTo>
                    <a:cubicBezTo>
                      <a:pt x="342013" y="69151"/>
                      <a:pt x="344202" y="87175"/>
                      <a:pt x="344536" y="105261"/>
                    </a:cubicBezTo>
                    <a:cubicBezTo>
                      <a:pt x="344809" y="119182"/>
                      <a:pt x="343928" y="133316"/>
                      <a:pt x="338426" y="146659"/>
                    </a:cubicBezTo>
                    <a:cubicBezTo>
                      <a:pt x="332894" y="160003"/>
                      <a:pt x="322347" y="172648"/>
                      <a:pt x="306450" y="180459"/>
                    </a:cubicBezTo>
                    <a:cubicBezTo>
                      <a:pt x="294140" y="186508"/>
                      <a:pt x="279459" y="189365"/>
                      <a:pt x="265142" y="192101"/>
                    </a:cubicBezTo>
                    <a:cubicBezTo>
                      <a:pt x="239184" y="197025"/>
                      <a:pt x="213105" y="202040"/>
                      <a:pt x="186448" y="204077"/>
                    </a:cubicBezTo>
                    <a:cubicBezTo>
                      <a:pt x="159791" y="206113"/>
                      <a:pt x="132283" y="205110"/>
                      <a:pt x="107145" y="198393"/>
                    </a:cubicBezTo>
                    <a:cubicBezTo>
                      <a:pt x="96385" y="195505"/>
                      <a:pt x="83224" y="191888"/>
                      <a:pt x="74531" y="197359"/>
                    </a:cubicBezTo>
                    <a:cubicBezTo>
                      <a:pt x="72008" y="198970"/>
                      <a:pt x="70123" y="201250"/>
                      <a:pt x="66962" y="202010"/>
                    </a:cubicBezTo>
                    <a:cubicBezTo>
                      <a:pt x="63528" y="202830"/>
                      <a:pt x="59941" y="201584"/>
                      <a:pt x="56780" y="200368"/>
                    </a:cubicBezTo>
                    <a:lnTo>
                      <a:pt x="27813" y="189183"/>
                    </a:lnTo>
                    <a:cubicBezTo>
                      <a:pt x="23010" y="187359"/>
                      <a:pt x="17995" y="185353"/>
                      <a:pt x="15198" y="181949"/>
                    </a:cubicBezTo>
                    <a:cubicBezTo>
                      <a:pt x="10548" y="176234"/>
                      <a:pt x="13071" y="167693"/>
                      <a:pt x="5867" y="163650"/>
                    </a:cubicBezTo>
                    <a:cubicBezTo>
                      <a:pt x="7934" y="160672"/>
                      <a:pt x="1" y="161036"/>
                      <a:pt x="4560" y="160884"/>
                    </a:cubicBezTo>
                    <a:cubicBezTo>
                      <a:pt x="7204" y="132495"/>
                      <a:pt x="3131" y="107267"/>
                      <a:pt x="18816" y="73649"/>
                    </a:cubicBezTo>
                    <a:cubicBezTo>
                      <a:pt x="24530" y="61369"/>
                      <a:pt x="34925" y="50488"/>
                      <a:pt x="46688" y="40700"/>
                    </a:cubicBezTo>
                    <a:cubicBezTo>
                      <a:pt x="71370" y="20183"/>
                      <a:pt x="104531" y="2524"/>
                      <a:pt x="142860" y="1"/>
                    </a:cubicBezTo>
                    <a:cubicBezTo>
                      <a:pt x="120854" y="5259"/>
                      <a:pt x="102069" y="19910"/>
                      <a:pt x="91917" y="34621"/>
                    </a:cubicBezTo>
                    <a:close/>
                  </a:path>
                </a:pathLst>
              </a:custGeom>
              <a:solidFill>
                <a:srgbClr val="F1C9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790" name="Google Shape;19790;p44"/>
              <p:cNvSpPr/>
              <p:nvPr/>
            </p:nvSpPr>
            <p:spPr>
              <a:xfrm>
                <a:off x="-158454" y="1585956"/>
                <a:ext cx="5860132" cy="5066006"/>
              </a:xfrm>
              <a:custGeom>
                <a:avLst/>
                <a:gdLst/>
                <a:ahLst/>
                <a:cxnLst/>
                <a:rect l="l" t="t" r="r" b="b"/>
                <a:pathLst>
                  <a:path w="179031" h="166508" extrusionOk="0">
                    <a:moveTo>
                      <a:pt x="26505" y="22767"/>
                    </a:moveTo>
                    <a:cubicBezTo>
                      <a:pt x="28420" y="20670"/>
                      <a:pt x="30913" y="18907"/>
                      <a:pt x="33405" y="17174"/>
                    </a:cubicBezTo>
                    <a:cubicBezTo>
                      <a:pt x="43648" y="10031"/>
                      <a:pt x="51308" y="7144"/>
                      <a:pt x="61551" y="1"/>
                    </a:cubicBezTo>
                    <a:cubicBezTo>
                      <a:pt x="50579" y="9059"/>
                      <a:pt x="43800" y="14925"/>
                      <a:pt x="36749" y="25928"/>
                    </a:cubicBezTo>
                    <a:cubicBezTo>
                      <a:pt x="26505" y="41856"/>
                      <a:pt x="18481" y="60093"/>
                      <a:pt x="22432" y="77479"/>
                    </a:cubicBezTo>
                    <a:cubicBezTo>
                      <a:pt x="22706" y="78634"/>
                      <a:pt x="23040" y="79820"/>
                      <a:pt x="23891" y="80792"/>
                    </a:cubicBezTo>
                    <a:cubicBezTo>
                      <a:pt x="25077" y="82160"/>
                      <a:pt x="27174" y="82981"/>
                      <a:pt x="28207" y="84409"/>
                    </a:cubicBezTo>
                    <a:cubicBezTo>
                      <a:pt x="29180" y="85716"/>
                      <a:pt x="29089" y="87297"/>
                      <a:pt x="29150" y="88786"/>
                    </a:cubicBezTo>
                    <a:cubicBezTo>
                      <a:pt x="29666" y="101097"/>
                      <a:pt x="41855" y="111340"/>
                      <a:pt x="54560" y="119212"/>
                    </a:cubicBezTo>
                    <a:cubicBezTo>
                      <a:pt x="64287" y="125231"/>
                      <a:pt x="74470" y="130459"/>
                      <a:pt x="85017" y="134927"/>
                    </a:cubicBezTo>
                    <a:cubicBezTo>
                      <a:pt x="70792" y="127571"/>
                      <a:pt x="56232" y="119972"/>
                      <a:pt x="46445" y="109334"/>
                    </a:cubicBezTo>
                    <a:cubicBezTo>
                      <a:pt x="58664" y="118088"/>
                      <a:pt x="74318" y="124197"/>
                      <a:pt x="90944" y="126720"/>
                    </a:cubicBezTo>
                    <a:cubicBezTo>
                      <a:pt x="97266" y="127693"/>
                      <a:pt x="104622" y="128574"/>
                      <a:pt x="107966" y="132708"/>
                    </a:cubicBezTo>
                    <a:cubicBezTo>
                      <a:pt x="109030" y="134015"/>
                      <a:pt x="109546" y="135535"/>
                      <a:pt x="110640" y="136842"/>
                    </a:cubicBezTo>
                    <a:cubicBezTo>
                      <a:pt x="114014" y="140763"/>
                      <a:pt x="121522" y="141219"/>
                      <a:pt x="127662" y="140428"/>
                    </a:cubicBezTo>
                    <a:cubicBezTo>
                      <a:pt x="133832" y="139638"/>
                      <a:pt x="140185" y="137997"/>
                      <a:pt x="146203" y="139273"/>
                    </a:cubicBezTo>
                    <a:cubicBezTo>
                      <a:pt x="149395" y="139973"/>
                      <a:pt x="152191" y="141432"/>
                      <a:pt x="155109" y="142678"/>
                    </a:cubicBezTo>
                    <a:cubicBezTo>
                      <a:pt x="162678" y="145778"/>
                      <a:pt x="170824" y="147267"/>
                      <a:pt x="179031" y="147085"/>
                    </a:cubicBezTo>
                    <a:cubicBezTo>
                      <a:pt x="157055" y="150307"/>
                      <a:pt x="136538" y="157632"/>
                      <a:pt x="114683" y="161341"/>
                    </a:cubicBezTo>
                    <a:cubicBezTo>
                      <a:pt x="99364" y="163955"/>
                      <a:pt x="83558" y="164715"/>
                      <a:pt x="67874" y="165505"/>
                    </a:cubicBezTo>
                    <a:cubicBezTo>
                      <a:pt x="57600" y="165991"/>
                      <a:pt x="47235" y="166508"/>
                      <a:pt x="37052" y="165322"/>
                    </a:cubicBezTo>
                    <a:cubicBezTo>
                      <a:pt x="46779" y="163134"/>
                      <a:pt x="55837" y="159304"/>
                      <a:pt x="63375" y="154258"/>
                    </a:cubicBezTo>
                    <a:cubicBezTo>
                      <a:pt x="53649" y="148149"/>
                      <a:pt x="44378" y="141371"/>
                      <a:pt x="35624" y="133924"/>
                    </a:cubicBezTo>
                    <a:cubicBezTo>
                      <a:pt x="21125" y="121522"/>
                      <a:pt x="8389" y="106781"/>
                      <a:pt x="7265" y="90367"/>
                    </a:cubicBezTo>
                    <a:cubicBezTo>
                      <a:pt x="6231" y="88634"/>
                      <a:pt x="6414" y="86446"/>
                      <a:pt x="7751" y="84957"/>
                    </a:cubicBezTo>
                    <a:cubicBezTo>
                      <a:pt x="8481" y="90823"/>
                      <a:pt x="10517" y="96476"/>
                      <a:pt x="13709" y="101461"/>
                    </a:cubicBezTo>
                    <a:cubicBezTo>
                      <a:pt x="16687" y="98209"/>
                      <a:pt x="14377" y="93893"/>
                      <a:pt x="13283" y="90063"/>
                    </a:cubicBezTo>
                    <a:cubicBezTo>
                      <a:pt x="12432" y="87084"/>
                      <a:pt x="12341" y="84014"/>
                      <a:pt x="12280" y="80975"/>
                    </a:cubicBezTo>
                    <a:lnTo>
                      <a:pt x="11733" y="53406"/>
                    </a:lnTo>
                    <a:cubicBezTo>
                      <a:pt x="5836" y="62859"/>
                      <a:pt x="4407" y="73832"/>
                      <a:pt x="7751" y="83923"/>
                    </a:cubicBezTo>
                    <a:cubicBezTo>
                      <a:pt x="3921" y="77753"/>
                      <a:pt x="0" y="70792"/>
                      <a:pt x="2857" y="64318"/>
                    </a:cubicBezTo>
                    <a:cubicBezTo>
                      <a:pt x="3982" y="61734"/>
                      <a:pt x="6201" y="59363"/>
                      <a:pt x="6687" y="56689"/>
                    </a:cubicBezTo>
                    <a:cubicBezTo>
                      <a:pt x="7082" y="54379"/>
                      <a:pt x="6201" y="52038"/>
                      <a:pt x="6383" y="49698"/>
                    </a:cubicBezTo>
                    <a:cubicBezTo>
                      <a:pt x="6687" y="44804"/>
                      <a:pt x="10791" y="37843"/>
                      <a:pt x="14651" y="33801"/>
                    </a:cubicBezTo>
                    <a:cubicBezTo>
                      <a:pt x="16019" y="32403"/>
                      <a:pt x="17873" y="31308"/>
                      <a:pt x="19514" y="30062"/>
                    </a:cubicBezTo>
                    <a:cubicBezTo>
                      <a:pt x="21216" y="28755"/>
                      <a:pt x="26748" y="24713"/>
                      <a:pt x="26505" y="2276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1" name="Google Shape;19791;p44"/>
              <p:cNvSpPr/>
              <p:nvPr/>
            </p:nvSpPr>
            <p:spPr>
              <a:xfrm>
                <a:off x="-1473674" y="3228350"/>
                <a:ext cx="2139134" cy="3539188"/>
              </a:xfrm>
              <a:custGeom>
                <a:avLst/>
                <a:gdLst/>
                <a:ahLst/>
                <a:cxnLst/>
                <a:rect l="l" t="t" r="r" b="b"/>
                <a:pathLst>
                  <a:path w="65352" h="116325" extrusionOk="0">
                    <a:moveTo>
                      <a:pt x="11369" y="33223"/>
                    </a:moveTo>
                    <a:cubicBezTo>
                      <a:pt x="11460" y="29180"/>
                      <a:pt x="12676" y="25229"/>
                      <a:pt x="13861" y="21277"/>
                    </a:cubicBezTo>
                    <a:cubicBezTo>
                      <a:pt x="14895" y="17903"/>
                      <a:pt x="15928" y="14499"/>
                      <a:pt x="17479" y="11216"/>
                    </a:cubicBezTo>
                    <a:cubicBezTo>
                      <a:pt x="19424" y="6839"/>
                      <a:pt x="22403" y="3010"/>
                      <a:pt x="26141" y="0"/>
                    </a:cubicBezTo>
                    <a:cubicBezTo>
                      <a:pt x="19697" y="17721"/>
                      <a:pt x="21035" y="36445"/>
                      <a:pt x="22433" y="54773"/>
                    </a:cubicBezTo>
                    <a:cubicBezTo>
                      <a:pt x="22950" y="61703"/>
                      <a:pt x="23558" y="68816"/>
                      <a:pt x="27631" y="75078"/>
                    </a:cubicBezTo>
                    <a:cubicBezTo>
                      <a:pt x="28299" y="76081"/>
                      <a:pt x="29059" y="77084"/>
                      <a:pt x="29333" y="78208"/>
                    </a:cubicBezTo>
                    <a:cubicBezTo>
                      <a:pt x="29758" y="79910"/>
                      <a:pt x="28968" y="81643"/>
                      <a:pt x="28147" y="83284"/>
                    </a:cubicBezTo>
                    <a:cubicBezTo>
                      <a:pt x="27205" y="85230"/>
                      <a:pt x="26263" y="87175"/>
                      <a:pt x="25321" y="89090"/>
                    </a:cubicBezTo>
                    <a:cubicBezTo>
                      <a:pt x="24804" y="90154"/>
                      <a:pt x="24287" y="91278"/>
                      <a:pt x="24622" y="92373"/>
                    </a:cubicBezTo>
                    <a:cubicBezTo>
                      <a:pt x="25077" y="93862"/>
                      <a:pt x="26962" y="94804"/>
                      <a:pt x="28391" y="95868"/>
                    </a:cubicBezTo>
                    <a:cubicBezTo>
                      <a:pt x="31765" y="98300"/>
                      <a:pt x="33345" y="101917"/>
                      <a:pt x="36901" y="104196"/>
                    </a:cubicBezTo>
                    <a:cubicBezTo>
                      <a:pt x="42768" y="107905"/>
                      <a:pt x="51583" y="106811"/>
                      <a:pt x="58969" y="105230"/>
                    </a:cubicBezTo>
                    <a:cubicBezTo>
                      <a:pt x="54865" y="102342"/>
                      <a:pt x="50184" y="100306"/>
                      <a:pt x="45230" y="99303"/>
                    </a:cubicBezTo>
                    <a:cubicBezTo>
                      <a:pt x="42585" y="98756"/>
                      <a:pt x="39728" y="98391"/>
                      <a:pt x="37692" y="97023"/>
                    </a:cubicBezTo>
                    <a:lnTo>
                      <a:pt x="43254" y="93406"/>
                    </a:lnTo>
                    <a:cubicBezTo>
                      <a:pt x="43862" y="93011"/>
                      <a:pt x="44531" y="92555"/>
                      <a:pt x="44683" y="91917"/>
                    </a:cubicBezTo>
                    <a:cubicBezTo>
                      <a:pt x="44956" y="90944"/>
                      <a:pt x="43832" y="90123"/>
                      <a:pt x="42889" y="89424"/>
                    </a:cubicBezTo>
                    <a:cubicBezTo>
                      <a:pt x="36871" y="85017"/>
                      <a:pt x="33983" y="78786"/>
                      <a:pt x="32008" y="72676"/>
                    </a:cubicBezTo>
                    <a:cubicBezTo>
                      <a:pt x="28786" y="62889"/>
                      <a:pt x="27418" y="52615"/>
                      <a:pt x="27935" y="42372"/>
                    </a:cubicBezTo>
                    <a:cubicBezTo>
                      <a:pt x="27661" y="49606"/>
                      <a:pt x="30154" y="56749"/>
                      <a:pt x="32889" y="63710"/>
                    </a:cubicBezTo>
                    <a:cubicBezTo>
                      <a:pt x="37935" y="76628"/>
                      <a:pt x="44926" y="90306"/>
                      <a:pt x="60215" y="97509"/>
                    </a:cubicBezTo>
                    <a:cubicBezTo>
                      <a:pt x="61340" y="98026"/>
                      <a:pt x="62525" y="98573"/>
                      <a:pt x="63254" y="99424"/>
                    </a:cubicBezTo>
                    <a:cubicBezTo>
                      <a:pt x="64561" y="101005"/>
                      <a:pt x="63619" y="103072"/>
                      <a:pt x="63832" y="104926"/>
                    </a:cubicBezTo>
                    <a:cubicBezTo>
                      <a:pt x="64014" y="106719"/>
                      <a:pt x="65352" y="108452"/>
                      <a:pt x="64926" y="110184"/>
                    </a:cubicBezTo>
                    <a:cubicBezTo>
                      <a:pt x="64470" y="112039"/>
                      <a:pt x="62251" y="113376"/>
                      <a:pt x="59941" y="114136"/>
                    </a:cubicBezTo>
                    <a:cubicBezTo>
                      <a:pt x="53406" y="116324"/>
                      <a:pt x="45868" y="115412"/>
                      <a:pt x="38847" y="114470"/>
                    </a:cubicBezTo>
                    <a:cubicBezTo>
                      <a:pt x="33254" y="113710"/>
                      <a:pt x="27540" y="112950"/>
                      <a:pt x="22494" y="110975"/>
                    </a:cubicBezTo>
                    <a:cubicBezTo>
                      <a:pt x="15746" y="108391"/>
                      <a:pt x="10731" y="103923"/>
                      <a:pt x="5837" y="99576"/>
                    </a:cubicBezTo>
                    <a:cubicBezTo>
                      <a:pt x="4621" y="98513"/>
                      <a:pt x="3375" y="97418"/>
                      <a:pt x="3071" y="96050"/>
                    </a:cubicBezTo>
                    <a:cubicBezTo>
                      <a:pt x="2828" y="94956"/>
                      <a:pt x="3193" y="93862"/>
                      <a:pt x="3405" y="92768"/>
                    </a:cubicBezTo>
                    <a:cubicBezTo>
                      <a:pt x="3922" y="90154"/>
                      <a:pt x="3497" y="87449"/>
                      <a:pt x="3193" y="84835"/>
                    </a:cubicBezTo>
                    <a:cubicBezTo>
                      <a:pt x="2038" y="75442"/>
                      <a:pt x="1" y="62707"/>
                      <a:pt x="4834" y="53740"/>
                    </a:cubicBezTo>
                    <a:cubicBezTo>
                      <a:pt x="6323" y="51035"/>
                      <a:pt x="9758" y="49424"/>
                      <a:pt x="11247" y="46779"/>
                    </a:cubicBezTo>
                    <a:cubicBezTo>
                      <a:pt x="13466" y="42767"/>
                      <a:pt x="11247" y="37417"/>
                      <a:pt x="11369" y="3322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792" name="Google Shape;19792;p44"/>
              <p:cNvGrpSpPr/>
              <p:nvPr/>
            </p:nvGrpSpPr>
            <p:grpSpPr>
              <a:xfrm>
                <a:off x="77300" y="1193696"/>
                <a:ext cx="2052449" cy="1692547"/>
                <a:chOff x="77300" y="1193696"/>
                <a:chExt cx="2052449" cy="1692547"/>
              </a:xfrm>
            </p:grpSpPr>
            <p:sp>
              <p:nvSpPr>
                <p:cNvPr id="19793" name="Google Shape;19793;p44"/>
                <p:cNvSpPr/>
                <p:nvPr/>
              </p:nvSpPr>
              <p:spPr>
                <a:xfrm>
                  <a:off x="1879967" y="1193696"/>
                  <a:ext cx="249782" cy="399237"/>
                </a:xfrm>
                <a:custGeom>
                  <a:avLst/>
                  <a:gdLst/>
                  <a:ahLst/>
                  <a:cxnLst/>
                  <a:rect l="l" t="t" r="r" b="b"/>
                  <a:pathLst>
                    <a:path w="7631" h="13122" extrusionOk="0">
                      <a:moveTo>
                        <a:pt x="4463" y="1"/>
                      </a:moveTo>
                      <a:cubicBezTo>
                        <a:pt x="4142" y="1"/>
                        <a:pt x="3817" y="214"/>
                        <a:pt x="3861" y="523"/>
                      </a:cubicBezTo>
                      <a:cubicBezTo>
                        <a:pt x="3478" y="276"/>
                        <a:pt x="3045" y="154"/>
                        <a:pt x="2614" y="154"/>
                      </a:cubicBezTo>
                      <a:cubicBezTo>
                        <a:pt x="1986" y="154"/>
                        <a:pt x="1364" y="413"/>
                        <a:pt x="913" y="918"/>
                      </a:cubicBezTo>
                      <a:cubicBezTo>
                        <a:pt x="457" y="1465"/>
                        <a:pt x="1" y="3562"/>
                        <a:pt x="1034" y="3866"/>
                      </a:cubicBezTo>
                      <a:cubicBezTo>
                        <a:pt x="1137" y="3900"/>
                        <a:pt x="1229" y="3915"/>
                        <a:pt x="1311" y="3915"/>
                      </a:cubicBezTo>
                      <a:cubicBezTo>
                        <a:pt x="2208" y="3915"/>
                        <a:pt x="2002" y="2095"/>
                        <a:pt x="2281" y="1678"/>
                      </a:cubicBezTo>
                      <a:cubicBezTo>
                        <a:pt x="2474" y="1372"/>
                        <a:pt x="2864" y="1194"/>
                        <a:pt x="3219" y="1194"/>
                      </a:cubicBezTo>
                      <a:cubicBezTo>
                        <a:pt x="3534" y="1194"/>
                        <a:pt x="3822" y="1333"/>
                        <a:pt x="3922" y="1648"/>
                      </a:cubicBezTo>
                      <a:cubicBezTo>
                        <a:pt x="4067" y="1586"/>
                        <a:pt x="4218" y="1555"/>
                        <a:pt x="4368" y="1555"/>
                      </a:cubicBezTo>
                      <a:cubicBezTo>
                        <a:pt x="4660" y="1555"/>
                        <a:pt x="4947" y="1670"/>
                        <a:pt x="5168" y="1891"/>
                      </a:cubicBezTo>
                      <a:cubicBezTo>
                        <a:pt x="5472" y="2225"/>
                        <a:pt x="5715" y="2620"/>
                        <a:pt x="5837" y="3076"/>
                      </a:cubicBezTo>
                      <a:cubicBezTo>
                        <a:pt x="6840" y="6025"/>
                        <a:pt x="6749" y="9246"/>
                        <a:pt x="5563" y="12134"/>
                      </a:cubicBezTo>
                      <a:cubicBezTo>
                        <a:pt x="5492" y="12101"/>
                        <a:pt x="5419" y="12086"/>
                        <a:pt x="5349" y="12086"/>
                      </a:cubicBezTo>
                      <a:cubicBezTo>
                        <a:pt x="5030" y="12086"/>
                        <a:pt x="4754" y="12394"/>
                        <a:pt x="4803" y="12742"/>
                      </a:cubicBezTo>
                      <a:cubicBezTo>
                        <a:pt x="4873" y="12987"/>
                        <a:pt x="5135" y="13121"/>
                        <a:pt x="5403" y="13121"/>
                      </a:cubicBezTo>
                      <a:cubicBezTo>
                        <a:pt x="5599" y="13121"/>
                        <a:pt x="5799" y="13049"/>
                        <a:pt x="5928" y="12894"/>
                      </a:cubicBezTo>
                      <a:cubicBezTo>
                        <a:pt x="6202" y="12529"/>
                        <a:pt x="6232" y="12012"/>
                        <a:pt x="5958" y="11617"/>
                      </a:cubicBezTo>
                      <a:cubicBezTo>
                        <a:pt x="6749" y="11496"/>
                        <a:pt x="7114" y="10553"/>
                        <a:pt x="7235" y="9763"/>
                      </a:cubicBezTo>
                      <a:cubicBezTo>
                        <a:pt x="7630" y="7028"/>
                        <a:pt x="7326" y="4231"/>
                        <a:pt x="6354" y="1648"/>
                      </a:cubicBezTo>
                      <a:cubicBezTo>
                        <a:pt x="6171" y="1222"/>
                        <a:pt x="5898" y="766"/>
                        <a:pt x="5442" y="766"/>
                      </a:cubicBezTo>
                      <a:cubicBezTo>
                        <a:pt x="5442" y="918"/>
                        <a:pt x="5442" y="1070"/>
                        <a:pt x="5442" y="1222"/>
                      </a:cubicBezTo>
                      <a:cubicBezTo>
                        <a:pt x="5381" y="796"/>
                        <a:pt x="5168" y="371"/>
                        <a:pt x="4803" y="97"/>
                      </a:cubicBezTo>
                      <a:cubicBezTo>
                        <a:pt x="4704" y="31"/>
                        <a:pt x="4584" y="1"/>
                        <a:pt x="4463" y="1"/>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4" name="Google Shape;19794;p44"/>
                <p:cNvSpPr/>
                <p:nvPr/>
              </p:nvSpPr>
              <p:spPr>
                <a:xfrm>
                  <a:off x="77300" y="1957224"/>
                  <a:ext cx="845742" cy="269657"/>
                </a:xfrm>
                <a:custGeom>
                  <a:avLst/>
                  <a:gdLst/>
                  <a:ahLst/>
                  <a:cxnLst/>
                  <a:rect l="l" t="t" r="r" b="b"/>
                  <a:pathLst>
                    <a:path w="25838" h="8863" extrusionOk="0">
                      <a:moveTo>
                        <a:pt x="4465" y="0"/>
                      </a:moveTo>
                      <a:cubicBezTo>
                        <a:pt x="4017" y="0"/>
                        <a:pt x="3570" y="40"/>
                        <a:pt x="3132" y="139"/>
                      </a:cubicBezTo>
                      <a:cubicBezTo>
                        <a:pt x="1885" y="412"/>
                        <a:pt x="730" y="1354"/>
                        <a:pt x="791" y="2418"/>
                      </a:cubicBezTo>
                      <a:cubicBezTo>
                        <a:pt x="822" y="2965"/>
                        <a:pt x="1186" y="3452"/>
                        <a:pt x="1156" y="4029"/>
                      </a:cubicBezTo>
                      <a:cubicBezTo>
                        <a:pt x="1095" y="4394"/>
                        <a:pt x="974" y="4759"/>
                        <a:pt x="791" y="5123"/>
                      </a:cubicBezTo>
                      <a:cubicBezTo>
                        <a:pt x="244" y="6461"/>
                        <a:pt x="1" y="7555"/>
                        <a:pt x="548" y="8862"/>
                      </a:cubicBezTo>
                      <a:cubicBezTo>
                        <a:pt x="1642" y="7981"/>
                        <a:pt x="3436" y="6613"/>
                        <a:pt x="3436" y="6613"/>
                      </a:cubicBezTo>
                      <a:cubicBezTo>
                        <a:pt x="3436" y="6613"/>
                        <a:pt x="2615" y="4090"/>
                        <a:pt x="3952" y="3178"/>
                      </a:cubicBezTo>
                      <a:cubicBezTo>
                        <a:pt x="4408" y="2844"/>
                        <a:pt x="4925" y="2661"/>
                        <a:pt x="5472" y="2570"/>
                      </a:cubicBezTo>
                      <a:cubicBezTo>
                        <a:pt x="6213" y="2389"/>
                        <a:pt x="6966" y="2305"/>
                        <a:pt x="7716" y="2305"/>
                      </a:cubicBezTo>
                      <a:cubicBezTo>
                        <a:pt x="8226" y="2305"/>
                        <a:pt x="8736" y="2344"/>
                        <a:pt x="9241" y="2418"/>
                      </a:cubicBezTo>
                      <a:cubicBezTo>
                        <a:pt x="9819" y="2540"/>
                        <a:pt x="10427" y="2631"/>
                        <a:pt x="11004" y="2661"/>
                      </a:cubicBezTo>
                      <a:cubicBezTo>
                        <a:pt x="11794" y="2631"/>
                        <a:pt x="12554" y="2540"/>
                        <a:pt x="13314" y="2418"/>
                      </a:cubicBezTo>
                      <a:cubicBezTo>
                        <a:pt x="13535" y="2404"/>
                        <a:pt x="13756" y="2398"/>
                        <a:pt x="13977" y="2398"/>
                      </a:cubicBezTo>
                      <a:cubicBezTo>
                        <a:pt x="15221" y="2398"/>
                        <a:pt x="16469" y="2613"/>
                        <a:pt x="17630" y="3026"/>
                      </a:cubicBezTo>
                      <a:cubicBezTo>
                        <a:pt x="20609" y="3938"/>
                        <a:pt x="23406" y="5427"/>
                        <a:pt x="25837" y="7373"/>
                      </a:cubicBezTo>
                      <a:cubicBezTo>
                        <a:pt x="24044" y="5579"/>
                        <a:pt x="22159" y="3756"/>
                        <a:pt x="19637" y="2753"/>
                      </a:cubicBezTo>
                      <a:cubicBezTo>
                        <a:pt x="18056" y="2084"/>
                        <a:pt x="16293" y="1810"/>
                        <a:pt x="14560" y="1506"/>
                      </a:cubicBezTo>
                      <a:lnTo>
                        <a:pt x="6840" y="260"/>
                      </a:lnTo>
                      <a:cubicBezTo>
                        <a:pt x="6063" y="124"/>
                        <a:pt x="5261" y="0"/>
                        <a:pt x="4465" y="0"/>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5" name="Google Shape;19795;p44"/>
                <p:cNvSpPr/>
                <p:nvPr/>
              </p:nvSpPr>
              <p:spPr>
                <a:xfrm>
                  <a:off x="1088066" y="2303574"/>
                  <a:ext cx="322415" cy="582669"/>
                </a:xfrm>
                <a:custGeom>
                  <a:avLst/>
                  <a:gdLst/>
                  <a:ahLst/>
                  <a:cxnLst/>
                  <a:rect l="l" t="t" r="r" b="b"/>
                  <a:pathLst>
                    <a:path w="9850" h="19151" extrusionOk="0">
                      <a:moveTo>
                        <a:pt x="366" y="1"/>
                      </a:moveTo>
                      <a:lnTo>
                        <a:pt x="366" y="1"/>
                      </a:lnTo>
                      <a:cubicBezTo>
                        <a:pt x="383" y="13"/>
                        <a:pt x="401" y="25"/>
                        <a:pt x="419" y="37"/>
                      </a:cubicBezTo>
                      <a:lnTo>
                        <a:pt x="419" y="37"/>
                      </a:lnTo>
                      <a:cubicBezTo>
                        <a:pt x="401" y="25"/>
                        <a:pt x="384" y="13"/>
                        <a:pt x="366" y="1"/>
                      </a:cubicBezTo>
                      <a:close/>
                      <a:moveTo>
                        <a:pt x="419" y="37"/>
                      </a:moveTo>
                      <a:lnTo>
                        <a:pt x="419" y="37"/>
                      </a:lnTo>
                      <a:cubicBezTo>
                        <a:pt x="1850" y="1020"/>
                        <a:pt x="2874" y="2872"/>
                        <a:pt x="4196" y="3983"/>
                      </a:cubicBezTo>
                      <a:cubicBezTo>
                        <a:pt x="5563" y="5107"/>
                        <a:pt x="6566" y="6597"/>
                        <a:pt x="7114" y="8268"/>
                      </a:cubicBezTo>
                      <a:cubicBezTo>
                        <a:pt x="7296" y="8633"/>
                        <a:pt x="7326" y="9028"/>
                        <a:pt x="7205" y="9424"/>
                      </a:cubicBezTo>
                      <a:cubicBezTo>
                        <a:pt x="7048" y="9714"/>
                        <a:pt x="6760" y="9890"/>
                        <a:pt x="6450" y="9890"/>
                      </a:cubicBezTo>
                      <a:cubicBezTo>
                        <a:pt x="6338" y="9890"/>
                        <a:pt x="6223" y="9867"/>
                        <a:pt x="6110" y="9819"/>
                      </a:cubicBezTo>
                      <a:lnTo>
                        <a:pt x="6110" y="9819"/>
                      </a:lnTo>
                      <a:cubicBezTo>
                        <a:pt x="7965" y="10943"/>
                        <a:pt x="7873" y="13740"/>
                        <a:pt x="5958" y="14925"/>
                      </a:cubicBezTo>
                      <a:cubicBezTo>
                        <a:pt x="5209" y="15396"/>
                        <a:pt x="4199" y="15537"/>
                        <a:pt x="3182" y="15537"/>
                      </a:cubicBezTo>
                      <a:cubicBezTo>
                        <a:pt x="2425" y="15537"/>
                        <a:pt x="1665" y="15459"/>
                        <a:pt x="1004" y="15381"/>
                      </a:cubicBezTo>
                      <a:cubicBezTo>
                        <a:pt x="518" y="16901"/>
                        <a:pt x="274" y="17965"/>
                        <a:pt x="1" y="19150"/>
                      </a:cubicBezTo>
                      <a:cubicBezTo>
                        <a:pt x="2767" y="18998"/>
                        <a:pt x="5381" y="17843"/>
                        <a:pt x="7326" y="15867"/>
                      </a:cubicBezTo>
                      <a:cubicBezTo>
                        <a:pt x="7630" y="15442"/>
                        <a:pt x="8025" y="15138"/>
                        <a:pt x="8481" y="14895"/>
                      </a:cubicBezTo>
                      <a:cubicBezTo>
                        <a:pt x="8755" y="14834"/>
                        <a:pt x="9028" y="14743"/>
                        <a:pt x="9302" y="14621"/>
                      </a:cubicBezTo>
                      <a:cubicBezTo>
                        <a:pt x="9667" y="14378"/>
                        <a:pt x="9849" y="13952"/>
                        <a:pt x="9849" y="13527"/>
                      </a:cubicBezTo>
                      <a:cubicBezTo>
                        <a:pt x="9819" y="12311"/>
                        <a:pt x="9120" y="11247"/>
                        <a:pt x="8025" y="10791"/>
                      </a:cubicBezTo>
                      <a:cubicBezTo>
                        <a:pt x="8664" y="9971"/>
                        <a:pt x="8481" y="8876"/>
                        <a:pt x="8117" y="7995"/>
                      </a:cubicBezTo>
                      <a:cubicBezTo>
                        <a:pt x="6817" y="4640"/>
                        <a:pt x="3593" y="2186"/>
                        <a:pt x="419" y="37"/>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6" name="Google Shape;19796;p44"/>
                <p:cNvSpPr/>
                <p:nvPr/>
              </p:nvSpPr>
              <p:spPr>
                <a:xfrm>
                  <a:off x="1057235" y="2223132"/>
                  <a:ext cx="149293" cy="96691"/>
                </a:xfrm>
                <a:custGeom>
                  <a:avLst/>
                  <a:gdLst/>
                  <a:ahLst/>
                  <a:cxnLst/>
                  <a:rect l="l" t="t" r="r" b="b"/>
                  <a:pathLst>
                    <a:path w="4561" h="3178" extrusionOk="0">
                      <a:moveTo>
                        <a:pt x="1" y="0"/>
                      </a:moveTo>
                      <a:lnTo>
                        <a:pt x="1" y="0"/>
                      </a:lnTo>
                      <a:cubicBezTo>
                        <a:pt x="365" y="639"/>
                        <a:pt x="821" y="1186"/>
                        <a:pt x="1368" y="1703"/>
                      </a:cubicBezTo>
                      <a:cubicBezTo>
                        <a:pt x="1460" y="1794"/>
                        <a:pt x="1551" y="1885"/>
                        <a:pt x="1703" y="1946"/>
                      </a:cubicBezTo>
                      <a:cubicBezTo>
                        <a:pt x="1794" y="1976"/>
                        <a:pt x="1916" y="1976"/>
                        <a:pt x="2007" y="2007"/>
                      </a:cubicBezTo>
                      <a:cubicBezTo>
                        <a:pt x="2098" y="2037"/>
                        <a:pt x="2220" y="2098"/>
                        <a:pt x="2311" y="2159"/>
                      </a:cubicBezTo>
                      <a:cubicBezTo>
                        <a:pt x="2537" y="2300"/>
                        <a:pt x="3736" y="3177"/>
                        <a:pt x="4147" y="3177"/>
                      </a:cubicBezTo>
                      <a:cubicBezTo>
                        <a:pt x="4178" y="3177"/>
                        <a:pt x="4204" y="3172"/>
                        <a:pt x="4226" y="3162"/>
                      </a:cubicBezTo>
                      <a:cubicBezTo>
                        <a:pt x="4560" y="3040"/>
                        <a:pt x="4165" y="2584"/>
                        <a:pt x="4074" y="2402"/>
                      </a:cubicBezTo>
                      <a:cubicBezTo>
                        <a:pt x="3314" y="1307"/>
                        <a:pt x="2189" y="517"/>
                        <a:pt x="882" y="244"/>
                      </a:cubicBezTo>
                      <a:lnTo>
                        <a:pt x="1" y="0"/>
                      </a:ln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797" name="Google Shape;19797;p44"/>
              <p:cNvSpPr/>
              <p:nvPr/>
            </p:nvSpPr>
            <p:spPr>
              <a:xfrm>
                <a:off x="4510375" y="3618603"/>
                <a:ext cx="3459367" cy="1960557"/>
              </a:xfrm>
              <a:custGeom>
                <a:avLst/>
                <a:gdLst/>
                <a:ahLst/>
                <a:cxnLst/>
                <a:rect l="l" t="t" r="r" b="b"/>
                <a:pathLst>
                  <a:path w="105686" h="64439" extrusionOk="0">
                    <a:moveTo>
                      <a:pt x="78026" y="15988"/>
                    </a:moveTo>
                    <a:cubicBezTo>
                      <a:pt x="79303" y="10608"/>
                      <a:pt x="79485" y="4742"/>
                      <a:pt x="75837" y="0"/>
                    </a:cubicBezTo>
                    <a:cubicBezTo>
                      <a:pt x="78907" y="912"/>
                      <a:pt x="81886" y="2098"/>
                      <a:pt x="84743" y="3587"/>
                    </a:cubicBezTo>
                    <a:cubicBezTo>
                      <a:pt x="86142" y="4317"/>
                      <a:pt x="87570" y="5168"/>
                      <a:pt x="88208" y="6383"/>
                    </a:cubicBezTo>
                    <a:cubicBezTo>
                      <a:pt x="89151" y="8177"/>
                      <a:pt x="88117" y="10183"/>
                      <a:pt x="86689" y="11794"/>
                    </a:cubicBezTo>
                    <a:cubicBezTo>
                      <a:pt x="85291" y="13405"/>
                      <a:pt x="83497" y="14864"/>
                      <a:pt x="82676" y="16688"/>
                    </a:cubicBezTo>
                    <a:cubicBezTo>
                      <a:pt x="82190" y="17751"/>
                      <a:pt x="82129" y="18998"/>
                      <a:pt x="82889" y="20001"/>
                    </a:cubicBezTo>
                    <a:cubicBezTo>
                      <a:pt x="83558" y="20913"/>
                      <a:pt x="84865" y="21520"/>
                      <a:pt x="85442" y="22463"/>
                    </a:cubicBezTo>
                    <a:cubicBezTo>
                      <a:pt x="86446" y="24134"/>
                      <a:pt x="84804" y="26019"/>
                      <a:pt x="82889" y="27174"/>
                    </a:cubicBezTo>
                    <a:cubicBezTo>
                      <a:pt x="81005" y="28299"/>
                      <a:pt x="78664" y="29150"/>
                      <a:pt x="77479" y="30730"/>
                    </a:cubicBezTo>
                    <a:cubicBezTo>
                      <a:pt x="77205" y="31095"/>
                      <a:pt x="77023" y="31551"/>
                      <a:pt x="77357" y="31885"/>
                    </a:cubicBezTo>
                    <a:cubicBezTo>
                      <a:pt x="77692" y="32220"/>
                      <a:pt x="78178" y="32159"/>
                      <a:pt x="78603" y="32159"/>
                    </a:cubicBezTo>
                    <a:cubicBezTo>
                      <a:pt x="80427" y="32098"/>
                      <a:pt x="82190" y="31855"/>
                      <a:pt x="83923" y="31399"/>
                    </a:cubicBezTo>
                    <a:lnTo>
                      <a:pt x="81765" y="33588"/>
                    </a:lnTo>
                    <a:cubicBezTo>
                      <a:pt x="90063" y="31460"/>
                      <a:pt x="98087" y="28420"/>
                      <a:pt x="105686" y="24469"/>
                    </a:cubicBezTo>
                    <a:cubicBezTo>
                      <a:pt x="98209" y="31338"/>
                      <a:pt x="90519" y="38086"/>
                      <a:pt x="82676" y="44712"/>
                    </a:cubicBezTo>
                    <a:cubicBezTo>
                      <a:pt x="81886" y="45472"/>
                      <a:pt x="80974" y="46050"/>
                      <a:pt x="79971" y="46445"/>
                    </a:cubicBezTo>
                    <a:cubicBezTo>
                      <a:pt x="78543" y="46931"/>
                      <a:pt x="76871" y="46840"/>
                      <a:pt x="75321" y="46870"/>
                    </a:cubicBezTo>
                    <a:cubicBezTo>
                      <a:pt x="70123" y="46992"/>
                      <a:pt x="65077" y="49150"/>
                      <a:pt x="62281" y="52372"/>
                    </a:cubicBezTo>
                    <a:cubicBezTo>
                      <a:pt x="61278" y="53557"/>
                      <a:pt x="60488" y="54895"/>
                      <a:pt x="58998" y="55776"/>
                    </a:cubicBezTo>
                    <a:cubicBezTo>
                      <a:pt x="57874" y="56445"/>
                      <a:pt x="56445" y="56749"/>
                      <a:pt x="55047" y="57053"/>
                    </a:cubicBezTo>
                    <a:lnTo>
                      <a:pt x="19788" y="64439"/>
                    </a:lnTo>
                    <a:cubicBezTo>
                      <a:pt x="31916" y="61825"/>
                      <a:pt x="43709" y="57904"/>
                      <a:pt x="55016" y="52767"/>
                    </a:cubicBezTo>
                    <a:lnTo>
                      <a:pt x="40670" y="54196"/>
                    </a:lnTo>
                    <a:cubicBezTo>
                      <a:pt x="38390" y="54348"/>
                      <a:pt x="36110" y="54712"/>
                      <a:pt x="33891" y="55229"/>
                    </a:cubicBezTo>
                    <a:cubicBezTo>
                      <a:pt x="31976" y="55746"/>
                      <a:pt x="30213" y="56536"/>
                      <a:pt x="28390" y="57174"/>
                    </a:cubicBezTo>
                    <a:cubicBezTo>
                      <a:pt x="19666" y="60336"/>
                      <a:pt x="9696" y="60761"/>
                      <a:pt x="0" y="61096"/>
                    </a:cubicBezTo>
                    <a:cubicBezTo>
                      <a:pt x="7356" y="60822"/>
                      <a:pt x="15928" y="58026"/>
                      <a:pt x="22858" y="56323"/>
                    </a:cubicBezTo>
                    <a:cubicBezTo>
                      <a:pt x="30183" y="54500"/>
                      <a:pt x="37265" y="52311"/>
                      <a:pt x="44499" y="50335"/>
                    </a:cubicBezTo>
                    <a:cubicBezTo>
                      <a:pt x="56171" y="47174"/>
                      <a:pt x="65229" y="39454"/>
                      <a:pt x="70913" y="31429"/>
                    </a:cubicBezTo>
                    <a:cubicBezTo>
                      <a:pt x="74257" y="26779"/>
                      <a:pt x="76658" y="21551"/>
                      <a:pt x="78026" y="1598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798" name="Google Shape;19798;p44"/>
            <p:cNvGrpSpPr/>
            <p:nvPr/>
          </p:nvGrpSpPr>
          <p:grpSpPr>
            <a:xfrm rot="-254958">
              <a:off x="4001620" y="2473396"/>
              <a:ext cx="980024" cy="535772"/>
              <a:chOff x="2447046" y="857325"/>
              <a:chExt cx="979976" cy="535745"/>
            </a:xfrm>
          </p:grpSpPr>
          <p:sp>
            <p:nvSpPr>
              <p:cNvPr id="19799" name="Google Shape;19799;p44"/>
              <p:cNvSpPr/>
              <p:nvPr/>
            </p:nvSpPr>
            <p:spPr>
              <a:xfrm>
                <a:off x="2447046" y="952979"/>
                <a:ext cx="357210" cy="197458"/>
              </a:xfrm>
              <a:custGeom>
                <a:avLst/>
                <a:gdLst/>
                <a:ahLst/>
                <a:cxnLst/>
                <a:rect l="l" t="t" r="r" b="b"/>
                <a:pathLst>
                  <a:path w="10913" h="6490" extrusionOk="0">
                    <a:moveTo>
                      <a:pt x="7615" y="0"/>
                    </a:moveTo>
                    <a:cubicBezTo>
                      <a:pt x="7539" y="0"/>
                      <a:pt x="7463" y="15"/>
                      <a:pt x="7387" y="46"/>
                    </a:cubicBezTo>
                    <a:cubicBezTo>
                      <a:pt x="4438" y="593"/>
                      <a:pt x="1915" y="2569"/>
                      <a:pt x="152" y="5000"/>
                    </a:cubicBezTo>
                    <a:cubicBezTo>
                      <a:pt x="92" y="5091"/>
                      <a:pt x="31" y="5183"/>
                      <a:pt x="0" y="5304"/>
                    </a:cubicBezTo>
                    <a:cubicBezTo>
                      <a:pt x="0" y="5426"/>
                      <a:pt x="0" y="5547"/>
                      <a:pt x="61" y="5669"/>
                    </a:cubicBezTo>
                    <a:cubicBezTo>
                      <a:pt x="183" y="5942"/>
                      <a:pt x="335" y="6216"/>
                      <a:pt x="517" y="6490"/>
                    </a:cubicBezTo>
                    <a:cubicBezTo>
                      <a:pt x="1216" y="5395"/>
                      <a:pt x="2250" y="4575"/>
                      <a:pt x="3496" y="4210"/>
                    </a:cubicBezTo>
                    <a:cubicBezTo>
                      <a:pt x="3946" y="4048"/>
                      <a:pt x="4418" y="3960"/>
                      <a:pt x="4892" y="3960"/>
                    </a:cubicBezTo>
                    <a:cubicBezTo>
                      <a:pt x="5218" y="3960"/>
                      <a:pt x="5545" y="4002"/>
                      <a:pt x="5867" y="4088"/>
                    </a:cubicBezTo>
                    <a:cubicBezTo>
                      <a:pt x="6657" y="4271"/>
                      <a:pt x="7326" y="4848"/>
                      <a:pt x="7630" y="5608"/>
                    </a:cubicBezTo>
                    <a:cubicBezTo>
                      <a:pt x="8207" y="5061"/>
                      <a:pt x="8785" y="4514"/>
                      <a:pt x="9302" y="3967"/>
                    </a:cubicBezTo>
                    <a:cubicBezTo>
                      <a:pt x="9545" y="3693"/>
                      <a:pt x="9788" y="3420"/>
                      <a:pt x="10061" y="3146"/>
                    </a:cubicBezTo>
                    <a:cubicBezTo>
                      <a:pt x="10305" y="2903"/>
                      <a:pt x="10761" y="2569"/>
                      <a:pt x="10821" y="2295"/>
                    </a:cubicBezTo>
                    <a:cubicBezTo>
                      <a:pt x="10913" y="1869"/>
                      <a:pt x="9879" y="1717"/>
                      <a:pt x="9545" y="1535"/>
                    </a:cubicBezTo>
                    <a:cubicBezTo>
                      <a:pt x="9028" y="1201"/>
                      <a:pt x="8542" y="806"/>
                      <a:pt x="8177" y="319"/>
                    </a:cubicBezTo>
                    <a:cubicBezTo>
                      <a:pt x="8086" y="198"/>
                      <a:pt x="7964" y="107"/>
                      <a:pt x="7843" y="46"/>
                    </a:cubicBezTo>
                    <a:cubicBezTo>
                      <a:pt x="7767" y="15"/>
                      <a:pt x="7691" y="0"/>
                      <a:pt x="7615" y="0"/>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0" name="Google Shape;19800;p44"/>
              <p:cNvSpPr/>
              <p:nvPr/>
            </p:nvSpPr>
            <p:spPr>
              <a:xfrm>
                <a:off x="2552502" y="1212377"/>
                <a:ext cx="346277" cy="180694"/>
              </a:xfrm>
              <a:custGeom>
                <a:avLst/>
                <a:gdLst/>
                <a:ahLst/>
                <a:cxnLst/>
                <a:rect l="l" t="t" r="r" b="b"/>
                <a:pathLst>
                  <a:path w="10579" h="5939" extrusionOk="0">
                    <a:moveTo>
                      <a:pt x="7964" y="0"/>
                    </a:moveTo>
                    <a:cubicBezTo>
                      <a:pt x="7204" y="0"/>
                      <a:pt x="6414" y="0"/>
                      <a:pt x="5624" y="30"/>
                    </a:cubicBezTo>
                    <a:cubicBezTo>
                      <a:pt x="5958" y="790"/>
                      <a:pt x="5897" y="1641"/>
                      <a:pt x="5472" y="2341"/>
                    </a:cubicBezTo>
                    <a:cubicBezTo>
                      <a:pt x="5046" y="3040"/>
                      <a:pt x="4438" y="3587"/>
                      <a:pt x="3709" y="3952"/>
                    </a:cubicBezTo>
                    <a:cubicBezTo>
                      <a:pt x="2922" y="4366"/>
                      <a:pt x="2065" y="4582"/>
                      <a:pt x="1204" y="4582"/>
                    </a:cubicBezTo>
                    <a:cubicBezTo>
                      <a:pt x="801" y="4582"/>
                      <a:pt x="398" y="4535"/>
                      <a:pt x="0" y="4438"/>
                    </a:cubicBezTo>
                    <a:lnTo>
                      <a:pt x="0" y="4438"/>
                    </a:lnTo>
                    <a:cubicBezTo>
                      <a:pt x="31" y="4772"/>
                      <a:pt x="122" y="5076"/>
                      <a:pt x="274" y="5350"/>
                    </a:cubicBezTo>
                    <a:cubicBezTo>
                      <a:pt x="304" y="5471"/>
                      <a:pt x="365" y="5562"/>
                      <a:pt x="456" y="5654"/>
                    </a:cubicBezTo>
                    <a:cubicBezTo>
                      <a:pt x="578" y="5684"/>
                      <a:pt x="669" y="5745"/>
                      <a:pt x="791" y="5745"/>
                    </a:cubicBezTo>
                    <a:cubicBezTo>
                      <a:pt x="1559" y="5872"/>
                      <a:pt x="2344" y="5938"/>
                      <a:pt x="3128" y="5938"/>
                    </a:cubicBezTo>
                    <a:cubicBezTo>
                      <a:pt x="5353" y="5938"/>
                      <a:pt x="7572" y="5400"/>
                      <a:pt x="9393" y="4164"/>
                    </a:cubicBezTo>
                    <a:cubicBezTo>
                      <a:pt x="9545" y="4073"/>
                      <a:pt x="9636" y="3952"/>
                      <a:pt x="9727" y="3830"/>
                    </a:cubicBezTo>
                    <a:cubicBezTo>
                      <a:pt x="9757" y="3678"/>
                      <a:pt x="9788" y="3526"/>
                      <a:pt x="9757" y="3404"/>
                    </a:cubicBezTo>
                    <a:cubicBezTo>
                      <a:pt x="9666" y="2766"/>
                      <a:pt x="9697" y="2158"/>
                      <a:pt x="9849" y="1550"/>
                    </a:cubicBezTo>
                    <a:cubicBezTo>
                      <a:pt x="9940" y="1186"/>
                      <a:pt x="10578" y="334"/>
                      <a:pt x="10213" y="122"/>
                    </a:cubicBezTo>
                    <a:cubicBezTo>
                      <a:pt x="10078" y="37"/>
                      <a:pt x="9821" y="18"/>
                      <a:pt x="9573" y="18"/>
                    </a:cubicBezTo>
                    <a:cubicBezTo>
                      <a:pt x="9374" y="18"/>
                      <a:pt x="9180" y="30"/>
                      <a:pt x="9058" y="30"/>
                    </a:cubicBezTo>
                    <a:cubicBezTo>
                      <a:pt x="8694" y="30"/>
                      <a:pt x="8329" y="0"/>
                      <a:pt x="7964" y="0"/>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1" name="Google Shape;19801;p44"/>
              <p:cNvSpPr/>
              <p:nvPr/>
            </p:nvSpPr>
            <p:spPr>
              <a:xfrm>
                <a:off x="2631087" y="857325"/>
                <a:ext cx="794974" cy="389288"/>
              </a:xfrm>
              <a:custGeom>
                <a:avLst/>
                <a:gdLst/>
                <a:ahLst/>
                <a:cxnLst/>
                <a:rect l="l" t="t" r="r" b="b"/>
                <a:pathLst>
                  <a:path w="24287" h="12795" extrusionOk="0">
                    <a:moveTo>
                      <a:pt x="16571" y="0"/>
                    </a:moveTo>
                    <a:cubicBezTo>
                      <a:pt x="14872" y="0"/>
                      <a:pt x="13096" y="183"/>
                      <a:pt x="11490" y="697"/>
                    </a:cubicBezTo>
                    <a:cubicBezTo>
                      <a:pt x="7812" y="1913"/>
                      <a:pt x="4195" y="5196"/>
                      <a:pt x="1247" y="7992"/>
                    </a:cubicBezTo>
                    <a:lnTo>
                      <a:pt x="1" y="9178"/>
                    </a:lnTo>
                    <a:lnTo>
                      <a:pt x="761" y="11001"/>
                    </a:lnTo>
                    <a:lnTo>
                      <a:pt x="1520" y="12795"/>
                    </a:lnTo>
                    <a:lnTo>
                      <a:pt x="3223" y="12764"/>
                    </a:lnTo>
                    <a:cubicBezTo>
                      <a:pt x="7296" y="12643"/>
                      <a:pt x="12189" y="12430"/>
                      <a:pt x="15624" y="10606"/>
                    </a:cubicBezTo>
                    <a:cubicBezTo>
                      <a:pt x="18451" y="9147"/>
                      <a:pt x="20883" y="6412"/>
                      <a:pt x="22433" y="4284"/>
                    </a:cubicBezTo>
                    <a:cubicBezTo>
                      <a:pt x="23618" y="2643"/>
                      <a:pt x="24287" y="1336"/>
                      <a:pt x="24165" y="1244"/>
                    </a:cubicBezTo>
                    <a:cubicBezTo>
                      <a:pt x="24104" y="1092"/>
                      <a:pt x="22737" y="637"/>
                      <a:pt x="20761" y="333"/>
                    </a:cubicBezTo>
                    <a:cubicBezTo>
                      <a:pt x="19542" y="146"/>
                      <a:pt x="18087" y="0"/>
                      <a:pt x="16571"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2" name="Google Shape;19802;p44"/>
              <p:cNvSpPr/>
              <p:nvPr/>
            </p:nvSpPr>
            <p:spPr>
              <a:xfrm>
                <a:off x="2631087" y="1100476"/>
                <a:ext cx="105497" cy="146131"/>
              </a:xfrm>
              <a:custGeom>
                <a:avLst/>
                <a:gdLst/>
                <a:ahLst/>
                <a:cxnLst/>
                <a:rect l="l" t="t" r="r" b="b"/>
                <a:pathLst>
                  <a:path w="3223" h="4803" extrusionOk="0">
                    <a:moveTo>
                      <a:pt x="1247" y="0"/>
                    </a:moveTo>
                    <a:lnTo>
                      <a:pt x="1" y="1186"/>
                    </a:lnTo>
                    <a:lnTo>
                      <a:pt x="761" y="3009"/>
                    </a:lnTo>
                    <a:lnTo>
                      <a:pt x="1520" y="4803"/>
                    </a:lnTo>
                    <a:lnTo>
                      <a:pt x="3223" y="4772"/>
                    </a:lnTo>
                    <a:lnTo>
                      <a:pt x="1247" y="0"/>
                    </a:ln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3" name="Google Shape;19803;p44"/>
              <p:cNvSpPr/>
              <p:nvPr/>
            </p:nvSpPr>
            <p:spPr>
              <a:xfrm>
                <a:off x="3311575" y="867462"/>
                <a:ext cx="115448" cy="121183"/>
              </a:xfrm>
              <a:custGeom>
                <a:avLst/>
                <a:gdLst/>
                <a:ahLst/>
                <a:cxnLst/>
                <a:rect l="l" t="t" r="r" b="b"/>
                <a:pathLst>
                  <a:path w="3527" h="3983" extrusionOk="0">
                    <a:moveTo>
                      <a:pt x="0" y="1"/>
                    </a:moveTo>
                    <a:lnTo>
                      <a:pt x="1672" y="3983"/>
                    </a:lnTo>
                    <a:cubicBezTo>
                      <a:pt x="2858" y="2311"/>
                      <a:pt x="3526" y="1034"/>
                      <a:pt x="3405" y="913"/>
                    </a:cubicBezTo>
                    <a:cubicBezTo>
                      <a:pt x="3344" y="761"/>
                      <a:pt x="1976" y="305"/>
                      <a:pt x="0" y="1"/>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4" name="Google Shape;19804;p44"/>
              <p:cNvSpPr/>
              <p:nvPr/>
            </p:nvSpPr>
            <p:spPr>
              <a:xfrm>
                <a:off x="3045055" y="912059"/>
                <a:ext cx="218817" cy="174061"/>
              </a:xfrm>
              <a:custGeom>
                <a:avLst/>
                <a:gdLst/>
                <a:ahLst/>
                <a:cxnLst/>
                <a:rect l="l" t="t" r="r" b="b"/>
                <a:pathLst>
                  <a:path w="6685" h="5721" extrusionOk="0">
                    <a:moveTo>
                      <a:pt x="3447" y="0"/>
                    </a:moveTo>
                    <a:cubicBezTo>
                      <a:pt x="2376" y="0"/>
                      <a:pt x="1304" y="585"/>
                      <a:pt x="818" y="1755"/>
                    </a:cubicBezTo>
                    <a:cubicBezTo>
                      <a:pt x="0" y="3748"/>
                      <a:pt x="1524" y="5720"/>
                      <a:pt x="3439" y="5720"/>
                    </a:cubicBezTo>
                    <a:cubicBezTo>
                      <a:pt x="3802" y="5720"/>
                      <a:pt x="4179" y="5649"/>
                      <a:pt x="4557" y="5494"/>
                    </a:cubicBezTo>
                    <a:cubicBezTo>
                      <a:pt x="5985" y="4886"/>
                      <a:pt x="6684" y="3214"/>
                      <a:pt x="6076" y="1755"/>
                    </a:cubicBezTo>
                    <a:cubicBezTo>
                      <a:pt x="5590" y="585"/>
                      <a:pt x="4519" y="0"/>
                      <a:pt x="3447" y="0"/>
                    </a:cubicBezTo>
                    <a:close/>
                  </a:path>
                </a:pathLst>
              </a:custGeom>
              <a:solidFill>
                <a:srgbClr val="141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5" name="Google Shape;19805;p44"/>
              <p:cNvSpPr/>
              <p:nvPr/>
            </p:nvSpPr>
            <p:spPr>
              <a:xfrm>
                <a:off x="3090714" y="936794"/>
                <a:ext cx="134334" cy="124864"/>
              </a:xfrm>
              <a:custGeom>
                <a:avLst/>
                <a:gdLst/>
                <a:ahLst/>
                <a:cxnLst/>
                <a:rect l="l" t="t" r="r" b="b"/>
                <a:pathLst>
                  <a:path w="4104" h="4104" extrusionOk="0">
                    <a:moveTo>
                      <a:pt x="2067" y="0"/>
                    </a:moveTo>
                    <a:cubicBezTo>
                      <a:pt x="912" y="0"/>
                      <a:pt x="0" y="912"/>
                      <a:pt x="0" y="2037"/>
                    </a:cubicBezTo>
                    <a:cubicBezTo>
                      <a:pt x="0" y="3192"/>
                      <a:pt x="912" y="4104"/>
                      <a:pt x="2067" y="4104"/>
                    </a:cubicBezTo>
                    <a:cubicBezTo>
                      <a:pt x="3192" y="4104"/>
                      <a:pt x="4104" y="3192"/>
                      <a:pt x="4104" y="2037"/>
                    </a:cubicBezTo>
                    <a:cubicBezTo>
                      <a:pt x="4104" y="912"/>
                      <a:pt x="3192" y="0"/>
                      <a:pt x="2067"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6" name="Google Shape;19806;p44"/>
              <p:cNvSpPr/>
              <p:nvPr/>
            </p:nvSpPr>
            <p:spPr>
              <a:xfrm>
                <a:off x="2845043" y="1015623"/>
                <a:ext cx="176068" cy="139134"/>
              </a:xfrm>
              <a:custGeom>
                <a:avLst/>
                <a:gdLst/>
                <a:ahLst/>
                <a:cxnLst/>
                <a:rect l="l" t="t" r="r" b="b"/>
                <a:pathLst>
                  <a:path w="5379" h="4573" extrusionOk="0">
                    <a:moveTo>
                      <a:pt x="2780" y="0"/>
                    </a:moveTo>
                    <a:cubicBezTo>
                      <a:pt x="1921" y="0"/>
                      <a:pt x="1063" y="464"/>
                      <a:pt x="667" y="1391"/>
                    </a:cubicBezTo>
                    <a:cubicBezTo>
                      <a:pt x="0" y="2982"/>
                      <a:pt x="1218" y="4573"/>
                      <a:pt x="2747" y="4573"/>
                    </a:cubicBezTo>
                    <a:cubicBezTo>
                      <a:pt x="3029" y="4573"/>
                      <a:pt x="3322" y="4519"/>
                      <a:pt x="3616" y="4400"/>
                    </a:cubicBezTo>
                    <a:cubicBezTo>
                      <a:pt x="4801" y="3914"/>
                      <a:pt x="5379" y="2576"/>
                      <a:pt x="4892" y="1391"/>
                    </a:cubicBezTo>
                    <a:cubicBezTo>
                      <a:pt x="4497" y="464"/>
                      <a:pt x="3639" y="0"/>
                      <a:pt x="2780" y="0"/>
                    </a:cubicBezTo>
                    <a:close/>
                  </a:path>
                </a:pathLst>
              </a:custGeom>
              <a:solidFill>
                <a:srgbClr val="141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7" name="Google Shape;19807;p44"/>
              <p:cNvSpPr/>
              <p:nvPr/>
            </p:nvSpPr>
            <p:spPr>
              <a:xfrm>
                <a:off x="2869754" y="1034821"/>
                <a:ext cx="126478" cy="100342"/>
              </a:xfrm>
              <a:custGeom>
                <a:avLst/>
                <a:gdLst/>
                <a:ahLst/>
                <a:cxnLst/>
                <a:rect l="l" t="t" r="r" b="b"/>
                <a:pathLst>
                  <a:path w="3864" h="3298" extrusionOk="0">
                    <a:moveTo>
                      <a:pt x="1995" y="0"/>
                    </a:moveTo>
                    <a:cubicBezTo>
                      <a:pt x="1371" y="0"/>
                      <a:pt x="748" y="335"/>
                      <a:pt x="460" y="1003"/>
                    </a:cubicBezTo>
                    <a:cubicBezTo>
                      <a:pt x="1" y="2150"/>
                      <a:pt x="888" y="3297"/>
                      <a:pt x="1976" y="3297"/>
                    </a:cubicBezTo>
                    <a:cubicBezTo>
                      <a:pt x="2185" y="3297"/>
                      <a:pt x="2402" y="3255"/>
                      <a:pt x="2618" y="3161"/>
                    </a:cubicBezTo>
                    <a:cubicBezTo>
                      <a:pt x="3469" y="2827"/>
                      <a:pt x="3864" y="1854"/>
                      <a:pt x="3530" y="1003"/>
                    </a:cubicBezTo>
                    <a:cubicBezTo>
                      <a:pt x="3241" y="335"/>
                      <a:pt x="2618" y="0"/>
                      <a:pt x="1995"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8" name="Google Shape;1553;p50">
            <a:extLst>
              <a:ext uri="{FF2B5EF4-FFF2-40B4-BE49-F238E27FC236}">
                <a16:creationId xmlns:a16="http://schemas.microsoft.com/office/drawing/2014/main" id="{796CA571-EA7A-4EB6-989B-07DB6EAE6D43}"/>
              </a:ext>
            </a:extLst>
          </p:cNvPr>
          <p:cNvSpPr txBox="1">
            <a:spLocks/>
          </p:cNvSpPr>
          <p:nvPr/>
        </p:nvSpPr>
        <p:spPr>
          <a:xfrm>
            <a:off x="3247762" y="4644593"/>
            <a:ext cx="3230371" cy="380400"/>
          </a:xfrm>
          <a:prstGeom prst="rect">
            <a:avLst/>
          </a:prstGeom>
        </p:spPr>
        <p:txBody>
          <a:bodyPr spcFirstLastPara="1" wrap="square" lIns="68575" tIns="34275" rIns="68575" bIns="3427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800"/>
              </a:spcBef>
            </a:pPr>
            <a:r>
              <a:rPr lang="es-ES" sz="1800" dirty="0">
                <a:solidFill>
                  <a:srgbClr val="C60C84"/>
                </a:solidFill>
              </a:rPr>
              <a:t>www.dotnetmastery.com</a:t>
            </a:r>
          </a:p>
        </p:txBody>
      </p:sp>
      <p:pic>
        <p:nvPicPr>
          <p:cNvPr id="26" name="Picture 25" descr="Icon&#10;&#10;Description automatically generated">
            <a:extLst>
              <a:ext uri="{FF2B5EF4-FFF2-40B4-BE49-F238E27FC236}">
                <a16:creationId xmlns:a16="http://schemas.microsoft.com/office/drawing/2014/main" id="{059C06B4-0A2D-4017-B61E-6C859623B917}"/>
              </a:ext>
            </a:extLst>
          </p:cNvPr>
          <p:cNvPicPr>
            <a:picLocks noChangeAspect="1"/>
          </p:cNvPicPr>
          <p:nvPr/>
        </p:nvPicPr>
        <p:blipFill>
          <a:blip r:embed="rId3"/>
          <a:stretch>
            <a:fillRect/>
          </a:stretch>
        </p:blipFill>
        <p:spPr>
          <a:xfrm>
            <a:off x="3069144" y="2831883"/>
            <a:ext cx="995304" cy="995304"/>
          </a:xfrm>
          <a:prstGeom prst="rect">
            <a:avLst/>
          </a:prstGeom>
        </p:spPr>
      </p:pic>
      <p:pic>
        <p:nvPicPr>
          <p:cNvPr id="27" name="Picture 26" descr="Icon&#10;&#10;Description automatically generated">
            <a:extLst>
              <a:ext uri="{FF2B5EF4-FFF2-40B4-BE49-F238E27FC236}">
                <a16:creationId xmlns:a16="http://schemas.microsoft.com/office/drawing/2014/main" id="{08C3031B-5C92-4131-97E8-139FF6A026CA}"/>
              </a:ext>
            </a:extLst>
          </p:cNvPr>
          <p:cNvPicPr>
            <a:picLocks noChangeAspect="1"/>
          </p:cNvPicPr>
          <p:nvPr/>
        </p:nvPicPr>
        <p:blipFill>
          <a:blip r:embed="rId4"/>
          <a:stretch>
            <a:fillRect/>
          </a:stretch>
        </p:blipFill>
        <p:spPr>
          <a:xfrm>
            <a:off x="953724" y="2783755"/>
            <a:ext cx="1070352" cy="1070352"/>
          </a:xfrm>
          <a:prstGeom prst="rect">
            <a:avLst/>
          </a:prstGeom>
        </p:spPr>
      </p:pic>
      <p:pic>
        <p:nvPicPr>
          <p:cNvPr id="29" name="Picture 28" descr="Icon&#10;&#10;Description automatically generated">
            <a:extLst>
              <a:ext uri="{FF2B5EF4-FFF2-40B4-BE49-F238E27FC236}">
                <a16:creationId xmlns:a16="http://schemas.microsoft.com/office/drawing/2014/main" id="{2C68E9BD-E3C2-4AC1-B62E-85AD38565C40}"/>
              </a:ext>
            </a:extLst>
          </p:cNvPr>
          <p:cNvPicPr>
            <a:picLocks noChangeAspect="1"/>
          </p:cNvPicPr>
          <p:nvPr/>
        </p:nvPicPr>
        <p:blipFill>
          <a:blip r:embed="rId5"/>
          <a:stretch>
            <a:fillRect/>
          </a:stretch>
        </p:blipFill>
        <p:spPr>
          <a:xfrm>
            <a:off x="5118108" y="2710108"/>
            <a:ext cx="1104801" cy="1104801"/>
          </a:xfrm>
          <a:prstGeom prst="rect">
            <a:avLst/>
          </a:prstGeom>
        </p:spPr>
      </p:pic>
      <p:pic>
        <p:nvPicPr>
          <p:cNvPr id="30" name="Picture 29" descr="Chart, icon&#10;&#10;Description automatically generated">
            <a:extLst>
              <a:ext uri="{FF2B5EF4-FFF2-40B4-BE49-F238E27FC236}">
                <a16:creationId xmlns:a16="http://schemas.microsoft.com/office/drawing/2014/main" id="{5BB47A64-9FF0-46B5-90F3-8958D3465A6E}"/>
              </a:ext>
            </a:extLst>
          </p:cNvPr>
          <p:cNvPicPr>
            <a:picLocks noChangeAspect="1"/>
          </p:cNvPicPr>
          <p:nvPr/>
        </p:nvPicPr>
        <p:blipFill>
          <a:blip r:embed="rId6"/>
          <a:stretch>
            <a:fillRect/>
          </a:stretch>
        </p:blipFill>
        <p:spPr>
          <a:xfrm>
            <a:off x="7318678" y="2831883"/>
            <a:ext cx="838648" cy="83864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787"/>
                                        </p:tgtEl>
                                        <p:attrNameLst>
                                          <p:attrName>style.visibility</p:attrName>
                                        </p:attrNameLst>
                                      </p:cBhvr>
                                      <p:to>
                                        <p:strVal val="visible"/>
                                      </p:to>
                                    </p:set>
                                    <p:anim calcmode="lin" valueType="num">
                                      <p:cBhvr additive="base">
                                        <p:cTn id="7" dur="10500" fill="hold"/>
                                        <p:tgtEl>
                                          <p:spTgt spid="19787"/>
                                        </p:tgtEl>
                                        <p:attrNameLst>
                                          <p:attrName>ppt_x</p:attrName>
                                        </p:attrNameLst>
                                      </p:cBhvr>
                                      <p:tavLst>
                                        <p:tav tm="0">
                                          <p:val>
                                            <p:strVal val="0-#ppt_w/2"/>
                                          </p:val>
                                        </p:tav>
                                        <p:tav tm="100000">
                                          <p:val>
                                            <p:strVal val="#ppt_x"/>
                                          </p:val>
                                        </p:tav>
                                      </p:tavLst>
                                    </p:anim>
                                    <p:anim calcmode="lin" valueType="num">
                                      <p:cBhvr additive="base">
                                        <p:cTn id="8" dur="10500" fill="hold"/>
                                        <p:tgtEl>
                                          <p:spTgt spid="1978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randombar(horizontal)">
                                      <p:cBhvr>
                                        <p:cTn id="13" dur="500"/>
                                        <p:tgtEl>
                                          <p:spTgt spid="27"/>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randombar(horizontal)">
                                      <p:cBhvr>
                                        <p:cTn id="18" dur="5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randombar(horizontal)">
                                      <p:cBhvr>
                                        <p:cTn id="23" dur="500"/>
                                        <p:tgtEl>
                                          <p:spTgt spid="29"/>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randombar(horizontal)">
                                      <p:cBhvr>
                                        <p:cTn id="2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783"/>
        <p:cNvGrpSpPr/>
        <p:nvPr/>
      </p:nvGrpSpPr>
      <p:grpSpPr>
        <a:xfrm>
          <a:off x="0" y="0"/>
          <a:ext cx="0" cy="0"/>
          <a:chOff x="0" y="0"/>
          <a:chExt cx="0" cy="0"/>
        </a:xfrm>
      </p:grpSpPr>
      <p:cxnSp>
        <p:nvCxnSpPr>
          <p:cNvPr id="19786" name="Google Shape;19786;p44"/>
          <p:cNvCxnSpPr/>
          <p:nvPr/>
        </p:nvCxnSpPr>
        <p:spPr>
          <a:xfrm>
            <a:off x="1522507" y="1708029"/>
            <a:ext cx="6169200" cy="0"/>
          </a:xfrm>
          <a:prstGeom prst="straightConnector1">
            <a:avLst/>
          </a:prstGeom>
          <a:noFill/>
          <a:ln w="19050" cap="flat" cmpd="sng">
            <a:solidFill>
              <a:srgbClr val="C3C3C3"/>
            </a:solidFill>
            <a:prstDash val="solid"/>
            <a:round/>
            <a:headEnd type="none" w="med" len="med"/>
            <a:tailEnd type="none" w="med" len="med"/>
          </a:ln>
        </p:spPr>
      </p:cxnSp>
      <p:sp>
        <p:nvSpPr>
          <p:cNvPr id="26" name="Google Shape;19784;p44">
            <a:extLst>
              <a:ext uri="{FF2B5EF4-FFF2-40B4-BE49-F238E27FC236}">
                <a16:creationId xmlns:a16="http://schemas.microsoft.com/office/drawing/2014/main" id="{689F232B-2CE2-4855-8B17-96CCA1BD2C72}"/>
              </a:ext>
            </a:extLst>
          </p:cNvPr>
          <p:cNvSpPr txBox="1">
            <a:spLocks/>
          </p:cNvSpPr>
          <p:nvPr/>
        </p:nvSpPr>
        <p:spPr>
          <a:xfrm>
            <a:off x="-66853" y="686812"/>
            <a:ext cx="9143999" cy="1119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708EC0"/>
              </a:buClr>
              <a:buSzPts val="5200"/>
              <a:buFont typeface="Big Shoulders Text"/>
              <a:buNone/>
              <a:defRPr sz="6000" b="0" i="0" u="none" strike="noStrike" cap="none">
                <a:solidFill>
                  <a:srgbClr val="708EC0"/>
                </a:solidFill>
                <a:latin typeface="Big Shoulders Text"/>
                <a:ea typeface="Big Shoulders Text"/>
                <a:cs typeface="Big Shoulders Text"/>
                <a:sym typeface="Big Shoulders Text"/>
              </a:defRPr>
            </a:lvl1pPr>
            <a:lvl2pPr marR="0" lvl="1"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2pPr>
            <a:lvl3pPr marR="0" lvl="2"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3pPr>
            <a:lvl4pPr marR="0" lvl="3"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4pPr>
            <a:lvl5pPr marR="0" lvl="4"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5pPr>
            <a:lvl6pPr marR="0" lvl="5"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6pPr>
            <a:lvl7pPr marR="0" lvl="6"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7pPr>
            <a:lvl8pPr marR="0" lvl="7"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8pPr>
            <a:lvl9pPr marR="0" lvl="8"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9pPr>
          </a:lstStyle>
          <a:p>
            <a:r>
              <a:rPr lang="en-US" sz="5400" dirty="0">
                <a:solidFill>
                  <a:srgbClr val="00B0F0"/>
                </a:solidFill>
              </a:rPr>
              <a:t>PROJECT RESOURCES</a:t>
            </a:r>
          </a:p>
        </p:txBody>
      </p:sp>
      <p:grpSp>
        <p:nvGrpSpPr>
          <p:cNvPr id="27" name="Google Shape;19787;p44">
            <a:extLst>
              <a:ext uri="{FF2B5EF4-FFF2-40B4-BE49-F238E27FC236}">
                <a16:creationId xmlns:a16="http://schemas.microsoft.com/office/drawing/2014/main" id="{B46E6D40-6AC1-4E3E-AB1E-2821ACD2FE37}"/>
              </a:ext>
            </a:extLst>
          </p:cNvPr>
          <p:cNvGrpSpPr/>
          <p:nvPr/>
        </p:nvGrpSpPr>
        <p:grpSpPr>
          <a:xfrm rot="1072970">
            <a:off x="430233" y="4078724"/>
            <a:ext cx="9276397" cy="4825859"/>
            <a:chOff x="863575" y="2473396"/>
            <a:chExt cx="9490102" cy="4937035"/>
          </a:xfrm>
        </p:grpSpPr>
        <p:grpSp>
          <p:nvGrpSpPr>
            <p:cNvPr id="28" name="Google Shape;19788;p44">
              <a:extLst>
                <a:ext uri="{FF2B5EF4-FFF2-40B4-BE49-F238E27FC236}">
                  <a16:creationId xmlns:a16="http://schemas.microsoft.com/office/drawing/2014/main" id="{2DB5AC65-9DEB-4DF6-BA0C-5CCD5C2389B9}"/>
                </a:ext>
              </a:extLst>
            </p:cNvPr>
            <p:cNvGrpSpPr/>
            <p:nvPr/>
          </p:nvGrpSpPr>
          <p:grpSpPr>
            <a:xfrm rot="-369367">
              <a:off x="863575" y="2583971"/>
              <a:ext cx="9490102" cy="4826460"/>
              <a:chOff x="-1565187" y="1087515"/>
              <a:chExt cx="10701345" cy="6271018"/>
            </a:xfrm>
          </p:grpSpPr>
          <p:sp>
            <p:nvSpPr>
              <p:cNvPr id="39" name="Google Shape;19789;p44">
                <a:extLst>
                  <a:ext uri="{FF2B5EF4-FFF2-40B4-BE49-F238E27FC236}">
                    <a16:creationId xmlns:a16="http://schemas.microsoft.com/office/drawing/2014/main" id="{64D1FF3B-8269-4BDC-ACE5-5BBFFE5A29A3}"/>
                  </a:ext>
                </a:extLst>
              </p:cNvPr>
              <p:cNvSpPr/>
              <p:nvPr/>
            </p:nvSpPr>
            <p:spPr>
              <a:xfrm>
                <a:off x="-1565187" y="1087515"/>
                <a:ext cx="10701345" cy="6271018"/>
              </a:xfrm>
              <a:custGeom>
                <a:avLst/>
                <a:gdLst/>
                <a:ahLst/>
                <a:cxnLst/>
                <a:rect l="l" t="t" r="r" b="b"/>
                <a:pathLst>
                  <a:path w="344810" h="206114" extrusionOk="0">
                    <a:moveTo>
                      <a:pt x="91917" y="34621"/>
                    </a:moveTo>
                    <a:cubicBezTo>
                      <a:pt x="82282" y="48603"/>
                      <a:pt x="78482" y="64470"/>
                      <a:pt x="79029" y="80093"/>
                    </a:cubicBezTo>
                    <a:cubicBezTo>
                      <a:pt x="79273" y="87084"/>
                      <a:pt x="80397" y="94105"/>
                      <a:pt x="83832" y="100610"/>
                    </a:cubicBezTo>
                    <a:cubicBezTo>
                      <a:pt x="89790" y="111948"/>
                      <a:pt x="102920" y="122161"/>
                      <a:pt x="117602" y="127936"/>
                    </a:cubicBezTo>
                    <a:cubicBezTo>
                      <a:pt x="132283" y="133680"/>
                      <a:pt x="147116" y="138392"/>
                      <a:pt x="163681" y="139972"/>
                    </a:cubicBezTo>
                    <a:cubicBezTo>
                      <a:pt x="189791" y="142434"/>
                      <a:pt x="220065" y="138240"/>
                      <a:pt x="240431" y="126021"/>
                    </a:cubicBezTo>
                    <a:cubicBezTo>
                      <a:pt x="248698" y="121066"/>
                      <a:pt x="255081" y="114440"/>
                      <a:pt x="258668" y="107115"/>
                    </a:cubicBezTo>
                    <a:cubicBezTo>
                      <a:pt x="262468" y="99303"/>
                      <a:pt x="263045" y="90428"/>
                      <a:pt x="258273" y="82920"/>
                    </a:cubicBezTo>
                    <a:cubicBezTo>
                      <a:pt x="253501" y="75443"/>
                      <a:pt x="242832" y="69759"/>
                      <a:pt x="231464" y="70032"/>
                    </a:cubicBezTo>
                    <a:cubicBezTo>
                      <a:pt x="220065" y="70306"/>
                      <a:pt x="209275" y="77540"/>
                      <a:pt x="209579" y="85807"/>
                    </a:cubicBezTo>
                    <a:cubicBezTo>
                      <a:pt x="204868" y="80093"/>
                      <a:pt x="208941" y="71613"/>
                      <a:pt x="217512" y="69242"/>
                    </a:cubicBezTo>
                    <a:cubicBezTo>
                      <a:pt x="220765" y="68360"/>
                      <a:pt x="224412" y="68239"/>
                      <a:pt x="227482" y="67023"/>
                    </a:cubicBezTo>
                    <a:cubicBezTo>
                      <a:pt x="229944" y="66050"/>
                      <a:pt x="231798" y="64439"/>
                      <a:pt x="234139" y="63284"/>
                    </a:cubicBezTo>
                    <a:cubicBezTo>
                      <a:pt x="242498" y="59272"/>
                      <a:pt x="255720" y="64075"/>
                      <a:pt x="256236" y="71339"/>
                    </a:cubicBezTo>
                    <a:cubicBezTo>
                      <a:pt x="256328" y="72433"/>
                      <a:pt x="256176" y="73619"/>
                      <a:pt x="256905" y="74591"/>
                    </a:cubicBezTo>
                    <a:cubicBezTo>
                      <a:pt x="259367" y="77965"/>
                      <a:pt x="266480" y="74774"/>
                      <a:pt x="271708" y="75351"/>
                    </a:cubicBezTo>
                    <a:cubicBezTo>
                      <a:pt x="277118" y="75929"/>
                      <a:pt x="279519" y="80549"/>
                      <a:pt x="280279" y="84470"/>
                    </a:cubicBezTo>
                    <a:cubicBezTo>
                      <a:pt x="281860" y="92677"/>
                      <a:pt x="280918" y="101157"/>
                      <a:pt x="277574" y="108817"/>
                    </a:cubicBezTo>
                    <a:cubicBezTo>
                      <a:pt x="283927" y="105899"/>
                      <a:pt x="288547" y="100185"/>
                      <a:pt x="290097" y="93346"/>
                    </a:cubicBezTo>
                    <a:cubicBezTo>
                      <a:pt x="291435" y="87266"/>
                      <a:pt x="290432" y="81066"/>
                      <a:pt x="289428" y="74956"/>
                    </a:cubicBezTo>
                    <a:cubicBezTo>
                      <a:pt x="296085" y="81370"/>
                      <a:pt x="298942" y="89789"/>
                      <a:pt x="297058" y="97722"/>
                    </a:cubicBezTo>
                    <a:cubicBezTo>
                      <a:pt x="306298" y="76719"/>
                      <a:pt x="302347" y="53983"/>
                      <a:pt x="296176" y="32463"/>
                    </a:cubicBezTo>
                    <a:cubicBezTo>
                      <a:pt x="295021" y="28542"/>
                      <a:pt x="293866" y="24560"/>
                      <a:pt x="294565" y="20579"/>
                    </a:cubicBezTo>
                    <a:cubicBezTo>
                      <a:pt x="295264" y="16627"/>
                      <a:pt x="298274" y="12615"/>
                      <a:pt x="303380" y="11095"/>
                    </a:cubicBezTo>
                    <a:cubicBezTo>
                      <a:pt x="313168" y="8177"/>
                      <a:pt x="322833" y="15533"/>
                      <a:pt x="327180" y="22493"/>
                    </a:cubicBezTo>
                    <a:cubicBezTo>
                      <a:pt x="332925" y="31642"/>
                      <a:pt x="335782" y="41582"/>
                      <a:pt x="338031" y="51521"/>
                    </a:cubicBezTo>
                    <a:cubicBezTo>
                      <a:pt x="342013" y="69151"/>
                      <a:pt x="344202" y="87175"/>
                      <a:pt x="344536" y="105261"/>
                    </a:cubicBezTo>
                    <a:cubicBezTo>
                      <a:pt x="344809" y="119182"/>
                      <a:pt x="343928" y="133316"/>
                      <a:pt x="338426" y="146659"/>
                    </a:cubicBezTo>
                    <a:cubicBezTo>
                      <a:pt x="332894" y="160003"/>
                      <a:pt x="322347" y="172648"/>
                      <a:pt x="306450" y="180459"/>
                    </a:cubicBezTo>
                    <a:cubicBezTo>
                      <a:pt x="294140" y="186508"/>
                      <a:pt x="279459" y="189365"/>
                      <a:pt x="265142" y="192101"/>
                    </a:cubicBezTo>
                    <a:cubicBezTo>
                      <a:pt x="239184" y="197025"/>
                      <a:pt x="213105" y="202040"/>
                      <a:pt x="186448" y="204077"/>
                    </a:cubicBezTo>
                    <a:cubicBezTo>
                      <a:pt x="159791" y="206113"/>
                      <a:pt x="132283" y="205110"/>
                      <a:pt x="107145" y="198393"/>
                    </a:cubicBezTo>
                    <a:cubicBezTo>
                      <a:pt x="96385" y="195505"/>
                      <a:pt x="83224" y="191888"/>
                      <a:pt x="74531" y="197359"/>
                    </a:cubicBezTo>
                    <a:cubicBezTo>
                      <a:pt x="72008" y="198970"/>
                      <a:pt x="70123" y="201250"/>
                      <a:pt x="66962" y="202010"/>
                    </a:cubicBezTo>
                    <a:cubicBezTo>
                      <a:pt x="63528" y="202830"/>
                      <a:pt x="59941" y="201584"/>
                      <a:pt x="56780" y="200368"/>
                    </a:cubicBezTo>
                    <a:lnTo>
                      <a:pt x="27813" y="189183"/>
                    </a:lnTo>
                    <a:cubicBezTo>
                      <a:pt x="23010" y="187359"/>
                      <a:pt x="17995" y="185353"/>
                      <a:pt x="15198" y="181949"/>
                    </a:cubicBezTo>
                    <a:cubicBezTo>
                      <a:pt x="10548" y="176234"/>
                      <a:pt x="13071" y="167693"/>
                      <a:pt x="5867" y="163650"/>
                    </a:cubicBezTo>
                    <a:cubicBezTo>
                      <a:pt x="7934" y="160672"/>
                      <a:pt x="1" y="161036"/>
                      <a:pt x="4560" y="160884"/>
                    </a:cubicBezTo>
                    <a:cubicBezTo>
                      <a:pt x="7204" y="132495"/>
                      <a:pt x="3131" y="107267"/>
                      <a:pt x="18816" y="73649"/>
                    </a:cubicBezTo>
                    <a:cubicBezTo>
                      <a:pt x="24530" y="61369"/>
                      <a:pt x="34925" y="50488"/>
                      <a:pt x="46688" y="40700"/>
                    </a:cubicBezTo>
                    <a:cubicBezTo>
                      <a:pt x="71370" y="20183"/>
                      <a:pt x="104531" y="2524"/>
                      <a:pt x="142860" y="1"/>
                    </a:cubicBezTo>
                    <a:cubicBezTo>
                      <a:pt x="120854" y="5259"/>
                      <a:pt x="102069" y="19910"/>
                      <a:pt x="91917" y="34621"/>
                    </a:cubicBezTo>
                    <a:close/>
                  </a:path>
                </a:pathLst>
              </a:custGeom>
              <a:solidFill>
                <a:srgbClr val="F1C9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0" name="Google Shape;19790;p44">
                <a:extLst>
                  <a:ext uri="{FF2B5EF4-FFF2-40B4-BE49-F238E27FC236}">
                    <a16:creationId xmlns:a16="http://schemas.microsoft.com/office/drawing/2014/main" id="{4CC1F5E6-7B94-484E-98C9-D4BBA5D4053D}"/>
                  </a:ext>
                </a:extLst>
              </p:cNvPr>
              <p:cNvSpPr/>
              <p:nvPr/>
            </p:nvSpPr>
            <p:spPr>
              <a:xfrm>
                <a:off x="-158454" y="1585956"/>
                <a:ext cx="5860132" cy="5066006"/>
              </a:xfrm>
              <a:custGeom>
                <a:avLst/>
                <a:gdLst/>
                <a:ahLst/>
                <a:cxnLst/>
                <a:rect l="l" t="t" r="r" b="b"/>
                <a:pathLst>
                  <a:path w="179031" h="166508" extrusionOk="0">
                    <a:moveTo>
                      <a:pt x="26505" y="22767"/>
                    </a:moveTo>
                    <a:cubicBezTo>
                      <a:pt x="28420" y="20670"/>
                      <a:pt x="30913" y="18907"/>
                      <a:pt x="33405" y="17174"/>
                    </a:cubicBezTo>
                    <a:cubicBezTo>
                      <a:pt x="43648" y="10031"/>
                      <a:pt x="51308" y="7144"/>
                      <a:pt x="61551" y="1"/>
                    </a:cubicBezTo>
                    <a:cubicBezTo>
                      <a:pt x="50579" y="9059"/>
                      <a:pt x="43800" y="14925"/>
                      <a:pt x="36749" y="25928"/>
                    </a:cubicBezTo>
                    <a:cubicBezTo>
                      <a:pt x="26505" y="41856"/>
                      <a:pt x="18481" y="60093"/>
                      <a:pt x="22432" y="77479"/>
                    </a:cubicBezTo>
                    <a:cubicBezTo>
                      <a:pt x="22706" y="78634"/>
                      <a:pt x="23040" y="79820"/>
                      <a:pt x="23891" y="80792"/>
                    </a:cubicBezTo>
                    <a:cubicBezTo>
                      <a:pt x="25077" y="82160"/>
                      <a:pt x="27174" y="82981"/>
                      <a:pt x="28207" y="84409"/>
                    </a:cubicBezTo>
                    <a:cubicBezTo>
                      <a:pt x="29180" y="85716"/>
                      <a:pt x="29089" y="87297"/>
                      <a:pt x="29150" y="88786"/>
                    </a:cubicBezTo>
                    <a:cubicBezTo>
                      <a:pt x="29666" y="101097"/>
                      <a:pt x="41855" y="111340"/>
                      <a:pt x="54560" y="119212"/>
                    </a:cubicBezTo>
                    <a:cubicBezTo>
                      <a:pt x="64287" y="125231"/>
                      <a:pt x="74470" y="130459"/>
                      <a:pt x="85017" y="134927"/>
                    </a:cubicBezTo>
                    <a:cubicBezTo>
                      <a:pt x="70792" y="127571"/>
                      <a:pt x="56232" y="119972"/>
                      <a:pt x="46445" y="109334"/>
                    </a:cubicBezTo>
                    <a:cubicBezTo>
                      <a:pt x="58664" y="118088"/>
                      <a:pt x="74318" y="124197"/>
                      <a:pt x="90944" y="126720"/>
                    </a:cubicBezTo>
                    <a:cubicBezTo>
                      <a:pt x="97266" y="127693"/>
                      <a:pt x="104622" y="128574"/>
                      <a:pt x="107966" y="132708"/>
                    </a:cubicBezTo>
                    <a:cubicBezTo>
                      <a:pt x="109030" y="134015"/>
                      <a:pt x="109546" y="135535"/>
                      <a:pt x="110640" y="136842"/>
                    </a:cubicBezTo>
                    <a:cubicBezTo>
                      <a:pt x="114014" y="140763"/>
                      <a:pt x="121522" y="141219"/>
                      <a:pt x="127662" y="140428"/>
                    </a:cubicBezTo>
                    <a:cubicBezTo>
                      <a:pt x="133832" y="139638"/>
                      <a:pt x="140185" y="137997"/>
                      <a:pt x="146203" y="139273"/>
                    </a:cubicBezTo>
                    <a:cubicBezTo>
                      <a:pt x="149395" y="139973"/>
                      <a:pt x="152191" y="141432"/>
                      <a:pt x="155109" y="142678"/>
                    </a:cubicBezTo>
                    <a:cubicBezTo>
                      <a:pt x="162678" y="145778"/>
                      <a:pt x="170824" y="147267"/>
                      <a:pt x="179031" y="147085"/>
                    </a:cubicBezTo>
                    <a:cubicBezTo>
                      <a:pt x="157055" y="150307"/>
                      <a:pt x="136538" y="157632"/>
                      <a:pt x="114683" y="161341"/>
                    </a:cubicBezTo>
                    <a:cubicBezTo>
                      <a:pt x="99364" y="163955"/>
                      <a:pt x="83558" y="164715"/>
                      <a:pt x="67874" y="165505"/>
                    </a:cubicBezTo>
                    <a:cubicBezTo>
                      <a:pt x="57600" y="165991"/>
                      <a:pt x="47235" y="166508"/>
                      <a:pt x="37052" y="165322"/>
                    </a:cubicBezTo>
                    <a:cubicBezTo>
                      <a:pt x="46779" y="163134"/>
                      <a:pt x="55837" y="159304"/>
                      <a:pt x="63375" y="154258"/>
                    </a:cubicBezTo>
                    <a:cubicBezTo>
                      <a:pt x="53649" y="148149"/>
                      <a:pt x="44378" y="141371"/>
                      <a:pt x="35624" y="133924"/>
                    </a:cubicBezTo>
                    <a:cubicBezTo>
                      <a:pt x="21125" y="121522"/>
                      <a:pt x="8389" y="106781"/>
                      <a:pt x="7265" y="90367"/>
                    </a:cubicBezTo>
                    <a:cubicBezTo>
                      <a:pt x="6231" y="88634"/>
                      <a:pt x="6414" y="86446"/>
                      <a:pt x="7751" y="84957"/>
                    </a:cubicBezTo>
                    <a:cubicBezTo>
                      <a:pt x="8481" y="90823"/>
                      <a:pt x="10517" y="96476"/>
                      <a:pt x="13709" y="101461"/>
                    </a:cubicBezTo>
                    <a:cubicBezTo>
                      <a:pt x="16687" y="98209"/>
                      <a:pt x="14377" y="93893"/>
                      <a:pt x="13283" y="90063"/>
                    </a:cubicBezTo>
                    <a:cubicBezTo>
                      <a:pt x="12432" y="87084"/>
                      <a:pt x="12341" y="84014"/>
                      <a:pt x="12280" y="80975"/>
                    </a:cubicBezTo>
                    <a:lnTo>
                      <a:pt x="11733" y="53406"/>
                    </a:lnTo>
                    <a:cubicBezTo>
                      <a:pt x="5836" y="62859"/>
                      <a:pt x="4407" y="73832"/>
                      <a:pt x="7751" y="83923"/>
                    </a:cubicBezTo>
                    <a:cubicBezTo>
                      <a:pt x="3921" y="77753"/>
                      <a:pt x="0" y="70792"/>
                      <a:pt x="2857" y="64318"/>
                    </a:cubicBezTo>
                    <a:cubicBezTo>
                      <a:pt x="3982" y="61734"/>
                      <a:pt x="6201" y="59363"/>
                      <a:pt x="6687" y="56689"/>
                    </a:cubicBezTo>
                    <a:cubicBezTo>
                      <a:pt x="7082" y="54379"/>
                      <a:pt x="6201" y="52038"/>
                      <a:pt x="6383" y="49698"/>
                    </a:cubicBezTo>
                    <a:cubicBezTo>
                      <a:pt x="6687" y="44804"/>
                      <a:pt x="10791" y="37843"/>
                      <a:pt x="14651" y="33801"/>
                    </a:cubicBezTo>
                    <a:cubicBezTo>
                      <a:pt x="16019" y="32403"/>
                      <a:pt x="17873" y="31308"/>
                      <a:pt x="19514" y="30062"/>
                    </a:cubicBezTo>
                    <a:cubicBezTo>
                      <a:pt x="21216" y="28755"/>
                      <a:pt x="26748" y="24713"/>
                      <a:pt x="26505" y="2276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9791;p44">
                <a:extLst>
                  <a:ext uri="{FF2B5EF4-FFF2-40B4-BE49-F238E27FC236}">
                    <a16:creationId xmlns:a16="http://schemas.microsoft.com/office/drawing/2014/main" id="{52FD63C3-691E-476F-916D-A71FCED4EFF5}"/>
                  </a:ext>
                </a:extLst>
              </p:cNvPr>
              <p:cNvSpPr/>
              <p:nvPr/>
            </p:nvSpPr>
            <p:spPr>
              <a:xfrm>
                <a:off x="-1473674" y="3228350"/>
                <a:ext cx="2139134" cy="3539188"/>
              </a:xfrm>
              <a:custGeom>
                <a:avLst/>
                <a:gdLst/>
                <a:ahLst/>
                <a:cxnLst/>
                <a:rect l="l" t="t" r="r" b="b"/>
                <a:pathLst>
                  <a:path w="65352" h="116325" extrusionOk="0">
                    <a:moveTo>
                      <a:pt x="11369" y="33223"/>
                    </a:moveTo>
                    <a:cubicBezTo>
                      <a:pt x="11460" y="29180"/>
                      <a:pt x="12676" y="25229"/>
                      <a:pt x="13861" y="21277"/>
                    </a:cubicBezTo>
                    <a:cubicBezTo>
                      <a:pt x="14895" y="17903"/>
                      <a:pt x="15928" y="14499"/>
                      <a:pt x="17479" y="11216"/>
                    </a:cubicBezTo>
                    <a:cubicBezTo>
                      <a:pt x="19424" y="6839"/>
                      <a:pt x="22403" y="3010"/>
                      <a:pt x="26141" y="0"/>
                    </a:cubicBezTo>
                    <a:cubicBezTo>
                      <a:pt x="19697" y="17721"/>
                      <a:pt x="21035" y="36445"/>
                      <a:pt x="22433" y="54773"/>
                    </a:cubicBezTo>
                    <a:cubicBezTo>
                      <a:pt x="22950" y="61703"/>
                      <a:pt x="23558" y="68816"/>
                      <a:pt x="27631" y="75078"/>
                    </a:cubicBezTo>
                    <a:cubicBezTo>
                      <a:pt x="28299" y="76081"/>
                      <a:pt x="29059" y="77084"/>
                      <a:pt x="29333" y="78208"/>
                    </a:cubicBezTo>
                    <a:cubicBezTo>
                      <a:pt x="29758" y="79910"/>
                      <a:pt x="28968" y="81643"/>
                      <a:pt x="28147" y="83284"/>
                    </a:cubicBezTo>
                    <a:cubicBezTo>
                      <a:pt x="27205" y="85230"/>
                      <a:pt x="26263" y="87175"/>
                      <a:pt x="25321" y="89090"/>
                    </a:cubicBezTo>
                    <a:cubicBezTo>
                      <a:pt x="24804" y="90154"/>
                      <a:pt x="24287" y="91278"/>
                      <a:pt x="24622" y="92373"/>
                    </a:cubicBezTo>
                    <a:cubicBezTo>
                      <a:pt x="25077" y="93862"/>
                      <a:pt x="26962" y="94804"/>
                      <a:pt x="28391" y="95868"/>
                    </a:cubicBezTo>
                    <a:cubicBezTo>
                      <a:pt x="31765" y="98300"/>
                      <a:pt x="33345" y="101917"/>
                      <a:pt x="36901" y="104196"/>
                    </a:cubicBezTo>
                    <a:cubicBezTo>
                      <a:pt x="42768" y="107905"/>
                      <a:pt x="51583" y="106811"/>
                      <a:pt x="58969" y="105230"/>
                    </a:cubicBezTo>
                    <a:cubicBezTo>
                      <a:pt x="54865" y="102342"/>
                      <a:pt x="50184" y="100306"/>
                      <a:pt x="45230" y="99303"/>
                    </a:cubicBezTo>
                    <a:cubicBezTo>
                      <a:pt x="42585" y="98756"/>
                      <a:pt x="39728" y="98391"/>
                      <a:pt x="37692" y="97023"/>
                    </a:cubicBezTo>
                    <a:lnTo>
                      <a:pt x="43254" y="93406"/>
                    </a:lnTo>
                    <a:cubicBezTo>
                      <a:pt x="43862" y="93011"/>
                      <a:pt x="44531" y="92555"/>
                      <a:pt x="44683" y="91917"/>
                    </a:cubicBezTo>
                    <a:cubicBezTo>
                      <a:pt x="44956" y="90944"/>
                      <a:pt x="43832" y="90123"/>
                      <a:pt x="42889" y="89424"/>
                    </a:cubicBezTo>
                    <a:cubicBezTo>
                      <a:pt x="36871" y="85017"/>
                      <a:pt x="33983" y="78786"/>
                      <a:pt x="32008" y="72676"/>
                    </a:cubicBezTo>
                    <a:cubicBezTo>
                      <a:pt x="28786" y="62889"/>
                      <a:pt x="27418" y="52615"/>
                      <a:pt x="27935" y="42372"/>
                    </a:cubicBezTo>
                    <a:cubicBezTo>
                      <a:pt x="27661" y="49606"/>
                      <a:pt x="30154" y="56749"/>
                      <a:pt x="32889" y="63710"/>
                    </a:cubicBezTo>
                    <a:cubicBezTo>
                      <a:pt x="37935" y="76628"/>
                      <a:pt x="44926" y="90306"/>
                      <a:pt x="60215" y="97509"/>
                    </a:cubicBezTo>
                    <a:cubicBezTo>
                      <a:pt x="61340" y="98026"/>
                      <a:pt x="62525" y="98573"/>
                      <a:pt x="63254" y="99424"/>
                    </a:cubicBezTo>
                    <a:cubicBezTo>
                      <a:pt x="64561" y="101005"/>
                      <a:pt x="63619" y="103072"/>
                      <a:pt x="63832" y="104926"/>
                    </a:cubicBezTo>
                    <a:cubicBezTo>
                      <a:pt x="64014" y="106719"/>
                      <a:pt x="65352" y="108452"/>
                      <a:pt x="64926" y="110184"/>
                    </a:cubicBezTo>
                    <a:cubicBezTo>
                      <a:pt x="64470" y="112039"/>
                      <a:pt x="62251" y="113376"/>
                      <a:pt x="59941" y="114136"/>
                    </a:cubicBezTo>
                    <a:cubicBezTo>
                      <a:pt x="53406" y="116324"/>
                      <a:pt x="45868" y="115412"/>
                      <a:pt x="38847" y="114470"/>
                    </a:cubicBezTo>
                    <a:cubicBezTo>
                      <a:pt x="33254" y="113710"/>
                      <a:pt x="27540" y="112950"/>
                      <a:pt x="22494" y="110975"/>
                    </a:cubicBezTo>
                    <a:cubicBezTo>
                      <a:pt x="15746" y="108391"/>
                      <a:pt x="10731" y="103923"/>
                      <a:pt x="5837" y="99576"/>
                    </a:cubicBezTo>
                    <a:cubicBezTo>
                      <a:pt x="4621" y="98513"/>
                      <a:pt x="3375" y="97418"/>
                      <a:pt x="3071" y="96050"/>
                    </a:cubicBezTo>
                    <a:cubicBezTo>
                      <a:pt x="2828" y="94956"/>
                      <a:pt x="3193" y="93862"/>
                      <a:pt x="3405" y="92768"/>
                    </a:cubicBezTo>
                    <a:cubicBezTo>
                      <a:pt x="3922" y="90154"/>
                      <a:pt x="3497" y="87449"/>
                      <a:pt x="3193" y="84835"/>
                    </a:cubicBezTo>
                    <a:cubicBezTo>
                      <a:pt x="2038" y="75442"/>
                      <a:pt x="1" y="62707"/>
                      <a:pt x="4834" y="53740"/>
                    </a:cubicBezTo>
                    <a:cubicBezTo>
                      <a:pt x="6323" y="51035"/>
                      <a:pt x="9758" y="49424"/>
                      <a:pt x="11247" y="46779"/>
                    </a:cubicBezTo>
                    <a:cubicBezTo>
                      <a:pt x="13466" y="42767"/>
                      <a:pt x="11247" y="37417"/>
                      <a:pt x="11369" y="3322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 name="Google Shape;19792;p44">
                <a:extLst>
                  <a:ext uri="{FF2B5EF4-FFF2-40B4-BE49-F238E27FC236}">
                    <a16:creationId xmlns:a16="http://schemas.microsoft.com/office/drawing/2014/main" id="{4274C0F9-A9AD-4D42-AA74-7AC991A91E9A}"/>
                  </a:ext>
                </a:extLst>
              </p:cNvPr>
              <p:cNvGrpSpPr/>
              <p:nvPr/>
            </p:nvGrpSpPr>
            <p:grpSpPr>
              <a:xfrm>
                <a:off x="77300" y="1193696"/>
                <a:ext cx="2052449" cy="1692547"/>
                <a:chOff x="77300" y="1193696"/>
                <a:chExt cx="2052449" cy="1692547"/>
              </a:xfrm>
            </p:grpSpPr>
            <p:sp>
              <p:nvSpPr>
                <p:cNvPr id="44" name="Google Shape;19793;p44">
                  <a:extLst>
                    <a:ext uri="{FF2B5EF4-FFF2-40B4-BE49-F238E27FC236}">
                      <a16:creationId xmlns:a16="http://schemas.microsoft.com/office/drawing/2014/main" id="{94EF6ED3-8CE9-4A33-879E-C043CB2660F8}"/>
                    </a:ext>
                  </a:extLst>
                </p:cNvPr>
                <p:cNvSpPr/>
                <p:nvPr/>
              </p:nvSpPr>
              <p:spPr>
                <a:xfrm>
                  <a:off x="1879967" y="1193696"/>
                  <a:ext cx="249782" cy="399237"/>
                </a:xfrm>
                <a:custGeom>
                  <a:avLst/>
                  <a:gdLst/>
                  <a:ahLst/>
                  <a:cxnLst/>
                  <a:rect l="l" t="t" r="r" b="b"/>
                  <a:pathLst>
                    <a:path w="7631" h="13122" extrusionOk="0">
                      <a:moveTo>
                        <a:pt x="4463" y="1"/>
                      </a:moveTo>
                      <a:cubicBezTo>
                        <a:pt x="4142" y="1"/>
                        <a:pt x="3817" y="214"/>
                        <a:pt x="3861" y="523"/>
                      </a:cubicBezTo>
                      <a:cubicBezTo>
                        <a:pt x="3478" y="276"/>
                        <a:pt x="3045" y="154"/>
                        <a:pt x="2614" y="154"/>
                      </a:cubicBezTo>
                      <a:cubicBezTo>
                        <a:pt x="1986" y="154"/>
                        <a:pt x="1364" y="413"/>
                        <a:pt x="913" y="918"/>
                      </a:cubicBezTo>
                      <a:cubicBezTo>
                        <a:pt x="457" y="1465"/>
                        <a:pt x="1" y="3562"/>
                        <a:pt x="1034" y="3866"/>
                      </a:cubicBezTo>
                      <a:cubicBezTo>
                        <a:pt x="1137" y="3900"/>
                        <a:pt x="1229" y="3915"/>
                        <a:pt x="1311" y="3915"/>
                      </a:cubicBezTo>
                      <a:cubicBezTo>
                        <a:pt x="2208" y="3915"/>
                        <a:pt x="2002" y="2095"/>
                        <a:pt x="2281" y="1678"/>
                      </a:cubicBezTo>
                      <a:cubicBezTo>
                        <a:pt x="2474" y="1372"/>
                        <a:pt x="2864" y="1194"/>
                        <a:pt x="3219" y="1194"/>
                      </a:cubicBezTo>
                      <a:cubicBezTo>
                        <a:pt x="3534" y="1194"/>
                        <a:pt x="3822" y="1333"/>
                        <a:pt x="3922" y="1648"/>
                      </a:cubicBezTo>
                      <a:cubicBezTo>
                        <a:pt x="4067" y="1586"/>
                        <a:pt x="4218" y="1555"/>
                        <a:pt x="4368" y="1555"/>
                      </a:cubicBezTo>
                      <a:cubicBezTo>
                        <a:pt x="4660" y="1555"/>
                        <a:pt x="4947" y="1670"/>
                        <a:pt x="5168" y="1891"/>
                      </a:cubicBezTo>
                      <a:cubicBezTo>
                        <a:pt x="5472" y="2225"/>
                        <a:pt x="5715" y="2620"/>
                        <a:pt x="5837" y="3076"/>
                      </a:cubicBezTo>
                      <a:cubicBezTo>
                        <a:pt x="6840" y="6025"/>
                        <a:pt x="6749" y="9246"/>
                        <a:pt x="5563" y="12134"/>
                      </a:cubicBezTo>
                      <a:cubicBezTo>
                        <a:pt x="5492" y="12101"/>
                        <a:pt x="5419" y="12086"/>
                        <a:pt x="5349" y="12086"/>
                      </a:cubicBezTo>
                      <a:cubicBezTo>
                        <a:pt x="5030" y="12086"/>
                        <a:pt x="4754" y="12394"/>
                        <a:pt x="4803" y="12742"/>
                      </a:cubicBezTo>
                      <a:cubicBezTo>
                        <a:pt x="4873" y="12987"/>
                        <a:pt x="5135" y="13121"/>
                        <a:pt x="5403" y="13121"/>
                      </a:cubicBezTo>
                      <a:cubicBezTo>
                        <a:pt x="5599" y="13121"/>
                        <a:pt x="5799" y="13049"/>
                        <a:pt x="5928" y="12894"/>
                      </a:cubicBezTo>
                      <a:cubicBezTo>
                        <a:pt x="6202" y="12529"/>
                        <a:pt x="6232" y="12012"/>
                        <a:pt x="5958" y="11617"/>
                      </a:cubicBezTo>
                      <a:cubicBezTo>
                        <a:pt x="6749" y="11496"/>
                        <a:pt x="7114" y="10553"/>
                        <a:pt x="7235" y="9763"/>
                      </a:cubicBezTo>
                      <a:cubicBezTo>
                        <a:pt x="7630" y="7028"/>
                        <a:pt x="7326" y="4231"/>
                        <a:pt x="6354" y="1648"/>
                      </a:cubicBezTo>
                      <a:cubicBezTo>
                        <a:pt x="6171" y="1222"/>
                        <a:pt x="5898" y="766"/>
                        <a:pt x="5442" y="766"/>
                      </a:cubicBezTo>
                      <a:cubicBezTo>
                        <a:pt x="5442" y="918"/>
                        <a:pt x="5442" y="1070"/>
                        <a:pt x="5442" y="1222"/>
                      </a:cubicBezTo>
                      <a:cubicBezTo>
                        <a:pt x="5381" y="796"/>
                        <a:pt x="5168" y="371"/>
                        <a:pt x="4803" y="97"/>
                      </a:cubicBezTo>
                      <a:cubicBezTo>
                        <a:pt x="4704" y="31"/>
                        <a:pt x="4584" y="1"/>
                        <a:pt x="4463" y="1"/>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19794;p44">
                  <a:extLst>
                    <a:ext uri="{FF2B5EF4-FFF2-40B4-BE49-F238E27FC236}">
                      <a16:creationId xmlns:a16="http://schemas.microsoft.com/office/drawing/2014/main" id="{84CFB7BC-BAAC-4B8D-9905-4FB30930C060}"/>
                    </a:ext>
                  </a:extLst>
                </p:cNvPr>
                <p:cNvSpPr/>
                <p:nvPr/>
              </p:nvSpPr>
              <p:spPr>
                <a:xfrm>
                  <a:off x="77300" y="1957224"/>
                  <a:ext cx="845742" cy="269657"/>
                </a:xfrm>
                <a:custGeom>
                  <a:avLst/>
                  <a:gdLst/>
                  <a:ahLst/>
                  <a:cxnLst/>
                  <a:rect l="l" t="t" r="r" b="b"/>
                  <a:pathLst>
                    <a:path w="25838" h="8863" extrusionOk="0">
                      <a:moveTo>
                        <a:pt x="4465" y="0"/>
                      </a:moveTo>
                      <a:cubicBezTo>
                        <a:pt x="4017" y="0"/>
                        <a:pt x="3570" y="40"/>
                        <a:pt x="3132" y="139"/>
                      </a:cubicBezTo>
                      <a:cubicBezTo>
                        <a:pt x="1885" y="412"/>
                        <a:pt x="730" y="1354"/>
                        <a:pt x="791" y="2418"/>
                      </a:cubicBezTo>
                      <a:cubicBezTo>
                        <a:pt x="822" y="2965"/>
                        <a:pt x="1186" y="3452"/>
                        <a:pt x="1156" y="4029"/>
                      </a:cubicBezTo>
                      <a:cubicBezTo>
                        <a:pt x="1095" y="4394"/>
                        <a:pt x="974" y="4759"/>
                        <a:pt x="791" y="5123"/>
                      </a:cubicBezTo>
                      <a:cubicBezTo>
                        <a:pt x="244" y="6461"/>
                        <a:pt x="1" y="7555"/>
                        <a:pt x="548" y="8862"/>
                      </a:cubicBezTo>
                      <a:cubicBezTo>
                        <a:pt x="1642" y="7981"/>
                        <a:pt x="3436" y="6613"/>
                        <a:pt x="3436" y="6613"/>
                      </a:cubicBezTo>
                      <a:cubicBezTo>
                        <a:pt x="3436" y="6613"/>
                        <a:pt x="2615" y="4090"/>
                        <a:pt x="3952" y="3178"/>
                      </a:cubicBezTo>
                      <a:cubicBezTo>
                        <a:pt x="4408" y="2844"/>
                        <a:pt x="4925" y="2661"/>
                        <a:pt x="5472" y="2570"/>
                      </a:cubicBezTo>
                      <a:cubicBezTo>
                        <a:pt x="6213" y="2389"/>
                        <a:pt x="6966" y="2305"/>
                        <a:pt x="7716" y="2305"/>
                      </a:cubicBezTo>
                      <a:cubicBezTo>
                        <a:pt x="8226" y="2305"/>
                        <a:pt x="8736" y="2344"/>
                        <a:pt x="9241" y="2418"/>
                      </a:cubicBezTo>
                      <a:cubicBezTo>
                        <a:pt x="9819" y="2540"/>
                        <a:pt x="10427" y="2631"/>
                        <a:pt x="11004" y="2661"/>
                      </a:cubicBezTo>
                      <a:cubicBezTo>
                        <a:pt x="11794" y="2631"/>
                        <a:pt x="12554" y="2540"/>
                        <a:pt x="13314" y="2418"/>
                      </a:cubicBezTo>
                      <a:cubicBezTo>
                        <a:pt x="13535" y="2404"/>
                        <a:pt x="13756" y="2398"/>
                        <a:pt x="13977" y="2398"/>
                      </a:cubicBezTo>
                      <a:cubicBezTo>
                        <a:pt x="15221" y="2398"/>
                        <a:pt x="16469" y="2613"/>
                        <a:pt x="17630" y="3026"/>
                      </a:cubicBezTo>
                      <a:cubicBezTo>
                        <a:pt x="20609" y="3938"/>
                        <a:pt x="23406" y="5427"/>
                        <a:pt x="25837" y="7373"/>
                      </a:cubicBezTo>
                      <a:cubicBezTo>
                        <a:pt x="24044" y="5579"/>
                        <a:pt x="22159" y="3756"/>
                        <a:pt x="19637" y="2753"/>
                      </a:cubicBezTo>
                      <a:cubicBezTo>
                        <a:pt x="18056" y="2084"/>
                        <a:pt x="16293" y="1810"/>
                        <a:pt x="14560" y="1506"/>
                      </a:cubicBezTo>
                      <a:lnTo>
                        <a:pt x="6840" y="260"/>
                      </a:lnTo>
                      <a:cubicBezTo>
                        <a:pt x="6063" y="124"/>
                        <a:pt x="5261" y="0"/>
                        <a:pt x="4465" y="0"/>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9795;p44">
                  <a:extLst>
                    <a:ext uri="{FF2B5EF4-FFF2-40B4-BE49-F238E27FC236}">
                      <a16:creationId xmlns:a16="http://schemas.microsoft.com/office/drawing/2014/main" id="{6198B734-7BA6-4986-925A-4AA4BC86CCCD}"/>
                    </a:ext>
                  </a:extLst>
                </p:cNvPr>
                <p:cNvSpPr/>
                <p:nvPr/>
              </p:nvSpPr>
              <p:spPr>
                <a:xfrm>
                  <a:off x="1088066" y="2303574"/>
                  <a:ext cx="322415" cy="582669"/>
                </a:xfrm>
                <a:custGeom>
                  <a:avLst/>
                  <a:gdLst/>
                  <a:ahLst/>
                  <a:cxnLst/>
                  <a:rect l="l" t="t" r="r" b="b"/>
                  <a:pathLst>
                    <a:path w="9850" h="19151" extrusionOk="0">
                      <a:moveTo>
                        <a:pt x="366" y="1"/>
                      </a:moveTo>
                      <a:lnTo>
                        <a:pt x="366" y="1"/>
                      </a:lnTo>
                      <a:cubicBezTo>
                        <a:pt x="383" y="13"/>
                        <a:pt x="401" y="25"/>
                        <a:pt x="419" y="37"/>
                      </a:cubicBezTo>
                      <a:lnTo>
                        <a:pt x="419" y="37"/>
                      </a:lnTo>
                      <a:cubicBezTo>
                        <a:pt x="401" y="25"/>
                        <a:pt x="384" y="13"/>
                        <a:pt x="366" y="1"/>
                      </a:cubicBezTo>
                      <a:close/>
                      <a:moveTo>
                        <a:pt x="419" y="37"/>
                      </a:moveTo>
                      <a:lnTo>
                        <a:pt x="419" y="37"/>
                      </a:lnTo>
                      <a:cubicBezTo>
                        <a:pt x="1850" y="1020"/>
                        <a:pt x="2874" y="2872"/>
                        <a:pt x="4196" y="3983"/>
                      </a:cubicBezTo>
                      <a:cubicBezTo>
                        <a:pt x="5563" y="5107"/>
                        <a:pt x="6566" y="6597"/>
                        <a:pt x="7114" y="8268"/>
                      </a:cubicBezTo>
                      <a:cubicBezTo>
                        <a:pt x="7296" y="8633"/>
                        <a:pt x="7326" y="9028"/>
                        <a:pt x="7205" y="9424"/>
                      </a:cubicBezTo>
                      <a:cubicBezTo>
                        <a:pt x="7048" y="9714"/>
                        <a:pt x="6760" y="9890"/>
                        <a:pt x="6450" y="9890"/>
                      </a:cubicBezTo>
                      <a:cubicBezTo>
                        <a:pt x="6338" y="9890"/>
                        <a:pt x="6223" y="9867"/>
                        <a:pt x="6110" y="9819"/>
                      </a:cubicBezTo>
                      <a:lnTo>
                        <a:pt x="6110" y="9819"/>
                      </a:lnTo>
                      <a:cubicBezTo>
                        <a:pt x="7965" y="10943"/>
                        <a:pt x="7873" y="13740"/>
                        <a:pt x="5958" y="14925"/>
                      </a:cubicBezTo>
                      <a:cubicBezTo>
                        <a:pt x="5209" y="15396"/>
                        <a:pt x="4199" y="15537"/>
                        <a:pt x="3182" y="15537"/>
                      </a:cubicBezTo>
                      <a:cubicBezTo>
                        <a:pt x="2425" y="15537"/>
                        <a:pt x="1665" y="15459"/>
                        <a:pt x="1004" y="15381"/>
                      </a:cubicBezTo>
                      <a:cubicBezTo>
                        <a:pt x="518" y="16901"/>
                        <a:pt x="274" y="17965"/>
                        <a:pt x="1" y="19150"/>
                      </a:cubicBezTo>
                      <a:cubicBezTo>
                        <a:pt x="2767" y="18998"/>
                        <a:pt x="5381" y="17843"/>
                        <a:pt x="7326" y="15867"/>
                      </a:cubicBezTo>
                      <a:cubicBezTo>
                        <a:pt x="7630" y="15442"/>
                        <a:pt x="8025" y="15138"/>
                        <a:pt x="8481" y="14895"/>
                      </a:cubicBezTo>
                      <a:cubicBezTo>
                        <a:pt x="8755" y="14834"/>
                        <a:pt x="9028" y="14743"/>
                        <a:pt x="9302" y="14621"/>
                      </a:cubicBezTo>
                      <a:cubicBezTo>
                        <a:pt x="9667" y="14378"/>
                        <a:pt x="9849" y="13952"/>
                        <a:pt x="9849" y="13527"/>
                      </a:cubicBezTo>
                      <a:cubicBezTo>
                        <a:pt x="9819" y="12311"/>
                        <a:pt x="9120" y="11247"/>
                        <a:pt x="8025" y="10791"/>
                      </a:cubicBezTo>
                      <a:cubicBezTo>
                        <a:pt x="8664" y="9971"/>
                        <a:pt x="8481" y="8876"/>
                        <a:pt x="8117" y="7995"/>
                      </a:cubicBezTo>
                      <a:cubicBezTo>
                        <a:pt x="6817" y="4640"/>
                        <a:pt x="3593" y="2186"/>
                        <a:pt x="419" y="37"/>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9796;p44">
                  <a:extLst>
                    <a:ext uri="{FF2B5EF4-FFF2-40B4-BE49-F238E27FC236}">
                      <a16:creationId xmlns:a16="http://schemas.microsoft.com/office/drawing/2014/main" id="{BEC3A9FD-10FB-4DE9-8F89-C406C07B42D0}"/>
                    </a:ext>
                  </a:extLst>
                </p:cNvPr>
                <p:cNvSpPr/>
                <p:nvPr/>
              </p:nvSpPr>
              <p:spPr>
                <a:xfrm>
                  <a:off x="1057235" y="2223132"/>
                  <a:ext cx="149293" cy="96691"/>
                </a:xfrm>
                <a:custGeom>
                  <a:avLst/>
                  <a:gdLst/>
                  <a:ahLst/>
                  <a:cxnLst/>
                  <a:rect l="l" t="t" r="r" b="b"/>
                  <a:pathLst>
                    <a:path w="4561" h="3178" extrusionOk="0">
                      <a:moveTo>
                        <a:pt x="1" y="0"/>
                      </a:moveTo>
                      <a:lnTo>
                        <a:pt x="1" y="0"/>
                      </a:lnTo>
                      <a:cubicBezTo>
                        <a:pt x="365" y="639"/>
                        <a:pt x="821" y="1186"/>
                        <a:pt x="1368" y="1703"/>
                      </a:cubicBezTo>
                      <a:cubicBezTo>
                        <a:pt x="1460" y="1794"/>
                        <a:pt x="1551" y="1885"/>
                        <a:pt x="1703" y="1946"/>
                      </a:cubicBezTo>
                      <a:cubicBezTo>
                        <a:pt x="1794" y="1976"/>
                        <a:pt x="1916" y="1976"/>
                        <a:pt x="2007" y="2007"/>
                      </a:cubicBezTo>
                      <a:cubicBezTo>
                        <a:pt x="2098" y="2037"/>
                        <a:pt x="2220" y="2098"/>
                        <a:pt x="2311" y="2159"/>
                      </a:cubicBezTo>
                      <a:cubicBezTo>
                        <a:pt x="2537" y="2300"/>
                        <a:pt x="3736" y="3177"/>
                        <a:pt x="4147" y="3177"/>
                      </a:cubicBezTo>
                      <a:cubicBezTo>
                        <a:pt x="4178" y="3177"/>
                        <a:pt x="4204" y="3172"/>
                        <a:pt x="4226" y="3162"/>
                      </a:cubicBezTo>
                      <a:cubicBezTo>
                        <a:pt x="4560" y="3040"/>
                        <a:pt x="4165" y="2584"/>
                        <a:pt x="4074" y="2402"/>
                      </a:cubicBezTo>
                      <a:cubicBezTo>
                        <a:pt x="3314" y="1307"/>
                        <a:pt x="2189" y="517"/>
                        <a:pt x="882" y="244"/>
                      </a:cubicBezTo>
                      <a:lnTo>
                        <a:pt x="1" y="0"/>
                      </a:ln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 name="Google Shape;19797;p44">
                <a:extLst>
                  <a:ext uri="{FF2B5EF4-FFF2-40B4-BE49-F238E27FC236}">
                    <a16:creationId xmlns:a16="http://schemas.microsoft.com/office/drawing/2014/main" id="{AE1A8171-3FC5-4D87-82AC-43CB0D74B6DA}"/>
                  </a:ext>
                </a:extLst>
              </p:cNvPr>
              <p:cNvSpPr/>
              <p:nvPr/>
            </p:nvSpPr>
            <p:spPr>
              <a:xfrm>
                <a:off x="4510375" y="3618603"/>
                <a:ext cx="3459367" cy="1960557"/>
              </a:xfrm>
              <a:custGeom>
                <a:avLst/>
                <a:gdLst/>
                <a:ahLst/>
                <a:cxnLst/>
                <a:rect l="l" t="t" r="r" b="b"/>
                <a:pathLst>
                  <a:path w="105686" h="64439" extrusionOk="0">
                    <a:moveTo>
                      <a:pt x="78026" y="15988"/>
                    </a:moveTo>
                    <a:cubicBezTo>
                      <a:pt x="79303" y="10608"/>
                      <a:pt x="79485" y="4742"/>
                      <a:pt x="75837" y="0"/>
                    </a:cubicBezTo>
                    <a:cubicBezTo>
                      <a:pt x="78907" y="912"/>
                      <a:pt x="81886" y="2098"/>
                      <a:pt x="84743" y="3587"/>
                    </a:cubicBezTo>
                    <a:cubicBezTo>
                      <a:pt x="86142" y="4317"/>
                      <a:pt x="87570" y="5168"/>
                      <a:pt x="88208" y="6383"/>
                    </a:cubicBezTo>
                    <a:cubicBezTo>
                      <a:pt x="89151" y="8177"/>
                      <a:pt x="88117" y="10183"/>
                      <a:pt x="86689" y="11794"/>
                    </a:cubicBezTo>
                    <a:cubicBezTo>
                      <a:pt x="85291" y="13405"/>
                      <a:pt x="83497" y="14864"/>
                      <a:pt x="82676" y="16688"/>
                    </a:cubicBezTo>
                    <a:cubicBezTo>
                      <a:pt x="82190" y="17751"/>
                      <a:pt x="82129" y="18998"/>
                      <a:pt x="82889" y="20001"/>
                    </a:cubicBezTo>
                    <a:cubicBezTo>
                      <a:pt x="83558" y="20913"/>
                      <a:pt x="84865" y="21520"/>
                      <a:pt x="85442" y="22463"/>
                    </a:cubicBezTo>
                    <a:cubicBezTo>
                      <a:pt x="86446" y="24134"/>
                      <a:pt x="84804" y="26019"/>
                      <a:pt x="82889" y="27174"/>
                    </a:cubicBezTo>
                    <a:cubicBezTo>
                      <a:pt x="81005" y="28299"/>
                      <a:pt x="78664" y="29150"/>
                      <a:pt x="77479" y="30730"/>
                    </a:cubicBezTo>
                    <a:cubicBezTo>
                      <a:pt x="77205" y="31095"/>
                      <a:pt x="77023" y="31551"/>
                      <a:pt x="77357" y="31885"/>
                    </a:cubicBezTo>
                    <a:cubicBezTo>
                      <a:pt x="77692" y="32220"/>
                      <a:pt x="78178" y="32159"/>
                      <a:pt x="78603" y="32159"/>
                    </a:cubicBezTo>
                    <a:cubicBezTo>
                      <a:pt x="80427" y="32098"/>
                      <a:pt x="82190" y="31855"/>
                      <a:pt x="83923" y="31399"/>
                    </a:cubicBezTo>
                    <a:lnTo>
                      <a:pt x="81765" y="33588"/>
                    </a:lnTo>
                    <a:cubicBezTo>
                      <a:pt x="90063" y="31460"/>
                      <a:pt x="98087" y="28420"/>
                      <a:pt x="105686" y="24469"/>
                    </a:cubicBezTo>
                    <a:cubicBezTo>
                      <a:pt x="98209" y="31338"/>
                      <a:pt x="90519" y="38086"/>
                      <a:pt x="82676" y="44712"/>
                    </a:cubicBezTo>
                    <a:cubicBezTo>
                      <a:pt x="81886" y="45472"/>
                      <a:pt x="80974" y="46050"/>
                      <a:pt x="79971" y="46445"/>
                    </a:cubicBezTo>
                    <a:cubicBezTo>
                      <a:pt x="78543" y="46931"/>
                      <a:pt x="76871" y="46840"/>
                      <a:pt x="75321" y="46870"/>
                    </a:cubicBezTo>
                    <a:cubicBezTo>
                      <a:pt x="70123" y="46992"/>
                      <a:pt x="65077" y="49150"/>
                      <a:pt x="62281" y="52372"/>
                    </a:cubicBezTo>
                    <a:cubicBezTo>
                      <a:pt x="61278" y="53557"/>
                      <a:pt x="60488" y="54895"/>
                      <a:pt x="58998" y="55776"/>
                    </a:cubicBezTo>
                    <a:cubicBezTo>
                      <a:pt x="57874" y="56445"/>
                      <a:pt x="56445" y="56749"/>
                      <a:pt x="55047" y="57053"/>
                    </a:cubicBezTo>
                    <a:lnTo>
                      <a:pt x="19788" y="64439"/>
                    </a:lnTo>
                    <a:cubicBezTo>
                      <a:pt x="31916" y="61825"/>
                      <a:pt x="43709" y="57904"/>
                      <a:pt x="55016" y="52767"/>
                    </a:cubicBezTo>
                    <a:lnTo>
                      <a:pt x="40670" y="54196"/>
                    </a:lnTo>
                    <a:cubicBezTo>
                      <a:pt x="38390" y="54348"/>
                      <a:pt x="36110" y="54712"/>
                      <a:pt x="33891" y="55229"/>
                    </a:cubicBezTo>
                    <a:cubicBezTo>
                      <a:pt x="31976" y="55746"/>
                      <a:pt x="30213" y="56536"/>
                      <a:pt x="28390" y="57174"/>
                    </a:cubicBezTo>
                    <a:cubicBezTo>
                      <a:pt x="19666" y="60336"/>
                      <a:pt x="9696" y="60761"/>
                      <a:pt x="0" y="61096"/>
                    </a:cubicBezTo>
                    <a:cubicBezTo>
                      <a:pt x="7356" y="60822"/>
                      <a:pt x="15928" y="58026"/>
                      <a:pt x="22858" y="56323"/>
                    </a:cubicBezTo>
                    <a:cubicBezTo>
                      <a:pt x="30183" y="54500"/>
                      <a:pt x="37265" y="52311"/>
                      <a:pt x="44499" y="50335"/>
                    </a:cubicBezTo>
                    <a:cubicBezTo>
                      <a:pt x="56171" y="47174"/>
                      <a:pt x="65229" y="39454"/>
                      <a:pt x="70913" y="31429"/>
                    </a:cubicBezTo>
                    <a:cubicBezTo>
                      <a:pt x="74257" y="26779"/>
                      <a:pt x="76658" y="21551"/>
                      <a:pt x="78026" y="1598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 name="Google Shape;19798;p44">
              <a:extLst>
                <a:ext uri="{FF2B5EF4-FFF2-40B4-BE49-F238E27FC236}">
                  <a16:creationId xmlns:a16="http://schemas.microsoft.com/office/drawing/2014/main" id="{0335DE1D-4BCD-409A-A802-2BBDC980C3EA}"/>
                </a:ext>
              </a:extLst>
            </p:cNvPr>
            <p:cNvGrpSpPr/>
            <p:nvPr/>
          </p:nvGrpSpPr>
          <p:grpSpPr>
            <a:xfrm rot="-254958">
              <a:off x="4001620" y="2473396"/>
              <a:ext cx="980024" cy="535772"/>
              <a:chOff x="2447046" y="857325"/>
              <a:chExt cx="979976" cy="535745"/>
            </a:xfrm>
          </p:grpSpPr>
          <p:sp>
            <p:nvSpPr>
              <p:cNvPr id="30" name="Google Shape;19799;p44">
                <a:extLst>
                  <a:ext uri="{FF2B5EF4-FFF2-40B4-BE49-F238E27FC236}">
                    <a16:creationId xmlns:a16="http://schemas.microsoft.com/office/drawing/2014/main" id="{A2906487-3CE9-4234-80F9-2A8A0112A339}"/>
                  </a:ext>
                </a:extLst>
              </p:cNvPr>
              <p:cNvSpPr/>
              <p:nvPr/>
            </p:nvSpPr>
            <p:spPr>
              <a:xfrm>
                <a:off x="2447046" y="952979"/>
                <a:ext cx="357210" cy="197458"/>
              </a:xfrm>
              <a:custGeom>
                <a:avLst/>
                <a:gdLst/>
                <a:ahLst/>
                <a:cxnLst/>
                <a:rect l="l" t="t" r="r" b="b"/>
                <a:pathLst>
                  <a:path w="10913" h="6490" extrusionOk="0">
                    <a:moveTo>
                      <a:pt x="7615" y="0"/>
                    </a:moveTo>
                    <a:cubicBezTo>
                      <a:pt x="7539" y="0"/>
                      <a:pt x="7463" y="15"/>
                      <a:pt x="7387" y="46"/>
                    </a:cubicBezTo>
                    <a:cubicBezTo>
                      <a:pt x="4438" y="593"/>
                      <a:pt x="1915" y="2569"/>
                      <a:pt x="152" y="5000"/>
                    </a:cubicBezTo>
                    <a:cubicBezTo>
                      <a:pt x="92" y="5091"/>
                      <a:pt x="31" y="5183"/>
                      <a:pt x="0" y="5304"/>
                    </a:cubicBezTo>
                    <a:cubicBezTo>
                      <a:pt x="0" y="5426"/>
                      <a:pt x="0" y="5547"/>
                      <a:pt x="61" y="5669"/>
                    </a:cubicBezTo>
                    <a:cubicBezTo>
                      <a:pt x="183" y="5942"/>
                      <a:pt x="335" y="6216"/>
                      <a:pt x="517" y="6490"/>
                    </a:cubicBezTo>
                    <a:cubicBezTo>
                      <a:pt x="1216" y="5395"/>
                      <a:pt x="2250" y="4575"/>
                      <a:pt x="3496" y="4210"/>
                    </a:cubicBezTo>
                    <a:cubicBezTo>
                      <a:pt x="3946" y="4048"/>
                      <a:pt x="4418" y="3960"/>
                      <a:pt x="4892" y="3960"/>
                    </a:cubicBezTo>
                    <a:cubicBezTo>
                      <a:pt x="5218" y="3960"/>
                      <a:pt x="5545" y="4002"/>
                      <a:pt x="5867" y="4088"/>
                    </a:cubicBezTo>
                    <a:cubicBezTo>
                      <a:pt x="6657" y="4271"/>
                      <a:pt x="7326" y="4848"/>
                      <a:pt x="7630" y="5608"/>
                    </a:cubicBezTo>
                    <a:cubicBezTo>
                      <a:pt x="8207" y="5061"/>
                      <a:pt x="8785" y="4514"/>
                      <a:pt x="9302" y="3967"/>
                    </a:cubicBezTo>
                    <a:cubicBezTo>
                      <a:pt x="9545" y="3693"/>
                      <a:pt x="9788" y="3420"/>
                      <a:pt x="10061" y="3146"/>
                    </a:cubicBezTo>
                    <a:cubicBezTo>
                      <a:pt x="10305" y="2903"/>
                      <a:pt x="10761" y="2569"/>
                      <a:pt x="10821" y="2295"/>
                    </a:cubicBezTo>
                    <a:cubicBezTo>
                      <a:pt x="10913" y="1869"/>
                      <a:pt x="9879" y="1717"/>
                      <a:pt x="9545" y="1535"/>
                    </a:cubicBezTo>
                    <a:cubicBezTo>
                      <a:pt x="9028" y="1201"/>
                      <a:pt x="8542" y="806"/>
                      <a:pt x="8177" y="319"/>
                    </a:cubicBezTo>
                    <a:cubicBezTo>
                      <a:pt x="8086" y="198"/>
                      <a:pt x="7964" y="107"/>
                      <a:pt x="7843" y="46"/>
                    </a:cubicBezTo>
                    <a:cubicBezTo>
                      <a:pt x="7767" y="15"/>
                      <a:pt x="7691" y="0"/>
                      <a:pt x="7615" y="0"/>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9800;p44">
                <a:extLst>
                  <a:ext uri="{FF2B5EF4-FFF2-40B4-BE49-F238E27FC236}">
                    <a16:creationId xmlns:a16="http://schemas.microsoft.com/office/drawing/2014/main" id="{FAB3DE73-4750-4A59-906C-64904CB2C728}"/>
                  </a:ext>
                </a:extLst>
              </p:cNvPr>
              <p:cNvSpPr/>
              <p:nvPr/>
            </p:nvSpPr>
            <p:spPr>
              <a:xfrm>
                <a:off x="2552502" y="1212377"/>
                <a:ext cx="346277" cy="180694"/>
              </a:xfrm>
              <a:custGeom>
                <a:avLst/>
                <a:gdLst/>
                <a:ahLst/>
                <a:cxnLst/>
                <a:rect l="l" t="t" r="r" b="b"/>
                <a:pathLst>
                  <a:path w="10579" h="5939" extrusionOk="0">
                    <a:moveTo>
                      <a:pt x="7964" y="0"/>
                    </a:moveTo>
                    <a:cubicBezTo>
                      <a:pt x="7204" y="0"/>
                      <a:pt x="6414" y="0"/>
                      <a:pt x="5624" y="30"/>
                    </a:cubicBezTo>
                    <a:cubicBezTo>
                      <a:pt x="5958" y="790"/>
                      <a:pt x="5897" y="1641"/>
                      <a:pt x="5472" y="2341"/>
                    </a:cubicBezTo>
                    <a:cubicBezTo>
                      <a:pt x="5046" y="3040"/>
                      <a:pt x="4438" y="3587"/>
                      <a:pt x="3709" y="3952"/>
                    </a:cubicBezTo>
                    <a:cubicBezTo>
                      <a:pt x="2922" y="4366"/>
                      <a:pt x="2065" y="4582"/>
                      <a:pt x="1204" y="4582"/>
                    </a:cubicBezTo>
                    <a:cubicBezTo>
                      <a:pt x="801" y="4582"/>
                      <a:pt x="398" y="4535"/>
                      <a:pt x="0" y="4438"/>
                    </a:cubicBezTo>
                    <a:lnTo>
                      <a:pt x="0" y="4438"/>
                    </a:lnTo>
                    <a:cubicBezTo>
                      <a:pt x="31" y="4772"/>
                      <a:pt x="122" y="5076"/>
                      <a:pt x="274" y="5350"/>
                    </a:cubicBezTo>
                    <a:cubicBezTo>
                      <a:pt x="304" y="5471"/>
                      <a:pt x="365" y="5562"/>
                      <a:pt x="456" y="5654"/>
                    </a:cubicBezTo>
                    <a:cubicBezTo>
                      <a:pt x="578" y="5684"/>
                      <a:pt x="669" y="5745"/>
                      <a:pt x="791" y="5745"/>
                    </a:cubicBezTo>
                    <a:cubicBezTo>
                      <a:pt x="1559" y="5872"/>
                      <a:pt x="2344" y="5938"/>
                      <a:pt x="3128" y="5938"/>
                    </a:cubicBezTo>
                    <a:cubicBezTo>
                      <a:pt x="5353" y="5938"/>
                      <a:pt x="7572" y="5400"/>
                      <a:pt x="9393" y="4164"/>
                    </a:cubicBezTo>
                    <a:cubicBezTo>
                      <a:pt x="9545" y="4073"/>
                      <a:pt x="9636" y="3952"/>
                      <a:pt x="9727" y="3830"/>
                    </a:cubicBezTo>
                    <a:cubicBezTo>
                      <a:pt x="9757" y="3678"/>
                      <a:pt x="9788" y="3526"/>
                      <a:pt x="9757" y="3404"/>
                    </a:cubicBezTo>
                    <a:cubicBezTo>
                      <a:pt x="9666" y="2766"/>
                      <a:pt x="9697" y="2158"/>
                      <a:pt x="9849" y="1550"/>
                    </a:cubicBezTo>
                    <a:cubicBezTo>
                      <a:pt x="9940" y="1186"/>
                      <a:pt x="10578" y="334"/>
                      <a:pt x="10213" y="122"/>
                    </a:cubicBezTo>
                    <a:cubicBezTo>
                      <a:pt x="10078" y="37"/>
                      <a:pt x="9821" y="18"/>
                      <a:pt x="9573" y="18"/>
                    </a:cubicBezTo>
                    <a:cubicBezTo>
                      <a:pt x="9374" y="18"/>
                      <a:pt x="9180" y="30"/>
                      <a:pt x="9058" y="30"/>
                    </a:cubicBezTo>
                    <a:cubicBezTo>
                      <a:pt x="8694" y="30"/>
                      <a:pt x="8329" y="0"/>
                      <a:pt x="7964" y="0"/>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9801;p44">
                <a:extLst>
                  <a:ext uri="{FF2B5EF4-FFF2-40B4-BE49-F238E27FC236}">
                    <a16:creationId xmlns:a16="http://schemas.microsoft.com/office/drawing/2014/main" id="{098B8AA5-0BBC-4A57-947C-26200202F0E4}"/>
                  </a:ext>
                </a:extLst>
              </p:cNvPr>
              <p:cNvSpPr/>
              <p:nvPr/>
            </p:nvSpPr>
            <p:spPr>
              <a:xfrm>
                <a:off x="2631087" y="857325"/>
                <a:ext cx="794974" cy="389288"/>
              </a:xfrm>
              <a:custGeom>
                <a:avLst/>
                <a:gdLst/>
                <a:ahLst/>
                <a:cxnLst/>
                <a:rect l="l" t="t" r="r" b="b"/>
                <a:pathLst>
                  <a:path w="24287" h="12795" extrusionOk="0">
                    <a:moveTo>
                      <a:pt x="16571" y="0"/>
                    </a:moveTo>
                    <a:cubicBezTo>
                      <a:pt x="14872" y="0"/>
                      <a:pt x="13096" y="183"/>
                      <a:pt x="11490" y="697"/>
                    </a:cubicBezTo>
                    <a:cubicBezTo>
                      <a:pt x="7812" y="1913"/>
                      <a:pt x="4195" y="5196"/>
                      <a:pt x="1247" y="7992"/>
                    </a:cubicBezTo>
                    <a:lnTo>
                      <a:pt x="1" y="9178"/>
                    </a:lnTo>
                    <a:lnTo>
                      <a:pt x="761" y="11001"/>
                    </a:lnTo>
                    <a:lnTo>
                      <a:pt x="1520" y="12795"/>
                    </a:lnTo>
                    <a:lnTo>
                      <a:pt x="3223" y="12764"/>
                    </a:lnTo>
                    <a:cubicBezTo>
                      <a:pt x="7296" y="12643"/>
                      <a:pt x="12189" y="12430"/>
                      <a:pt x="15624" y="10606"/>
                    </a:cubicBezTo>
                    <a:cubicBezTo>
                      <a:pt x="18451" y="9147"/>
                      <a:pt x="20883" y="6412"/>
                      <a:pt x="22433" y="4284"/>
                    </a:cubicBezTo>
                    <a:cubicBezTo>
                      <a:pt x="23618" y="2643"/>
                      <a:pt x="24287" y="1336"/>
                      <a:pt x="24165" y="1244"/>
                    </a:cubicBezTo>
                    <a:cubicBezTo>
                      <a:pt x="24104" y="1092"/>
                      <a:pt x="22737" y="637"/>
                      <a:pt x="20761" y="333"/>
                    </a:cubicBezTo>
                    <a:cubicBezTo>
                      <a:pt x="19542" y="146"/>
                      <a:pt x="18087" y="0"/>
                      <a:pt x="16571"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9802;p44">
                <a:extLst>
                  <a:ext uri="{FF2B5EF4-FFF2-40B4-BE49-F238E27FC236}">
                    <a16:creationId xmlns:a16="http://schemas.microsoft.com/office/drawing/2014/main" id="{3E9372D9-5498-4178-AB55-B629D78B8A04}"/>
                  </a:ext>
                </a:extLst>
              </p:cNvPr>
              <p:cNvSpPr/>
              <p:nvPr/>
            </p:nvSpPr>
            <p:spPr>
              <a:xfrm>
                <a:off x="2631087" y="1100476"/>
                <a:ext cx="105497" cy="146131"/>
              </a:xfrm>
              <a:custGeom>
                <a:avLst/>
                <a:gdLst/>
                <a:ahLst/>
                <a:cxnLst/>
                <a:rect l="l" t="t" r="r" b="b"/>
                <a:pathLst>
                  <a:path w="3223" h="4803" extrusionOk="0">
                    <a:moveTo>
                      <a:pt x="1247" y="0"/>
                    </a:moveTo>
                    <a:lnTo>
                      <a:pt x="1" y="1186"/>
                    </a:lnTo>
                    <a:lnTo>
                      <a:pt x="761" y="3009"/>
                    </a:lnTo>
                    <a:lnTo>
                      <a:pt x="1520" y="4803"/>
                    </a:lnTo>
                    <a:lnTo>
                      <a:pt x="3223" y="4772"/>
                    </a:lnTo>
                    <a:lnTo>
                      <a:pt x="1247" y="0"/>
                    </a:ln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9803;p44">
                <a:extLst>
                  <a:ext uri="{FF2B5EF4-FFF2-40B4-BE49-F238E27FC236}">
                    <a16:creationId xmlns:a16="http://schemas.microsoft.com/office/drawing/2014/main" id="{879A8005-E8E2-45CE-8785-579A8A4B89AE}"/>
                  </a:ext>
                </a:extLst>
              </p:cNvPr>
              <p:cNvSpPr/>
              <p:nvPr/>
            </p:nvSpPr>
            <p:spPr>
              <a:xfrm>
                <a:off x="3311575" y="867462"/>
                <a:ext cx="115448" cy="121183"/>
              </a:xfrm>
              <a:custGeom>
                <a:avLst/>
                <a:gdLst/>
                <a:ahLst/>
                <a:cxnLst/>
                <a:rect l="l" t="t" r="r" b="b"/>
                <a:pathLst>
                  <a:path w="3527" h="3983" extrusionOk="0">
                    <a:moveTo>
                      <a:pt x="0" y="1"/>
                    </a:moveTo>
                    <a:lnTo>
                      <a:pt x="1672" y="3983"/>
                    </a:lnTo>
                    <a:cubicBezTo>
                      <a:pt x="2858" y="2311"/>
                      <a:pt x="3526" y="1034"/>
                      <a:pt x="3405" y="913"/>
                    </a:cubicBezTo>
                    <a:cubicBezTo>
                      <a:pt x="3344" y="761"/>
                      <a:pt x="1976" y="305"/>
                      <a:pt x="0" y="1"/>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804;p44">
                <a:extLst>
                  <a:ext uri="{FF2B5EF4-FFF2-40B4-BE49-F238E27FC236}">
                    <a16:creationId xmlns:a16="http://schemas.microsoft.com/office/drawing/2014/main" id="{4F506E7F-B99A-4D12-93DB-235500B69104}"/>
                  </a:ext>
                </a:extLst>
              </p:cNvPr>
              <p:cNvSpPr/>
              <p:nvPr/>
            </p:nvSpPr>
            <p:spPr>
              <a:xfrm>
                <a:off x="3045055" y="912059"/>
                <a:ext cx="218817" cy="174061"/>
              </a:xfrm>
              <a:custGeom>
                <a:avLst/>
                <a:gdLst/>
                <a:ahLst/>
                <a:cxnLst/>
                <a:rect l="l" t="t" r="r" b="b"/>
                <a:pathLst>
                  <a:path w="6685" h="5721" extrusionOk="0">
                    <a:moveTo>
                      <a:pt x="3447" y="0"/>
                    </a:moveTo>
                    <a:cubicBezTo>
                      <a:pt x="2376" y="0"/>
                      <a:pt x="1304" y="585"/>
                      <a:pt x="818" y="1755"/>
                    </a:cubicBezTo>
                    <a:cubicBezTo>
                      <a:pt x="0" y="3748"/>
                      <a:pt x="1524" y="5720"/>
                      <a:pt x="3439" y="5720"/>
                    </a:cubicBezTo>
                    <a:cubicBezTo>
                      <a:pt x="3802" y="5720"/>
                      <a:pt x="4179" y="5649"/>
                      <a:pt x="4557" y="5494"/>
                    </a:cubicBezTo>
                    <a:cubicBezTo>
                      <a:pt x="5985" y="4886"/>
                      <a:pt x="6684" y="3214"/>
                      <a:pt x="6076" y="1755"/>
                    </a:cubicBezTo>
                    <a:cubicBezTo>
                      <a:pt x="5590" y="585"/>
                      <a:pt x="4519" y="0"/>
                      <a:pt x="3447" y="0"/>
                    </a:cubicBezTo>
                    <a:close/>
                  </a:path>
                </a:pathLst>
              </a:custGeom>
              <a:solidFill>
                <a:srgbClr val="141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9805;p44">
                <a:extLst>
                  <a:ext uri="{FF2B5EF4-FFF2-40B4-BE49-F238E27FC236}">
                    <a16:creationId xmlns:a16="http://schemas.microsoft.com/office/drawing/2014/main" id="{58B007D1-65D6-47E0-86A3-2B554A775745}"/>
                  </a:ext>
                </a:extLst>
              </p:cNvPr>
              <p:cNvSpPr/>
              <p:nvPr/>
            </p:nvSpPr>
            <p:spPr>
              <a:xfrm>
                <a:off x="3090714" y="936794"/>
                <a:ext cx="134334" cy="124864"/>
              </a:xfrm>
              <a:custGeom>
                <a:avLst/>
                <a:gdLst/>
                <a:ahLst/>
                <a:cxnLst/>
                <a:rect l="l" t="t" r="r" b="b"/>
                <a:pathLst>
                  <a:path w="4104" h="4104" extrusionOk="0">
                    <a:moveTo>
                      <a:pt x="2067" y="0"/>
                    </a:moveTo>
                    <a:cubicBezTo>
                      <a:pt x="912" y="0"/>
                      <a:pt x="0" y="912"/>
                      <a:pt x="0" y="2037"/>
                    </a:cubicBezTo>
                    <a:cubicBezTo>
                      <a:pt x="0" y="3192"/>
                      <a:pt x="912" y="4104"/>
                      <a:pt x="2067" y="4104"/>
                    </a:cubicBezTo>
                    <a:cubicBezTo>
                      <a:pt x="3192" y="4104"/>
                      <a:pt x="4104" y="3192"/>
                      <a:pt x="4104" y="2037"/>
                    </a:cubicBezTo>
                    <a:cubicBezTo>
                      <a:pt x="4104" y="912"/>
                      <a:pt x="3192" y="0"/>
                      <a:pt x="2067"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9806;p44">
                <a:extLst>
                  <a:ext uri="{FF2B5EF4-FFF2-40B4-BE49-F238E27FC236}">
                    <a16:creationId xmlns:a16="http://schemas.microsoft.com/office/drawing/2014/main" id="{4D5AA950-9717-4176-9C6C-AF245027C65A}"/>
                  </a:ext>
                </a:extLst>
              </p:cNvPr>
              <p:cNvSpPr/>
              <p:nvPr/>
            </p:nvSpPr>
            <p:spPr>
              <a:xfrm>
                <a:off x="2845043" y="1015623"/>
                <a:ext cx="176068" cy="139134"/>
              </a:xfrm>
              <a:custGeom>
                <a:avLst/>
                <a:gdLst/>
                <a:ahLst/>
                <a:cxnLst/>
                <a:rect l="l" t="t" r="r" b="b"/>
                <a:pathLst>
                  <a:path w="5379" h="4573" extrusionOk="0">
                    <a:moveTo>
                      <a:pt x="2780" y="0"/>
                    </a:moveTo>
                    <a:cubicBezTo>
                      <a:pt x="1921" y="0"/>
                      <a:pt x="1063" y="464"/>
                      <a:pt x="667" y="1391"/>
                    </a:cubicBezTo>
                    <a:cubicBezTo>
                      <a:pt x="0" y="2982"/>
                      <a:pt x="1218" y="4573"/>
                      <a:pt x="2747" y="4573"/>
                    </a:cubicBezTo>
                    <a:cubicBezTo>
                      <a:pt x="3029" y="4573"/>
                      <a:pt x="3322" y="4519"/>
                      <a:pt x="3616" y="4400"/>
                    </a:cubicBezTo>
                    <a:cubicBezTo>
                      <a:pt x="4801" y="3914"/>
                      <a:pt x="5379" y="2576"/>
                      <a:pt x="4892" y="1391"/>
                    </a:cubicBezTo>
                    <a:cubicBezTo>
                      <a:pt x="4497" y="464"/>
                      <a:pt x="3639" y="0"/>
                      <a:pt x="2780" y="0"/>
                    </a:cubicBezTo>
                    <a:close/>
                  </a:path>
                </a:pathLst>
              </a:custGeom>
              <a:solidFill>
                <a:srgbClr val="141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9807;p44">
                <a:extLst>
                  <a:ext uri="{FF2B5EF4-FFF2-40B4-BE49-F238E27FC236}">
                    <a16:creationId xmlns:a16="http://schemas.microsoft.com/office/drawing/2014/main" id="{C15A8A6E-6E93-46DC-B180-499014159F2D}"/>
                  </a:ext>
                </a:extLst>
              </p:cNvPr>
              <p:cNvSpPr/>
              <p:nvPr/>
            </p:nvSpPr>
            <p:spPr>
              <a:xfrm>
                <a:off x="2869754" y="1034821"/>
                <a:ext cx="126478" cy="100342"/>
              </a:xfrm>
              <a:custGeom>
                <a:avLst/>
                <a:gdLst/>
                <a:ahLst/>
                <a:cxnLst/>
                <a:rect l="l" t="t" r="r" b="b"/>
                <a:pathLst>
                  <a:path w="3864" h="3298" extrusionOk="0">
                    <a:moveTo>
                      <a:pt x="1995" y="0"/>
                    </a:moveTo>
                    <a:cubicBezTo>
                      <a:pt x="1371" y="0"/>
                      <a:pt x="748" y="335"/>
                      <a:pt x="460" y="1003"/>
                    </a:cubicBezTo>
                    <a:cubicBezTo>
                      <a:pt x="1" y="2150"/>
                      <a:pt x="888" y="3297"/>
                      <a:pt x="1976" y="3297"/>
                    </a:cubicBezTo>
                    <a:cubicBezTo>
                      <a:pt x="2185" y="3297"/>
                      <a:pt x="2402" y="3255"/>
                      <a:pt x="2618" y="3161"/>
                    </a:cubicBezTo>
                    <a:cubicBezTo>
                      <a:pt x="3469" y="2827"/>
                      <a:pt x="3864" y="1854"/>
                      <a:pt x="3530" y="1003"/>
                    </a:cubicBezTo>
                    <a:cubicBezTo>
                      <a:pt x="3241" y="335"/>
                      <a:pt x="2618" y="0"/>
                      <a:pt x="1995"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48" name="Google Shape;19785;p44">
            <a:extLst>
              <a:ext uri="{FF2B5EF4-FFF2-40B4-BE49-F238E27FC236}">
                <a16:creationId xmlns:a16="http://schemas.microsoft.com/office/drawing/2014/main" id="{C61F60F9-5C36-4609-AF0A-47E7E922F13D}"/>
              </a:ext>
            </a:extLst>
          </p:cNvPr>
          <p:cNvSpPr txBox="1">
            <a:spLocks/>
          </p:cNvSpPr>
          <p:nvPr/>
        </p:nvSpPr>
        <p:spPr>
          <a:xfrm>
            <a:off x="2880574" y="2081922"/>
            <a:ext cx="3430200" cy="39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rgbClr val="D4DCFF"/>
              </a:buClr>
              <a:buSzPts val="2800"/>
              <a:buFont typeface="Roboto"/>
              <a:buNone/>
              <a:defRPr sz="1400" b="0" i="0" u="none" strike="noStrike" cap="none">
                <a:solidFill>
                  <a:srgbClr val="D4DCFF"/>
                </a:solidFill>
                <a:latin typeface="Roboto"/>
                <a:ea typeface="Roboto"/>
                <a:cs typeface="Roboto"/>
                <a:sym typeface="Roboto"/>
              </a:defRPr>
            </a:lvl1pPr>
            <a:lvl2pPr marL="914400" marR="0" lvl="1" indent="-317500" algn="ctr" rtl="0">
              <a:lnSpc>
                <a:spcPct val="100000"/>
              </a:lnSpc>
              <a:spcBef>
                <a:spcPts val="0"/>
              </a:spcBef>
              <a:spcAft>
                <a:spcPts val="0"/>
              </a:spcAft>
              <a:buClr>
                <a:srgbClr val="D4DCFF"/>
              </a:buClr>
              <a:buSzPts val="2800"/>
              <a:buFont typeface="Roboto"/>
              <a:buNone/>
              <a:defRPr sz="2800" b="0" i="0" u="none" strike="noStrike" cap="none">
                <a:solidFill>
                  <a:srgbClr val="D4DCFF"/>
                </a:solidFill>
                <a:latin typeface="Roboto"/>
                <a:ea typeface="Roboto"/>
                <a:cs typeface="Roboto"/>
                <a:sym typeface="Roboto"/>
              </a:defRPr>
            </a:lvl2pPr>
            <a:lvl3pPr marL="1371600" marR="0" lvl="2" indent="-317500" algn="ctr" rtl="0">
              <a:lnSpc>
                <a:spcPct val="100000"/>
              </a:lnSpc>
              <a:spcBef>
                <a:spcPts val="0"/>
              </a:spcBef>
              <a:spcAft>
                <a:spcPts val="0"/>
              </a:spcAft>
              <a:buClr>
                <a:srgbClr val="D4DCFF"/>
              </a:buClr>
              <a:buSzPts val="2800"/>
              <a:buFont typeface="Roboto"/>
              <a:buNone/>
              <a:defRPr sz="2800" b="0" i="0" u="none" strike="noStrike" cap="none">
                <a:solidFill>
                  <a:srgbClr val="D4DCFF"/>
                </a:solidFill>
                <a:latin typeface="Roboto"/>
                <a:ea typeface="Roboto"/>
                <a:cs typeface="Roboto"/>
                <a:sym typeface="Roboto"/>
              </a:defRPr>
            </a:lvl3pPr>
            <a:lvl4pPr marL="1828800" marR="0" lvl="3" indent="-317500" algn="ctr" rtl="0">
              <a:lnSpc>
                <a:spcPct val="100000"/>
              </a:lnSpc>
              <a:spcBef>
                <a:spcPts val="0"/>
              </a:spcBef>
              <a:spcAft>
                <a:spcPts val="0"/>
              </a:spcAft>
              <a:buClr>
                <a:srgbClr val="D4DCFF"/>
              </a:buClr>
              <a:buSzPts val="2800"/>
              <a:buFont typeface="Roboto"/>
              <a:buNone/>
              <a:defRPr sz="2800" b="0" i="0" u="none" strike="noStrike" cap="none">
                <a:solidFill>
                  <a:srgbClr val="D4DCFF"/>
                </a:solidFill>
                <a:latin typeface="Roboto"/>
                <a:ea typeface="Roboto"/>
                <a:cs typeface="Roboto"/>
                <a:sym typeface="Roboto"/>
              </a:defRPr>
            </a:lvl4pPr>
            <a:lvl5pPr marL="2286000" marR="0" lvl="4" indent="-317500" algn="ctr" rtl="0">
              <a:lnSpc>
                <a:spcPct val="100000"/>
              </a:lnSpc>
              <a:spcBef>
                <a:spcPts val="0"/>
              </a:spcBef>
              <a:spcAft>
                <a:spcPts val="0"/>
              </a:spcAft>
              <a:buClr>
                <a:srgbClr val="D4DCFF"/>
              </a:buClr>
              <a:buSzPts val="2800"/>
              <a:buFont typeface="Roboto"/>
              <a:buNone/>
              <a:defRPr sz="2800" b="0" i="0" u="none" strike="noStrike" cap="none">
                <a:solidFill>
                  <a:srgbClr val="D4DCFF"/>
                </a:solidFill>
                <a:latin typeface="Roboto"/>
                <a:ea typeface="Roboto"/>
                <a:cs typeface="Roboto"/>
                <a:sym typeface="Roboto"/>
              </a:defRPr>
            </a:lvl5pPr>
            <a:lvl6pPr marL="2743200" marR="0" lvl="5" indent="-317500" algn="ctr" rtl="0">
              <a:lnSpc>
                <a:spcPct val="100000"/>
              </a:lnSpc>
              <a:spcBef>
                <a:spcPts val="0"/>
              </a:spcBef>
              <a:spcAft>
                <a:spcPts val="0"/>
              </a:spcAft>
              <a:buClr>
                <a:srgbClr val="D4DCFF"/>
              </a:buClr>
              <a:buSzPts val="2800"/>
              <a:buFont typeface="Roboto"/>
              <a:buNone/>
              <a:defRPr sz="2800" b="0" i="0" u="none" strike="noStrike" cap="none">
                <a:solidFill>
                  <a:srgbClr val="D4DCFF"/>
                </a:solidFill>
                <a:latin typeface="Roboto"/>
                <a:ea typeface="Roboto"/>
                <a:cs typeface="Roboto"/>
                <a:sym typeface="Roboto"/>
              </a:defRPr>
            </a:lvl6pPr>
            <a:lvl7pPr marL="3200400" marR="0" lvl="6" indent="-317500" algn="ctr" rtl="0">
              <a:lnSpc>
                <a:spcPct val="100000"/>
              </a:lnSpc>
              <a:spcBef>
                <a:spcPts val="0"/>
              </a:spcBef>
              <a:spcAft>
                <a:spcPts val="0"/>
              </a:spcAft>
              <a:buClr>
                <a:srgbClr val="D4DCFF"/>
              </a:buClr>
              <a:buSzPts val="2800"/>
              <a:buFont typeface="Roboto"/>
              <a:buNone/>
              <a:defRPr sz="2800" b="0" i="0" u="none" strike="noStrike" cap="none">
                <a:solidFill>
                  <a:srgbClr val="D4DCFF"/>
                </a:solidFill>
                <a:latin typeface="Roboto"/>
                <a:ea typeface="Roboto"/>
                <a:cs typeface="Roboto"/>
                <a:sym typeface="Roboto"/>
              </a:defRPr>
            </a:lvl7pPr>
            <a:lvl8pPr marL="3657600" marR="0" lvl="7" indent="-317500" algn="ctr" rtl="0">
              <a:lnSpc>
                <a:spcPct val="100000"/>
              </a:lnSpc>
              <a:spcBef>
                <a:spcPts val="0"/>
              </a:spcBef>
              <a:spcAft>
                <a:spcPts val="0"/>
              </a:spcAft>
              <a:buClr>
                <a:srgbClr val="D4DCFF"/>
              </a:buClr>
              <a:buSzPts val="2800"/>
              <a:buFont typeface="Roboto"/>
              <a:buNone/>
              <a:defRPr sz="2800" b="0" i="0" u="none" strike="noStrike" cap="none">
                <a:solidFill>
                  <a:srgbClr val="D4DCFF"/>
                </a:solidFill>
                <a:latin typeface="Roboto"/>
                <a:ea typeface="Roboto"/>
                <a:cs typeface="Roboto"/>
                <a:sym typeface="Roboto"/>
              </a:defRPr>
            </a:lvl8pPr>
            <a:lvl9pPr marL="4114800" marR="0" lvl="8" indent="-317500" algn="ctr" rtl="0">
              <a:lnSpc>
                <a:spcPct val="100000"/>
              </a:lnSpc>
              <a:spcBef>
                <a:spcPts val="0"/>
              </a:spcBef>
              <a:spcAft>
                <a:spcPts val="0"/>
              </a:spcAft>
              <a:buClr>
                <a:srgbClr val="D4DCFF"/>
              </a:buClr>
              <a:buSzPts val="2800"/>
              <a:buFont typeface="Roboto"/>
              <a:buNone/>
              <a:defRPr sz="2800" b="0" i="0" u="none" strike="noStrike" cap="none">
                <a:solidFill>
                  <a:srgbClr val="D4DCFF"/>
                </a:solidFill>
                <a:latin typeface="Roboto"/>
                <a:ea typeface="Roboto"/>
                <a:cs typeface="Roboto"/>
                <a:sym typeface="Roboto"/>
              </a:defRPr>
            </a:lvl9pPr>
          </a:lstStyle>
          <a:p>
            <a:pPr marL="0" indent="0"/>
            <a:r>
              <a:rPr lang="en-US" sz="1600"/>
              <a:t>DOTNETMASTERY</a:t>
            </a:r>
            <a:endParaRPr lang="en-US" sz="1600" dirty="0"/>
          </a:p>
        </p:txBody>
      </p:sp>
    </p:spTree>
    <p:extLst>
      <p:ext uri="{BB962C8B-B14F-4D97-AF65-F5344CB8AC3E}">
        <p14:creationId xmlns:p14="http://schemas.microsoft.com/office/powerpoint/2010/main" val="3582943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3500" fill="hold"/>
                                        <p:tgtEl>
                                          <p:spTgt spid="27"/>
                                        </p:tgtEl>
                                        <p:attrNameLst>
                                          <p:attrName>ppt_x</p:attrName>
                                        </p:attrNameLst>
                                      </p:cBhvr>
                                      <p:tavLst>
                                        <p:tav tm="0">
                                          <p:val>
                                            <p:strVal val="0-#ppt_w/2"/>
                                          </p:val>
                                        </p:tav>
                                        <p:tav tm="100000">
                                          <p:val>
                                            <p:strVal val="#ppt_x"/>
                                          </p:val>
                                        </p:tav>
                                      </p:tavLst>
                                    </p:anim>
                                    <p:anim calcmode="lin" valueType="num">
                                      <p:cBhvr additive="base">
                                        <p:cTn id="8" dur="13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99FE132-CE83-4EEA-9DD8-3851BEABF7BC}"/>
              </a:ext>
            </a:extLst>
          </p:cNvPr>
          <p:cNvSpPr/>
          <p:nvPr/>
        </p:nvSpPr>
        <p:spPr>
          <a:xfrm>
            <a:off x="3101138" y="551847"/>
            <a:ext cx="1350952" cy="444247"/>
          </a:xfrm>
          <a:prstGeom prst="roundRect">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Write to SQL</a:t>
            </a:r>
          </a:p>
        </p:txBody>
      </p:sp>
      <p:sp>
        <p:nvSpPr>
          <p:cNvPr id="12" name="Rectangle: Rounded Corners 11">
            <a:extLst>
              <a:ext uri="{FF2B5EF4-FFF2-40B4-BE49-F238E27FC236}">
                <a16:creationId xmlns:a16="http://schemas.microsoft.com/office/drawing/2014/main" id="{1EF84848-2F76-42CC-B751-7714B8123E90}"/>
              </a:ext>
            </a:extLst>
          </p:cNvPr>
          <p:cNvSpPr/>
          <p:nvPr/>
        </p:nvSpPr>
        <p:spPr>
          <a:xfrm>
            <a:off x="5638215" y="1357545"/>
            <a:ext cx="1371408" cy="64713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Send Email</a:t>
            </a:r>
          </a:p>
        </p:txBody>
      </p:sp>
      <p:cxnSp>
        <p:nvCxnSpPr>
          <p:cNvPr id="9" name="Straight Arrow Connector 8">
            <a:extLst>
              <a:ext uri="{FF2B5EF4-FFF2-40B4-BE49-F238E27FC236}">
                <a16:creationId xmlns:a16="http://schemas.microsoft.com/office/drawing/2014/main" id="{69839D15-E43F-4C18-A5EF-1C6C44335318}"/>
              </a:ext>
            </a:extLst>
          </p:cNvPr>
          <p:cNvCxnSpPr>
            <a:cxnSpLocks/>
            <a:stCxn id="14" idx="3"/>
            <a:endCxn id="7" idx="1"/>
          </p:cNvCxnSpPr>
          <p:nvPr/>
        </p:nvCxnSpPr>
        <p:spPr>
          <a:xfrm>
            <a:off x="1791083" y="767634"/>
            <a:ext cx="1310055" cy="6337"/>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sp>
        <p:nvSpPr>
          <p:cNvPr id="18" name="TextBox 17">
            <a:extLst>
              <a:ext uri="{FF2B5EF4-FFF2-40B4-BE49-F238E27FC236}">
                <a16:creationId xmlns:a16="http://schemas.microsoft.com/office/drawing/2014/main" id="{8A8EEC01-5474-4484-BC60-C98D3C5664CE}"/>
              </a:ext>
            </a:extLst>
          </p:cNvPr>
          <p:cNvSpPr txBox="1"/>
          <p:nvPr/>
        </p:nvSpPr>
        <p:spPr>
          <a:xfrm>
            <a:off x="5262734" y="46193"/>
            <a:ext cx="3695242" cy="584775"/>
          </a:xfrm>
          <a:prstGeom prst="rect">
            <a:avLst/>
          </a:prstGeom>
          <a:noFill/>
        </p:spPr>
        <p:txBody>
          <a:bodyPr wrap="none" rtlCol="0">
            <a:spAutoFit/>
          </a:bodyPr>
          <a:lstStyle/>
          <a:p>
            <a:r>
              <a:rPr lang="en-US" sz="3200" dirty="0">
                <a:solidFill>
                  <a:schemeClr val="accent5">
                    <a:lumMod val="75000"/>
                  </a:schemeClr>
                </a:solidFill>
              </a:rPr>
              <a:t>LOGIC APP FLOW</a:t>
            </a:r>
          </a:p>
        </p:txBody>
      </p:sp>
      <p:cxnSp>
        <p:nvCxnSpPr>
          <p:cNvPr id="21" name="Straight Connector 20">
            <a:extLst>
              <a:ext uri="{FF2B5EF4-FFF2-40B4-BE49-F238E27FC236}">
                <a16:creationId xmlns:a16="http://schemas.microsoft.com/office/drawing/2014/main" id="{4A3FFACF-3E65-463D-9DC2-A4632911804C}"/>
              </a:ext>
            </a:extLst>
          </p:cNvPr>
          <p:cNvCxnSpPr>
            <a:cxnSpLocks/>
          </p:cNvCxnSpPr>
          <p:nvPr/>
        </p:nvCxnSpPr>
        <p:spPr>
          <a:xfrm>
            <a:off x="5314245" y="672505"/>
            <a:ext cx="3896430" cy="0"/>
          </a:xfrm>
          <a:prstGeom prst="line">
            <a:avLst/>
          </a:prstGeom>
          <a:ln w="127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pic>
        <p:nvPicPr>
          <p:cNvPr id="28" name="Picture 27">
            <a:extLst>
              <a:ext uri="{FF2B5EF4-FFF2-40B4-BE49-F238E27FC236}">
                <a16:creationId xmlns:a16="http://schemas.microsoft.com/office/drawing/2014/main" id="{19A38B4D-BE63-4977-88A6-BA9C8B1B48A2}"/>
              </a:ext>
            </a:extLst>
          </p:cNvPr>
          <p:cNvPicPr>
            <a:picLocks noChangeAspect="1"/>
          </p:cNvPicPr>
          <p:nvPr/>
        </p:nvPicPr>
        <p:blipFill>
          <a:blip r:embed="rId3"/>
          <a:stretch>
            <a:fillRect/>
          </a:stretch>
        </p:blipFill>
        <p:spPr>
          <a:xfrm>
            <a:off x="4294696" y="805585"/>
            <a:ext cx="562065" cy="562065"/>
          </a:xfrm>
          <a:prstGeom prst="rect">
            <a:avLst/>
          </a:prstGeom>
        </p:spPr>
      </p:pic>
      <p:cxnSp>
        <p:nvCxnSpPr>
          <p:cNvPr id="13" name="Straight Arrow Connector 12">
            <a:extLst>
              <a:ext uri="{FF2B5EF4-FFF2-40B4-BE49-F238E27FC236}">
                <a16:creationId xmlns:a16="http://schemas.microsoft.com/office/drawing/2014/main" id="{E14E4CDD-1F9D-4121-8BD5-B8B522BB5A49}"/>
              </a:ext>
            </a:extLst>
          </p:cNvPr>
          <p:cNvCxnSpPr>
            <a:cxnSpLocks/>
            <a:endCxn id="15" idx="0"/>
          </p:cNvCxnSpPr>
          <p:nvPr/>
        </p:nvCxnSpPr>
        <p:spPr>
          <a:xfrm flipH="1">
            <a:off x="962041" y="823346"/>
            <a:ext cx="18398" cy="859984"/>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sp>
        <p:nvSpPr>
          <p:cNvPr id="15" name="Rectangle: Rounded Corners 14">
            <a:extLst>
              <a:ext uri="{FF2B5EF4-FFF2-40B4-BE49-F238E27FC236}">
                <a16:creationId xmlns:a16="http://schemas.microsoft.com/office/drawing/2014/main" id="{3DC79A06-FC4B-4B32-8151-1233966097A4}"/>
              </a:ext>
            </a:extLst>
          </p:cNvPr>
          <p:cNvSpPr/>
          <p:nvPr/>
        </p:nvSpPr>
        <p:spPr>
          <a:xfrm>
            <a:off x="381593" y="1683330"/>
            <a:ext cx="1160895" cy="478664"/>
          </a:xfrm>
          <a:prstGeom prst="round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Azure Blob Storage</a:t>
            </a:r>
          </a:p>
        </p:txBody>
      </p:sp>
      <p:sp>
        <p:nvSpPr>
          <p:cNvPr id="17" name="TextBox 16">
            <a:extLst>
              <a:ext uri="{FF2B5EF4-FFF2-40B4-BE49-F238E27FC236}">
                <a16:creationId xmlns:a16="http://schemas.microsoft.com/office/drawing/2014/main" id="{94C34805-84E9-4545-A0EA-AE8273B86BE1}"/>
              </a:ext>
            </a:extLst>
          </p:cNvPr>
          <p:cNvSpPr txBox="1"/>
          <p:nvPr/>
        </p:nvSpPr>
        <p:spPr>
          <a:xfrm>
            <a:off x="1040969" y="1199399"/>
            <a:ext cx="1160895" cy="307777"/>
          </a:xfrm>
          <a:prstGeom prst="rect">
            <a:avLst/>
          </a:prstGeom>
          <a:noFill/>
        </p:spPr>
        <p:txBody>
          <a:bodyPr wrap="none" rtlCol="0">
            <a:spAutoFit/>
          </a:bodyPr>
          <a:lstStyle/>
          <a:p>
            <a:pPr algn="ctr"/>
            <a:r>
              <a:rPr lang="en-US" dirty="0">
                <a:solidFill>
                  <a:schemeClr val="bg1">
                    <a:lumMod val="85000"/>
                  </a:schemeClr>
                </a:solidFill>
              </a:rPr>
              <a:t>Upload Blob</a:t>
            </a:r>
          </a:p>
        </p:txBody>
      </p:sp>
      <p:cxnSp>
        <p:nvCxnSpPr>
          <p:cNvPr id="19" name="Straight Arrow Connector 18">
            <a:extLst>
              <a:ext uri="{FF2B5EF4-FFF2-40B4-BE49-F238E27FC236}">
                <a16:creationId xmlns:a16="http://schemas.microsoft.com/office/drawing/2014/main" id="{D81AE744-4DB8-4999-9A76-6F08AE8FF539}"/>
              </a:ext>
            </a:extLst>
          </p:cNvPr>
          <p:cNvCxnSpPr>
            <a:cxnSpLocks/>
            <a:stCxn id="15" idx="2"/>
            <a:endCxn id="20" idx="0"/>
          </p:cNvCxnSpPr>
          <p:nvPr/>
        </p:nvCxnSpPr>
        <p:spPr>
          <a:xfrm>
            <a:off x="962041" y="2161994"/>
            <a:ext cx="0" cy="509390"/>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sp>
        <p:nvSpPr>
          <p:cNvPr id="20" name="Rectangle: Rounded Corners 19">
            <a:extLst>
              <a:ext uri="{FF2B5EF4-FFF2-40B4-BE49-F238E27FC236}">
                <a16:creationId xmlns:a16="http://schemas.microsoft.com/office/drawing/2014/main" id="{033AAF75-F675-4A6E-9720-F9BB1AC8F5B8}"/>
              </a:ext>
            </a:extLst>
          </p:cNvPr>
          <p:cNvSpPr/>
          <p:nvPr/>
        </p:nvSpPr>
        <p:spPr>
          <a:xfrm>
            <a:off x="381593" y="2671384"/>
            <a:ext cx="1160895" cy="450876"/>
          </a:xfrm>
          <a:prstGeom prst="roundRect">
            <a:avLst/>
          </a:prstGeom>
          <a:solidFill>
            <a:srgbClr val="EF3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Copy Blob</a:t>
            </a:r>
          </a:p>
        </p:txBody>
      </p:sp>
      <p:sp>
        <p:nvSpPr>
          <p:cNvPr id="22" name="Rectangle: Rounded Corners 21">
            <a:extLst>
              <a:ext uri="{FF2B5EF4-FFF2-40B4-BE49-F238E27FC236}">
                <a16:creationId xmlns:a16="http://schemas.microsoft.com/office/drawing/2014/main" id="{5B87D8C1-CDCB-4157-8CE8-82BC6DD451C4}"/>
              </a:ext>
            </a:extLst>
          </p:cNvPr>
          <p:cNvSpPr/>
          <p:nvPr/>
        </p:nvSpPr>
        <p:spPr>
          <a:xfrm>
            <a:off x="4827820" y="2537470"/>
            <a:ext cx="1160888" cy="473770"/>
          </a:xfrm>
          <a:prstGeom prst="roundRect">
            <a:avLst/>
          </a:prstGeom>
          <a:solidFill>
            <a:srgbClr val="A66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Copy to folder</a:t>
            </a:r>
          </a:p>
        </p:txBody>
      </p:sp>
      <p:sp>
        <p:nvSpPr>
          <p:cNvPr id="27" name="Rectangle: Rounded Corners 26">
            <a:extLst>
              <a:ext uri="{FF2B5EF4-FFF2-40B4-BE49-F238E27FC236}">
                <a16:creationId xmlns:a16="http://schemas.microsoft.com/office/drawing/2014/main" id="{110D8B04-6331-4C8F-B304-B1DB34BB647C}"/>
              </a:ext>
            </a:extLst>
          </p:cNvPr>
          <p:cNvSpPr/>
          <p:nvPr/>
        </p:nvSpPr>
        <p:spPr>
          <a:xfrm>
            <a:off x="2096739" y="2175473"/>
            <a:ext cx="1160888" cy="478664"/>
          </a:xfrm>
          <a:prstGeom prst="roundRect">
            <a:avLst/>
          </a:prstGeom>
          <a:solidFill>
            <a:srgbClr val="3D7C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Make a copy in </a:t>
            </a:r>
            <a:r>
              <a:rPr lang="en-US" sz="1200" dirty="0" err="1"/>
              <a:t>dropbox</a:t>
            </a:r>
            <a:endParaRPr lang="en-US" sz="1200" dirty="0"/>
          </a:p>
        </p:txBody>
      </p:sp>
      <p:pic>
        <p:nvPicPr>
          <p:cNvPr id="14" name="Picture 13">
            <a:extLst>
              <a:ext uri="{FF2B5EF4-FFF2-40B4-BE49-F238E27FC236}">
                <a16:creationId xmlns:a16="http://schemas.microsoft.com/office/drawing/2014/main" id="{53D15019-C691-464E-8F78-DAA788A7DC98}"/>
              </a:ext>
            </a:extLst>
          </p:cNvPr>
          <p:cNvPicPr>
            <a:picLocks noChangeAspect="1"/>
          </p:cNvPicPr>
          <p:nvPr/>
        </p:nvPicPr>
        <p:blipFill>
          <a:blip r:embed="rId4"/>
          <a:stretch>
            <a:fillRect/>
          </a:stretch>
        </p:blipFill>
        <p:spPr>
          <a:xfrm>
            <a:off x="250421" y="421869"/>
            <a:ext cx="1540662" cy="691529"/>
          </a:xfrm>
          <a:prstGeom prst="rect">
            <a:avLst/>
          </a:prstGeom>
        </p:spPr>
      </p:pic>
      <p:pic>
        <p:nvPicPr>
          <p:cNvPr id="5" name="Picture 4" descr="Icon&#10;&#10;Description automatically generated">
            <a:extLst>
              <a:ext uri="{FF2B5EF4-FFF2-40B4-BE49-F238E27FC236}">
                <a16:creationId xmlns:a16="http://schemas.microsoft.com/office/drawing/2014/main" id="{9914371C-18AB-4409-B371-128BDC6156D9}"/>
              </a:ext>
            </a:extLst>
          </p:cNvPr>
          <p:cNvPicPr>
            <a:picLocks noChangeAspect="1"/>
          </p:cNvPicPr>
          <p:nvPr/>
        </p:nvPicPr>
        <p:blipFill>
          <a:blip r:embed="rId5"/>
          <a:stretch>
            <a:fillRect/>
          </a:stretch>
        </p:blipFill>
        <p:spPr>
          <a:xfrm>
            <a:off x="1080311" y="1434866"/>
            <a:ext cx="215444" cy="215444"/>
          </a:xfrm>
          <a:prstGeom prst="rect">
            <a:avLst/>
          </a:prstGeom>
        </p:spPr>
      </p:pic>
      <p:sp>
        <p:nvSpPr>
          <p:cNvPr id="8" name="TextBox 7">
            <a:extLst>
              <a:ext uri="{FF2B5EF4-FFF2-40B4-BE49-F238E27FC236}">
                <a16:creationId xmlns:a16="http://schemas.microsoft.com/office/drawing/2014/main" id="{7111E9EC-C939-430C-8038-0172F2F73B84}"/>
              </a:ext>
            </a:extLst>
          </p:cNvPr>
          <p:cNvSpPr txBox="1"/>
          <p:nvPr/>
        </p:nvSpPr>
        <p:spPr>
          <a:xfrm>
            <a:off x="1267116" y="1451376"/>
            <a:ext cx="885179" cy="215444"/>
          </a:xfrm>
          <a:prstGeom prst="rect">
            <a:avLst/>
          </a:prstGeom>
          <a:noFill/>
        </p:spPr>
        <p:txBody>
          <a:bodyPr wrap="none" rtlCol="0">
            <a:spAutoFit/>
          </a:bodyPr>
          <a:lstStyle/>
          <a:p>
            <a:r>
              <a:rPr lang="en-US" sz="800" dirty="0">
                <a:solidFill>
                  <a:srgbClr val="2BE1DD"/>
                </a:solidFill>
              </a:rPr>
              <a:t>/</a:t>
            </a:r>
            <a:r>
              <a:rPr lang="en-US" sz="800" dirty="0" err="1">
                <a:solidFill>
                  <a:srgbClr val="2BE1DD"/>
                </a:solidFill>
              </a:rPr>
              <a:t>logicappholder</a:t>
            </a:r>
            <a:endParaRPr lang="en-US" sz="800" dirty="0">
              <a:solidFill>
                <a:srgbClr val="2BE1DD"/>
              </a:solidFill>
            </a:endParaRPr>
          </a:p>
        </p:txBody>
      </p:sp>
      <p:pic>
        <p:nvPicPr>
          <p:cNvPr id="29" name="Picture 28" descr="Icon&#10;&#10;Description automatically generated">
            <a:extLst>
              <a:ext uri="{FF2B5EF4-FFF2-40B4-BE49-F238E27FC236}">
                <a16:creationId xmlns:a16="http://schemas.microsoft.com/office/drawing/2014/main" id="{46514B8B-5552-456A-B0BB-9E922EF4D7D5}"/>
              </a:ext>
            </a:extLst>
          </p:cNvPr>
          <p:cNvPicPr>
            <a:picLocks noChangeAspect="1"/>
          </p:cNvPicPr>
          <p:nvPr/>
        </p:nvPicPr>
        <p:blipFill>
          <a:blip r:embed="rId5"/>
          <a:stretch>
            <a:fillRect/>
          </a:stretch>
        </p:blipFill>
        <p:spPr>
          <a:xfrm>
            <a:off x="83989" y="3177006"/>
            <a:ext cx="215444" cy="215444"/>
          </a:xfrm>
          <a:prstGeom prst="rect">
            <a:avLst/>
          </a:prstGeom>
        </p:spPr>
      </p:pic>
      <p:sp>
        <p:nvSpPr>
          <p:cNvPr id="30" name="TextBox 29">
            <a:extLst>
              <a:ext uri="{FF2B5EF4-FFF2-40B4-BE49-F238E27FC236}">
                <a16:creationId xmlns:a16="http://schemas.microsoft.com/office/drawing/2014/main" id="{68B8E9F4-4095-4AEF-8395-9308D542054B}"/>
              </a:ext>
            </a:extLst>
          </p:cNvPr>
          <p:cNvSpPr txBox="1"/>
          <p:nvPr/>
        </p:nvSpPr>
        <p:spPr>
          <a:xfrm>
            <a:off x="261367" y="3149633"/>
            <a:ext cx="1394934" cy="215444"/>
          </a:xfrm>
          <a:prstGeom prst="rect">
            <a:avLst/>
          </a:prstGeom>
          <a:noFill/>
        </p:spPr>
        <p:txBody>
          <a:bodyPr wrap="none" rtlCol="0">
            <a:spAutoFit/>
          </a:bodyPr>
          <a:lstStyle/>
          <a:p>
            <a:r>
              <a:rPr lang="en-US" sz="800" dirty="0">
                <a:solidFill>
                  <a:srgbClr val="2BE1DD"/>
                </a:solidFill>
              </a:rPr>
              <a:t>/</a:t>
            </a:r>
            <a:r>
              <a:rPr lang="en-US" sz="800" dirty="0" err="1">
                <a:solidFill>
                  <a:srgbClr val="2BE1DD"/>
                </a:solidFill>
              </a:rPr>
              <a:t>logicappholder</a:t>
            </a:r>
            <a:r>
              <a:rPr lang="en-US" sz="800" dirty="0">
                <a:solidFill>
                  <a:srgbClr val="2BE1DD"/>
                </a:solidFill>
              </a:rPr>
              <a:t>-processed</a:t>
            </a:r>
          </a:p>
        </p:txBody>
      </p:sp>
      <p:cxnSp>
        <p:nvCxnSpPr>
          <p:cNvPr id="36" name="Connector: Elbow 35">
            <a:extLst>
              <a:ext uri="{FF2B5EF4-FFF2-40B4-BE49-F238E27FC236}">
                <a16:creationId xmlns:a16="http://schemas.microsoft.com/office/drawing/2014/main" id="{F8A164B0-C9A8-4A5F-878A-8D861A1F8928}"/>
              </a:ext>
            </a:extLst>
          </p:cNvPr>
          <p:cNvCxnSpPr>
            <a:cxnSpLocks/>
            <a:stCxn id="20" idx="3"/>
            <a:endCxn id="47" idx="1"/>
          </p:cNvCxnSpPr>
          <p:nvPr/>
        </p:nvCxnSpPr>
        <p:spPr>
          <a:xfrm>
            <a:off x="1542488" y="2896822"/>
            <a:ext cx="553035" cy="620799"/>
          </a:xfrm>
          <a:prstGeom prst="bentConnector3">
            <a:avLst>
              <a:gd name="adj1" fmla="val 50000"/>
            </a:avLst>
          </a:prstGeom>
          <a:ln w="28575">
            <a:solidFill>
              <a:srgbClr val="C00000"/>
            </a:solidFill>
            <a:tailEnd type="triangle"/>
          </a:ln>
        </p:spPr>
        <p:style>
          <a:lnRef idx="1">
            <a:schemeClr val="accent5"/>
          </a:lnRef>
          <a:fillRef idx="0">
            <a:schemeClr val="accent5"/>
          </a:fillRef>
          <a:effectRef idx="0">
            <a:schemeClr val="accent5"/>
          </a:effectRef>
          <a:fontRef idx="minor">
            <a:schemeClr val="tx1"/>
          </a:fontRef>
        </p:style>
      </p:cxnSp>
      <p:cxnSp>
        <p:nvCxnSpPr>
          <p:cNvPr id="40" name="Connector: Elbow 39">
            <a:extLst>
              <a:ext uri="{FF2B5EF4-FFF2-40B4-BE49-F238E27FC236}">
                <a16:creationId xmlns:a16="http://schemas.microsoft.com/office/drawing/2014/main" id="{20DC70D1-51E7-42E8-96E4-6C4CB93CEF73}"/>
              </a:ext>
            </a:extLst>
          </p:cNvPr>
          <p:cNvCxnSpPr>
            <a:cxnSpLocks/>
          </p:cNvCxnSpPr>
          <p:nvPr/>
        </p:nvCxnSpPr>
        <p:spPr>
          <a:xfrm flipV="1">
            <a:off x="1542487" y="2414805"/>
            <a:ext cx="554252" cy="482018"/>
          </a:xfrm>
          <a:prstGeom prst="bentConnector3">
            <a:avLst>
              <a:gd name="adj1" fmla="val 50000"/>
            </a:avLst>
          </a:prstGeom>
          <a:ln w="28575">
            <a:solidFill>
              <a:srgbClr val="C00000"/>
            </a:solidFill>
            <a:tailEnd type="triangle"/>
          </a:ln>
        </p:spPr>
        <p:style>
          <a:lnRef idx="1">
            <a:schemeClr val="accent5"/>
          </a:lnRef>
          <a:fillRef idx="0">
            <a:schemeClr val="accent5"/>
          </a:fillRef>
          <a:effectRef idx="0">
            <a:schemeClr val="accent5"/>
          </a:effectRef>
          <a:fontRef idx="minor">
            <a:schemeClr val="tx1"/>
          </a:fontRef>
        </p:style>
      </p:cxnSp>
      <p:sp>
        <p:nvSpPr>
          <p:cNvPr id="47" name="Rectangle: Rounded Corners 46">
            <a:extLst>
              <a:ext uri="{FF2B5EF4-FFF2-40B4-BE49-F238E27FC236}">
                <a16:creationId xmlns:a16="http://schemas.microsoft.com/office/drawing/2014/main" id="{942E7927-4262-4AAC-B5E6-8D14A9E61C01}"/>
              </a:ext>
            </a:extLst>
          </p:cNvPr>
          <p:cNvSpPr/>
          <p:nvPr/>
        </p:nvSpPr>
        <p:spPr>
          <a:xfrm>
            <a:off x="2095523" y="3278289"/>
            <a:ext cx="1160888" cy="478664"/>
          </a:xfrm>
          <a:prstGeom prst="roundRect">
            <a:avLst/>
          </a:prstGeom>
          <a:solidFill>
            <a:srgbClr val="3D7C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Check if Image</a:t>
            </a:r>
          </a:p>
        </p:txBody>
      </p:sp>
      <p:sp>
        <p:nvSpPr>
          <p:cNvPr id="48" name="Diamond 47">
            <a:extLst>
              <a:ext uri="{FF2B5EF4-FFF2-40B4-BE49-F238E27FC236}">
                <a16:creationId xmlns:a16="http://schemas.microsoft.com/office/drawing/2014/main" id="{C4A453BA-4CB8-4675-A4CC-B578A32FBD24}"/>
              </a:ext>
            </a:extLst>
          </p:cNvPr>
          <p:cNvSpPr/>
          <p:nvPr/>
        </p:nvSpPr>
        <p:spPr>
          <a:xfrm>
            <a:off x="3501594" y="3127228"/>
            <a:ext cx="779112" cy="779112"/>
          </a:xfrm>
          <a:prstGeom prst="diamond">
            <a:avLst/>
          </a:prstGeom>
          <a:solidFill>
            <a:srgbClr val="597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49" name="TextBox 48">
            <a:extLst>
              <a:ext uri="{FF2B5EF4-FFF2-40B4-BE49-F238E27FC236}">
                <a16:creationId xmlns:a16="http://schemas.microsoft.com/office/drawing/2014/main" id="{0A64E1A9-C141-4D44-82B1-C458D7CE8F79}"/>
              </a:ext>
            </a:extLst>
          </p:cNvPr>
          <p:cNvSpPr txBox="1"/>
          <p:nvPr/>
        </p:nvSpPr>
        <p:spPr>
          <a:xfrm>
            <a:off x="3612895" y="3279764"/>
            <a:ext cx="575799" cy="430887"/>
          </a:xfrm>
          <a:prstGeom prst="rect">
            <a:avLst/>
          </a:prstGeom>
          <a:noFill/>
        </p:spPr>
        <p:txBody>
          <a:bodyPr wrap="none" rtlCol="0">
            <a:spAutoFit/>
          </a:bodyPr>
          <a:lstStyle/>
          <a:p>
            <a:pPr algn="ctr"/>
            <a:r>
              <a:rPr lang="en-US" sz="1100" dirty="0">
                <a:solidFill>
                  <a:schemeClr val="bg1">
                    <a:lumMod val="95000"/>
                  </a:schemeClr>
                </a:solidFill>
              </a:rPr>
              <a:t>Is</a:t>
            </a:r>
          </a:p>
          <a:p>
            <a:pPr algn="ctr"/>
            <a:r>
              <a:rPr lang="en-US" sz="1100" dirty="0">
                <a:solidFill>
                  <a:schemeClr val="bg1">
                    <a:lumMod val="95000"/>
                  </a:schemeClr>
                </a:solidFill>
              </a:rPr>
              <a:t>Image</a:t>
            </a:r>
          </a:p>
        </p:txBody>
      </p:sp>
      <p:cxnSp>
        <p:nvCxnSpPr>
          <p:cNvPr id="51" name="Straight Connector 50">
            <a:extLst>
              <a:ext uri="{FF2B5EF4-FFF2-40B4-BE49-F238E27FC236}">
                <a16:creationId xmlns:a16="http://schemas.microsoft.com/office/drawing/2014/main" id="{BF4A1A91-1BAD-400B-8727-B2ED9D41BC5F}"/>
              </a:ext>
            </a:extLst>
          </p:cNvPr>
          <p:cNvCxnSpPr>
            <a:stCxn id="47" idx="3"/>
            <a:endCxn id="48" idx="1"/>
          </p:cNvCxnSpPr>
          <p:nvPr/>
        </p:nvCxnSpPr>
        <p:spPr>
          <a:xfrm flipV="1">
            <a:off x="3256411" y="3516784"/>
            <a:ext cx="245183" cy="83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ADD2443C-5F9D-47FD-9DBA-004DE39AF250}"/>
              </a:ext>
            </a:extLst>
          </p:cNvPr>
          <p:cNvCxnSpPr>
            <a:cxnSpLocks/>
            <a:stCxn id="48" idx="3"/>
            <a:endCxn id="22" idx="1"/>
          </p:cNvCxnSpPr>
          <p:nvPr/>
        </p:nvCxnSpPr>
        <p:spPr>
          <a:xfrm flipV="1">
            <a:off x="4280706" y="2774355"/>
            <a:ext cx="547114" cy="742429"/>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cxnSp>
        <p:nvCxnSpPr>
          <p:cNvPr id="56" name="Straight Arrow Connector 55">
            <a:extLst>
              <a:ext uri="{FF2B5EF4-FFF2-40B4-BE49-F238E27FC236}">
                <a16:creationId xmlns:a16="http://schemas.microsoft.com/office/drawing/2014/main" id="{38EBA523-73EF-4F0A-9C38-2DAFCAFC1B4C}"/>
              </a:ext>
            </a:extLst>
          </p:cNvPr>
          <p:cNvCxnSpPr>
            <a:cxnSpLocks/>
            <a:stCxn id="48" idx="3"/>
            <a:endCxn id="63" idx="1"/>
          </p:cNvCxnSpPr>
          <p:nvPr/>
        </p:nvCxnSpPr>
        <p:spPr>
          <a:xfrm>
            <a:off x="4280706" y="3516784"/>
            <a:ext cx="567635" cy="770267"/>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sp>
        <p:nvSpPr>
          <p:cNvPr id="59" name="TextBox 58">
            <a:extLst>
              <a:ext uri="{FF2B5EF4-FFF2-40B4-BE49-F238E27FC236}">
                <a16:creationId xmlns:a16="http://schemas.microsoft.com/office/drawing/2014/main" id="{BCB96AD0-720B-4F17-A206-2BD7EE5EBED9}"/>
              </a:ext>
            </a:extLst>
          </p:cNvPr>
          <p:cNvSpPr txBox="1"/>
          <p:nvPr/>
        </p:nvSpPr>
        <p:spPr>
          <a:xfrm>
            <a:off x="4509334" y="3646723"/>
            <a:ext cx="468398" cy="261610"/>
          </a:xfrm>
          <a:prstGeom prst="rect">
            <a:avLst/>
          </a:prstGeom>
          <a:noFill/>
        </p:spPr>
        <p:txBody>
          <a:bodyPr wrap="none" rtlCol="0">
            <a:spAutoFit/>
          </a:bodyPr>
          <a:lstStyle/>
          <a:p>
            <a:r>
              <a:rPr lang="en-US" sz="1050" dirty="0">
                <a:solidFill>
                  <a:schemeClr val="bg1">
                    <a:lumMod val="95000"/>
                  </a:schemeClr>
                </a:solidFill>
              </a:rPr>
              <a:t>YES</a:t>
            </a:r>
          </a:p>
        </p:txBody>
      </p:sp>
      <p:sp>
        <p:nvSpPr>
          <p:cNvPr id="60" name="TextBox 59">
            <a:extLst>
              <a:ext uri="{FF2B5EF4-FFF2-40B4-BE49-F238E27FC236}">
                <a16:creationId xmlns:a16="http://schemas.microsoft.com/office/drawing/2014/main" id="{D8B2B5DF-C580-431B-ABC3-030C9927D6F4}"/>
              </a:ext>
            </a:extLst>
          </p:cNvPr>
          <p:cNvSpPr txBox="1"/>
          <p:nvPr/>
        </p:nvSpPr>
        <p:spPr>
          <a:xfrm>
            <a:off x="4511318" y="3081822"/>
            <a:ext cx="386644" cy="253916"/>
          </a:xfrm>
          <a:prstGeom prst="rect">
            <a:avLst/>
          </a:prstGeom>
          <a:noFill/>
        </p:spPr>
        <p:txBody>
          <a:bodyPr wrap="none" rtlCol="0">
            <a:spAutoFit/>
          </a:bodyPr>
          <a:lstStyle/>
          <a:p>
            <a:r>
              <a:rPr lang="en-US" sz="1050" dirty="0">
                <a:solidFill>
                  <a:schemeClr val="bg1">
                    <a:lumMod val="95000"/>
                  </a:schemeClr>
                </a:solidFill>
              </a:rPr>
              <a:t>NO</a:t>
            </a:r>
          </a:p>
        </p:txBody>
      </p:sp>
      <p:sp>
        <p:nvSpPr>
          <p:cNvPr id="61" name="TextBox 60">
            <a:extLst>
              <a:ext uri="{FF2B5EF4-FFF2-40B4-BE49-F238E27FC236}">
                <a16:creationId xmlns:a16="http://schemas.microsoft.com/office/drawing/2014/main" id="{A6125C4A-F604-44B2-BE4C-0E2CB97A0853}"/>
              </a:ext>
            </a:extLst>
          </p:cNvPr>
          <p:cNvSpPr txBox="1"/>
          <p:nvPr/>
        </p:nvSpPr>
        <p:spPr>
          <a:xfrm>
            <a:off x="4927235" y="2254089"/>
            <a:ext cx="184731" cy="307777"/>
          </a:xfrm>
          <a:prstGeom prst="rect">
            <a:avLst/>
          </a:prstGeom>
          <a:noFill/>
        </p:spPr>
        <p:txBody>
          <a:bodyPr wrap="none" rtlCol="0">
            <a:spAutoFit/>
          </a:bodyPr>
          <a:lstStyle/>
          <a:p>
            <a:endParaRPr lang="en-US" dirty="0"/>
          </a:p>
        </p:txBody>
      </p:sp>
      <p:sp>
        <p:nvSpPr>
          <p:cNvPr id="62" name="TextBox 61">
            <a:extLst>
              <a:ext uri="{FF2B5EF4-FFF2-40B4-BE49-F238E27FC236}">
                <a16:creationId xmlns:a16="http://schemas.microsoft.com/office/drawing/2014/main" id="{36E37A37-AB7D-458D-9C66-2C3B1706E80F}"/>
              </a:ext>
            </a:extLst>
          </p:cNvPr>
          <p:cNvSpPr txBox="1"/>
          <p:nvPr/>
        </p:nvSpPr>
        <p:spPr>
          <a:xfrm>
            <a:off x="4509334" y="2310761"/>
            <a:ext cx="1963999" cy="215444"/>
          </a:xfrm>
          <a:prstGeom prst="rect">
            <a:avLst/>
          </a:prstGeom>
          <a:noFill/>
        </p:spPr>
        <p:txBody>
          <a:bodyPr wrap="none" rtlCol="0">
            <a:spAutoFit/>
          </a:bodyPr>
          <a:lstStyle/>
          <a:p>
            <a:r>
              <a:rPr lang="en-US" sz="800" dirty="0">
                <a:solidFill>
                  <a:srgbClr val="2BE1DD"/>
                </a:solidFill>
              </a:rPr>
              <a:t>/</a:t>
            </a:r>
            <a:r>
              <a:rPr lang="en-US" sz="800" dirty="0" err="1">
                <a:solidFill>
                  <a:srgbClr val="2BE1DD"/>
                </a:solidFill>
              </a:rPr>
              <a:t>logicappholder</a:t>
            </a:r>
            <a:r>
              <a:rPr lang="en-US" sz="800" dirty="0">
                <a:solidFill>
                  <a:srgbClr val="2BE1DD"/>
                </a:solidFill>
              </a:rPr>
              <a:t>-processed/nonimages/</a:t>
            </a:r>
          </a:p>
        </p:txBody>
      </p:sp>
      <p:sp>
        <p:nvSpPr>
          <p:cNvPr id="63" name="Rectangle: Rounded Corners 62">
            <a:extLst>
              <a:ext uri="{FF2B5EF4-FFF2-40B4-BE49-F238E27FC236}">
                <a16:creationId xmlns:a16="http://schemas.microsoft.com/office/drawing/2014/main" id="{17E1D409-8A4C-4B0D-B3CF-32820EDE7A5C}"/>
              </a:ext>
            </a:extLst>
          </p:cNvPr>
          <p:cNvSpPr/>
          <p:nvPr/>
        </p:nvSpPr>
        <p:spPr>
          <a:xfrm>
            <a:off x="4848341" y="4050166"/>
            <a:ext cx="1160888" cy="473770"/>
          </a:xfrm>
          <a:prstGeom prst="roundRect">
            <a:avLst/>
          </a:prstGeom>
          <a:solidFill>
            <a:srgbClr val="C60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Copy to folder</a:t>
            </a:r>
          </a:p>
        </p:txBody>
      </p:sp>
      <p:sp>
        <p:nvSpPr>
          <p:cNvPr id="64" name="TextBox 63">
            <a:extLst>
              <a:ext uri="{FF2B5EF4-FFF2-40B4-BE49-F238E27FC236}">
                <a16:creationId xmlns:a16="http://schemas.microsoft.com/office/drawing/2014/main" id="{E8CD9E41-FE88-4AF4-94BD-EF9C94D676A7}"/>
              </a:ext>
            </a:extLst>
          </p:cNvPr>
          <p:cNvSpPr txBox="1"/>
          <p:nvPr/>
        </p:nvSpPr>
        <p:spPr>
          <a:xfrm>
            <a:off x="4550322" y="4543816"/>
            <a:ext cx="1790875" cy="215444"/>
          </a:xfrm>
          <a:prstGeom prst="rect">
            <a:avLst/>
          </a:prstGeom>
          <a:noFill/>
        </p:spPr>
        <p:txBody>
          <a:bodyPr wrap="none" rtlCol="0">
            <a:spAutoFit/>
          </a:bodyPr>
          <a:lstStyle/>
          <a:p>
            <a:r>
              <a:rPr lang="en-US" sz="800" dirty="0">
                <a:solidFill>
                  <a:srgbClr val="2BE1DD"/>
                </a:solidFill>
              </a:rPr>
              <a:t>/</a:t>
            </a:r>
            <a:r>
              <a:rPr lang="en-US" sz="800" dirty="0" err="1">
                <a:solidFill>
                  <a:srgbClr val="2BE1DD"/>
                </a:solidFill>
              </a:rPr>
              <a:t>logicappholder</a:t>
            </a:r>
            <a:r>
              <a:rPr lang="en-US" sz="800" dirty="0">
                <a:solidFill>
                  <a:srgbClr val="2BE1DD"/>
                </a:solidFill>
              </a:rPr>
              <a:t>-processed/images/</a:t>
            </a:r>
          </a:p>
        </p:txBody>
      </p:sp>
      <p:cxnSp>
        <p:nvCxnSpPr>
          <p:cNvPr id="10" name="Connector: Elbow 9">
            <a:extLst>
              <a:ext uri="{FF2B5EF4-FFF2-40B4-BE49-F238E27FC236}">
                <a16:creationId xmlns:a16="http://schemas.microsoft.com/office/drawing/2014/main" id="{A1BD97C5-FBFC-4195-8D37-3CA9171A7F46}"/>
              </a:ext>
            </a:extLst>
          </p:cNvPr>
          <p:cNvCxnSpPr>
            <a:cxnSpLocks/>
            <a:stCxn id="22" idx="3"/>
            <a:endCxn id="44" idx="0"/>
          </p:cNvCxnSpPr>
          <p:nvPr/>
        </p:nvCxnSpPr>
        <p:spPr>
          <a:xfrm>
            <a:off x="5988708" y="2774355"/>
            <a:ext cx="2658678" cy="352186"/>
          </a:xfrm>
          <a:prstGeom prst="bentConnector2">
            <a:avLst/>
          </a:prstGeom>
          <a:ln>
            <a:tailEnd type="triangle"/>
          </a:ln>
        </p:spPr>
        <p:style>
          <a:lnRef idx="1">
            <a:schemeClr val="accent5"/>
          </a:lnRef>
          <a:fillRef idx="0">
            <a:schemeClr val="accent5"/>
          </a:fillRef>
          <a:effectRef idx="0">
            <a:schemeClr val="accent5"/>
          </a:effectRef>
          <a:fontRef idx="minor">
            <a:schemeClr val="tx1"/>
          </a:fontRef>
        </p:style>
      </p:cxnSp>
      <p:sp>
        <p:nvSpPr>
          <p:cNvPr id="44" name="Rectangle: Rounded Corners 43">
            <a:extLst>
              <a:ext uri="{FF2B5EF4-FFF2-40B4-BE49-F238E27FC236}">
                <a16:creationId xmlns:a16="http://schemas.microsoft.com/office/drawing/2014/main" id="{B60AA170-8817-4808-B8D1-2309E2A72962}"/>
              </a:ext>
            </a:extLst>
          </p:cNvPr>
          <p:cNvSpPr/>
          <p:nvPr/>
        </p:nvSpPr>
        <p:spPr>
          <a:xfrm>
            <a:off x="8183839" y="3126541"/>
            <a:ext cx="927094" cy="324180"/>
          </a:xfrm>
          <a:prstGeom prst="roundRect">
            <a:avLst/>
          </a:prstGeom>
          <a:solidFill>
            <a:srgbClr val="C60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t>Copy to folder</a:t>
            </a:r>
          </a:p>
        </p:txBody>
      </p:sp>
      <p:cxnSp>
        <p:nvCxnSpPr>
          <p:cNvPr id="50" name="Connector: Elbow 49">
            <a:extLst>
              <a:ext uri="{FF2B5EF4-FFF2-40B4-BE49-F238E27FC236}">
                <a16:creationId xmlns:a16="http://schemas.microsoft.com/office/drawing/2014/main" id="{B3C2088D-3772-4BEF-A1DA-490C0C17B84F}"/>
              </a:ext>
            </a:extLst>
          </p:cNvPr>
          <p:cNvCxnSpPr>
            <a:cxnSpLocks/>
            <a:stCxn id="22" idx="3"/>
            <a:endCxn id="53" idx="0"/>
          </p:cNvCxnSpPr>
          <p:nvPr/>
        </p:nvCxnSpPr>
        <p:spPr>
          <a:xfrm>
            <a:off x="5988708" y="2774355"/>
            <a:ext cx="1538918" cy="352186"/>
          </a:xfrm>
          <a:prstGeom prst="bentConnector2">
            <a:avLst/>
          </a:prstGeom>
          <a:ln>
            <a:tailEnd type="triangle"/>
          </a:ln>
        </p:spPr>
        <p:style>
          <a:lnRef idx="1">
            <a:schemeClr val="accent5"/>
          </a:lnRef>
          <a:fillRef idx="0">
            <a:schemeClr val="accent5"/>
          </a:fillRef>
          <a:effectRef idx="0">
            <a:schemeClr val="accent5"/>
          </a:effectRef>
          <a:fontRef idx="minor">
            <a:schemeClr val="tx1"/>
          </a:fontRef>
        </p:style>
      </p:cxnSp>
      <p:sp>
        <p:nvSpPr>
          <p:cNvPr id="53" name="Rectangle: Rounded Corners 52">
            <a:extLst>
              <a:ext uri="{FF2B5EF4-FFF2-40B4-BE49-F238E27FC236}">
                <a16:creationId xmlns:a16="http://schemas.microsoft.com/office/drawing/2014/main" id="{94095478-7C50-415B-994A-2ABC6F876A0C}"/>
              </a:ext>
            </a:extLst>
          </p:cNvPr>
          <p:cNvSpPr/>
          <p:nvPr/>
        </p:nvSpPr>
        <p:spPr>
          <a:xfrm>
            <a:off x="7064079" y="3126541"/>
            <a:ext cx="927094" cy="324180"/>
          </a:xfrm>
          <a:prstGeom prst="roundRect">
            <a:avLst/>
          </a:prstGeom>
          <a:solidFill>
            <a:srgbClr val="C60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t>Copy to folder</a:t>
            </a:r>
          </a:p>
        </p:txBody>
      </p:sp>
      <p:cxnSp>
        <p:nvCxnSpPr>
          <p:cNvPr id="54" name="Connector: Elbow 53">
            <a:extLst>
              <a:ext uri="{FF2B5EF4-FFF2-40B4-BE49-F238E27FC236}">
                <a16:creationId xmlns:a16="http://schemas.microsoft.com/office/drawing/2014/main" id="{A1140D81-6F4F-45DF-B208-BD612766D0ED}"/>
              </a:ext>
            </a:extLst>
          </p:cNvPr>
          <p:cNvCxnSpPr>
            <a:cxnSpLocks/>
            <a:stCxn id="22" idx="3"/>
            <a:endCxn id="55" idx="0"/>
          </p:cNvCxnSpPr>
          <p:nvPr/>
        </p:nvCxnSpPr>
        <p:spPr>
          <a:xfrm>
            <a:off x="5988708" y="2774355"/>
            <a:ext cx="393457" cy="352186"/>
          </a:xfrm>
          <a:prstGeom prst="bentConnector2">
            <a:avLst/>
          </a:prstGeom>
          <a:ln>
            <a:tailEnd type="triangle"/>
          </a:ln>
        </p:spPr>
        <p:style>
          <a:lnRef idx="1">
            <a:schemeClr val="accent5"/>
          </a:lnRef>
          <a:fillRef idx="0">
            <a:schemeClr val="accent5"/>
          </a:fillRef>
          <a:effectRef idx="0">
            <a:schemeClr val="accent5"/>
          </a:effectRef>
          <a:fontRef idx="minor">
            <a:schemeClr val="tx1"/>
          </a:fontRef>
        </p:style>
      </p:cxnSp>
      <p:sp>
        <p:nvSpPr>
          <p:cNvPr id="55" name="Rectangle: Rounded Corners 54">
            <a:extLst>
              <a:ext uri="{FF2B5EF4-FFF2-40B4-BE49-F238E27FC236}">
                <a16:creationId xmlns:a16="http://schemas.microsoft.com/office/drawing/2014/main" id="{915852D0-5F22-4665-8114-EE6BAB338859}"/>
              </a:ext>
            </a:extLst>
          </p:cNvPr>
          <p:cNvSpPr/>
          <p:nvPr/>
        </p:nvSpPr>
        <p:spPr>
          <a:xfrm>
            <a:off x="5918618" y="3126541"/>
            <a:ext cx="927094" cy="324180"/>
          </a:xfrm>
          <a:prstGeom prst="roundRect">
            <a:avLst/>
          </a:prstGeom>
          <a:solidFill>
            <a:srgbClr val="C60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t>Copy to folder</a:t>
            </a:r>
          </a:p>
        </p:txBody>
      </p:sp>
      <p:sp>
        <p:nvSpPr>
          <p:cNvPr id="65" name="TextBox 64">
            <a:extLst>
              <a:ext uri="{FF2B5EF4-FFF2-40B4-BE49-F238E27FC236}">
                <a16:creationId xmlns:a16="http://schemas.microsoft.com/office/drawing/2014/main" id="{BB1BD32B-06E7-4D12-9EAA-1696C000CFA9}"/>
              </a:ext>
            </a:extLst>
          </p:cNvPr>
          <p:cNvSpPr txBox="1"/>
          <p:nvPr/>
        </p:nvSpPr>
        <p:spPr>
          <a:xfrm>
            <a:off x="5819643" y="3457300"/>
            <a:ext cx="1095172" cy="276999"/>
          </a:xfrm>
          <a:prstGeom prst="rect">
            <a:avLst/>
          </a:prstGeom>
          <a:noFill/>
        </p:spPr>
        <p:txBody>
          <a:bodyPr wrap="none" rtlCol="0">
            <a:spAutoFit/>
          </a:bodyPr>
          <a:lstStyle/>
          <a:p>
            <a:r>
              <a:rPr lang="en-US" sz="600" dirty="0">
                <a:solidFill>
                  <a:srgbClr val="2BE1DD"/>
                </a:solidFill>
              </a:rPr>
              <a:t>/</a:t>
            </a:r>
            <a:r>
              <a:rPr lang="en-US" sz="600" dirty="0" err="1">
                <a:solidFill>
                  <a:srgbClr val="2BE1DD"/>
                </a:solidFill>
              </a:rPr>
              <a:t>logicappholder</a:t>
            </a:r>
            <a:r>
              <a:rPr lang="en-US" sz="600" dirty="0">
                <a:solidFill>
                  <a:srgbClr val="2BE1DD"/>
                </a:solidFill>
              </a:rPr>
              <a:t>-processed</a:t>
            </a:r>
          </a:p>
          <a:p>
            <a:r>
              <a:rPr lang="en-US" sz="600" dirty="0">
                <a:solidFill>
                  <a:srgbClr val="2BE1DD"/>
                </a:solidFill>
              </a:rPr>
              <a:t>/nonimages/zip</a:t>
            </a:r>
          </a:p>
        </p:txBody>
      </p:sp>
      <p:sp>
        <p:nvSpPr>
          <p:cNvPr id="66" name="TextBox 65">
            <a:extLst>
              <a:ext uri="{FF2B5EF4-FFF2-40B4-BE49-F238E27FC236}">
                <a16:creationId xmlns:a16="http://schemas.microsoft.com/office/drawing/2014/main" id="{256C1DAD-0E9B-42DD-A2EE-571179238BA4}"/>
              </a:ext>
            </a:extLst>
          </p:cNvPr>
          <p:cNvSpPr txBox="1"/>
          <p:nvPr/>
        </p:nvSpPr>
        <p:spPr>
          <a:xfrm>
            <a:off x="6980040" y="3457299"/>
            <a:ext cx="1095172" cy="276999"/>
          </a:xfrm>
          <a:prstGeom prst="rect">
            <a:avLst/>
          </a:prstGeom>
          <a:noFill/>
        </p:spPr>
        <p:txBody>
          <a:bodyPr wrap="none" rtlCol="0">
            <a:spAutoFit/>
          </a:bodyPr>
          <a:lstStyle/>
          <a:p>
            <a:r>
              <a:rPr lang="en-US" sz="600" dirty="0">
                <a:solidFill>
                  <a:srgbClr val="2BE1DD"/>
                </a:solidFill>
              </a:rPr>
              <a:t>/</a:t>
            </a:r>
            <a:r>
              <a:rPr lang="en-US" sz="600" dirty="0" err="1">
                <a:solidFill>
                  <a:srgbClr val="2BE1DD"/>
                </a:solidFill>
              </a:rPr>
              <a:t>logicappholder</a:t>
            </a:r>
            <a:r>
              <a:rPr lang="en-US" sz="600" dirty="0">
                <a:solidFill>
                  <a:srgbClr val="2BE1DD"/>
                </a:solidFill>
              </a:rPr>
              <a:t>-processed</a:t>
            </a:r>
          </a:p>
          <a:p>
            <a:r>
              <a:rPr lang="en-US" sz="600" dirty="0">
                <a:solidFill>
                  <a:srgbClr val="2BE1DD"/>
                </a:solidFill>
              </a:rPr>
              <a:t>/nonimages/pdf</a:t>
            </a:r>
          </a:p>
        </p:txBody>
      </p:sp>
      <p:sp>
        <p:nvSpPr>
          <p:cNvPr id="67" name="TextBox 66">
            <a:extLst>
              <a:ext uri="{FF2B5EF4-FFF2-40B4-BE49-F238E27FC236}">
                <a16:creationId xmlns:a16="http://schemas.microsoft.com/office/drawing/2014/main" id="{97529DC3-B634-46BE-A63F-1854D48B77BA}"/>
              </a:ext>
            </a:extLst>
          </p:cNvPr>
          <p:cNvSpPr txBox="1"/>
          <p:nvPr/>
        </p:nvSpPr>
        <p:spPr>
          <a:xfrm>
            <a:off x="8099800" y="3457298"/>
            <a:ext cx="1095172" cy="276999"/>
          </a:xfrm>
          <a:prstGeom prst="rect">
            <a:avLst/>
          </a:prstGeom>
          <a:noFill/>
        </p:spPr>
        <p:txBody>
          <a:bodyPr wrap="none" rtlCol="0">
            <a:spAutoFit/>
          </a:bodyPr>
          <a:lstStyle/>
          <a:p>
            <a:r>
              <a:rPr lang="en-US" sz="600" dirty="0">
                <a:solidFill>
                  <a:srgbClr val="2BE1DD"/>
                </a:solidFill>
              </a:rPr>
              <a:t>/</a:t>
            </a:r>
            <a:r>
              <a:rPr lang="en-US" sz="600" dirty="0" err="1">
                <a:solidFill>
                  <a:srgbClr val="2BE1DD"/>
                </a:solidFill>
              </a:rPr>
              <a:t>logicappholder</a:t>
            </a:r>
            <a:r>
              <a:rPr lang="en-US" sz="600" dirty="0">
                <a:solidFill>
                  <a:srgbClr val="2BE1DD"/>
                </a:solidFill>
              </a:rPr>
              <a:t>-processed</a:t>
            </a:r>
          </a:p>
          <a:p>
            <a:r>
              <a:rPr lang="en-US" sz="600" dirty="0">
                <a:solidFill>
                  <a:srgbClr val="2BE1DD"/>
                </a:solidFill>
              </a:rPr>
              <a:t>/nonimages/other</a:t>
            </a:r>
          </a:p>
        </p:txBody>
      </p:sp>
      <p:sp>
        <p:nvSpPr>
          <p:cNvPr id="68" name="TextBox 67">
            <a:extLst>
              <a:ext uri="{FF2B5EF4-FFF2-40B4-BE49-F238E27FC236}">
                <a16:creationId xmlns:a16="http://schemas.microsoft.com/office/drawing/2014/main" id="{17D5AC52-04D1-4B75-B394-E18ED9F3278E}"/>
              </a:ext>
            </a:extLst>
          </p:cNvPr>
          <p:cNvSpPr txBox="1"/>
          <p:nvPr/>
        </p:nvSpPr>
        <p:spPr>
          <a:xfrm>
            <a:off x="6327239" y="2807281"/>
            <a:ext cx="357790" cy="253916"/>
          </a:xfrm>
          <a:prstGeom prst="rect">
            <a:avLst/>
          </a:prstGeom>
          <a:noFill/>
        </p:spPr>
        <p:txBody>
          <a:bodyPr wrap="none" rtlCol="0">
            <a:spAutoFit/>
          </a:bodyPr>
          <a:lstStyle/>
          <a:p>
            <a:r>
              <a:rPr lang="en-US" sz="1000" dirty="0">
                <a:solidFill>
                  <a:schemeClr val="bg1">
                    <a:lumMod val="95000"/>
                  </a:schemeClr>
                </a:solidFill>
              </a:rPr>
              <a:t>zip</a:t>
            </a:r>
          </a:p>
        </p:txBody>
      </p:sp>
      <p:sp>
        <p:nvSpPr>
          <p:cNvPr id="69" name="TextBox 68">
            <a:extLst>
              <a:ext uri="{FF2B5EF4-FFF2-40B4-BE49-F238E27FC236}">
                <a16:creationId xmlns:a16="http://schemas.microsoft.com/office/drawing/2014/main" id="{5E05B163-4B5B-4924-8BEA-A8F58034DDC2}"/>
              </a:ext>
            </a:extLst>
          </p:cNvPr>
          <p:cNvSpPr txBox="1"/>
          <p:nvPr/>
        </p:nvSpPr>
        <p:spPr>
          <a:xfrm>
            <a:off x="7222714" y="2804865"/>
            <a:ext cx="360996" cy="246221"/>
          </a:xfrm>
          <a:prstGeom prst="rect">
            <a:avLst/>
          </a:prstGeom>
          <a:noFill/>
        </p:spPr>
        <p:txBody>
          <a:bodyPr wrap="none" rtlCol="0">
            <a:spAutoFit/>
          </a:bodyPr>
          <a:lstStyle/>
          <a:p>
            <a:r>
              <a:rPr lang="en-US" sz="1000" dirty="0">
                <a:solidFill>
                  <a:schemeClr val="bg1">
                    <a:lumMod val="95000"/>
                  </a:schemeClr>
                </a:solidFill>
              </a:rPr>
              <a:t>pdf</a:t>
            </a:r>
          </a:p>
        </p:txBody>
      </p:sp>
      <p:sp>
        <p:nvSpPr>
          <p:cNvPr id="70" name="TextBox 69">
            <a:extLst>
              <a:ext uri="{FF2B5EF4-FFF2-40B4-BE49-F238E27FC236}">
                <a16:creationId xmlns:a16="http://schemas.microsoft.com/office/drawing/2014/main" id="{85DC2EBD-DC5C-4639-B030-E6630D7E2665}"/>
              </a:ext>
            </a:extLst>
          </p:cNvPr>
          <p:cNvSpPr txBox="1"/>
          <p:nvPr/>
        </p:nvSpPr>
        <p:spPr>
          <a:xfrm>
            <a:off x="8237958" y="2797170"/>
            <a:ext cx="474810" cy="246221"/>
          </a:xfrm>
          <a:prstGeom prst="rect">
            <a:avLst/>
          </a:prstGeom>
          <a:noFill/>
        </p:spPr>
        <p:txBody>
          <a:bodyPr wrap="none" rtlCol="0">
            <a:spAutoFit/>
          </a:bodyPr>
          <a:lstStyle/>
          <a:p>
            <a:r>
              <a:rPr lang="en-US" sz="1000" dirty="0">
                <a:solidFill>
                  <a:schemeClr val="bg1">
                    <a:lumMod val="95000"/>
                  </a:schemeClr>
                </a:solidFill>
              </a:rPr>
              <a:t>other</a:t>
            </a:r>
          </a:p>
        </p:txBody>
      </p:sp>
      <p:sp>
        <p:nvSpPr>
          <p:cNvPr id="71" name="Rectangle: Rounded Corners 70">
            <a:extLst>
              <a:ext uri="{FF2B5EF4-FFF2-40B4-BE49-F238E27FC236}">
                <a16:creationId xmlns:a16="http://schemas.microsoft.com/office/drawing/2014/main" id="{553F9220-70D6-4F67-AF80-FAF9F82AC5F9}"/>
              </a:ext>
            </a:extLst>
          </p:cNvPr>
          <p:cNvSpPr/>
          <p:nvPr/>
        </p:nvSpPr>
        <p:spPr>
          <a:xfrm>
            <a:off x="6750453" y="3952920"/>
            <a:ext cx="1562136" cy="68628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Delete all blob copies (</a:t>
            </a:r>
            <a:r>
              <a:rPr lang="en-US" sz="1200" dirty="0">
                <a:solidFill>
                  <a:srgbClr val="C60C84"/>
                </a:solidFill>
              </a:rPr>
              <a:t>other than pink box</a:t>
            </a:r>
            <a:r>
              <a:rPr lang="en-US" sz="1200" dirty="0"/>
              <a:t>)</a:t>
            </a:r>
          </a:p>
        </p:txBody>
      </p:sp>
      <p:cxnSp>
        <p:nvCxnSpPr>
          <p:cNvPr id="57" name="Straight Arrow Connector 56">
            <a:extLst>
              <a:ext uri="{FF2B5EF4-FFF2-40B4-BE49-F238E27FC236}">
                <a16:creationId xmlns:a16="http://schemas.microsoft.com/office/drawing/2014/main" id="{FA42D961-2561-477A-A86B-50A30BF35F3C}"/>
              </a:ext>
            </a:extLst>
          </p:cNvPr>
          <p:cNvCxnSpPr>
            <a:cxnSpLocks/>
            <a:stCxn id="63" idx="3"/>
            <a:endCxn id="71" idx="1"/>
          </p:cNvCxnSpPr>
          <p:nvPr/>
        </p:nvCxnSpPr>
        <p:spPr>
          <a:xfrm>
            <a:off x="6009229" y="4287051"/>
            <a:ext cx="741224" cy="9011"/>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cxnSp>
        <p:nvCxnSpPr>
          <p:cNvPr id="11" name="Connector: Elbow 10">
            <a:extLst>
              <a:ext uri="{FF2B5EF4-FFF2-40B4-BE49-F238E27FC236}">
                <a16:creationId xmlns:a16="http://schemas.microsoft.com/office/drawing/2014/main" id="{24DB7F50-AD10-4018-8F83-7C628847E99C}"/>
              </a:ext>
            </a:extLst>
          </p:cNvPr>
          <p:cNvCxnSpPr>
            <a:cxnSpLocks/>
            <a:stCxn id="7" idx="3"/>
            <a:endCxn id="12" idx="1"/>
          </p:cNvCxnSpPr>
          <p:nvPr/>
        </p:nvCxnSpPr>
        <p:spPr>
          <a:xfrm>
            <a:off x="4452090" y="773971"/>
            <a:ext cx="1186125" cy="907139"/>
          </a:xfrm>
          <a:prstGeom prst="bentConnector3">
            <a:avLst>
              <a:gd name="adj1" fmla="val 50000"/>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8F5261FE-8C70-42D7-8F47-87AC9B7F1E8E}"/>
              </a:ext>
            </a:extLst>
          </p:cNvPr>
          <p:cNvCxnSpPr>
            <a:cxnSpLocks/>
          </p:cNvCxnSpPr>
          <p:nvPr/>
        </p:nvCxnSpPr>
        <p:spPr>
          <a:xfrm>
            <a:off x="6804472" y="3453714"/>
            <a:ext cx="303009" cy="490195"/>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cxnSp>
        <p:nvCxnSpPr>
          <p:cNvPr id="73" name="Straight Arrow Connector 72">
            <a:extLst>
              <a:ext uri="{FF2B5EF4-FFF2-40B4-BE49-F238E27FC236}">
                <a16:creationId xmlns:a16="http://schemas.microsoft.com/office/drawing/2014/main" id="{6E803D63-D0B1-4174-9A63-4040A470ADB0}"/>
              </a:ext>
            </a:extLst>
          </p:cNvPr>
          <p:cNvCxnSpPr>
            <a:cxnSpLocks/>
          </p:cNvCxnSpPr>
          <p:nvPr/>
        </p:nvCxnSpPr>
        <p:spPr>
          <a:xfrm flipH="1">
            <a:off x="7991173" y="3457298"/>
            <a:ext cx="218367" cy="495622"/>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cxnSp>
        <p:nvCxnSpPr>
          <p:cNvPr id="74" name="Straight Arrow Connector 73">
            <a:extLst>
              <a:ext uri="{FF2B5EF4-FFF2-40B4-BE49-F238E27FC236}">
                <a16:creationId xmlns:a16="http://schemas.microsoft.com/office/drawing/2014/main" id="{F9417A86-00E0-434F-935B-9E8644FCCC0C}"/>
              </a:ext>
            </a:extLst>
          </p:cNvPr>
          <p:cNvCxnSpPr>
            <a:cxnSpLocks/>
            <a:stCxn id="66" idx="2"/>
            <a:endCxn id="71" idx="0"/>
          </p:cNvCxnSpPr>
          <p:nvPr/>
        </p:nvCxnSpPr>
        <p:spPr>
          <a:xfrm>
            <a:off x="7527626" y="3734298"/>
            <a:ext cx="3895" cy="218622"/>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6344669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par>
                                <p:cTn id="16" presetID="14" presetClass="entr" presetSubtype="10"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randombar(horizontal)">
                                      <p:cBhvr>
                                        <p:cTn id="18" dur="5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500"/>
                                        <p:tgtEl>
                                          <p:spTgt spid="11"/>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randombar(horizont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randombar(horizontal)">
                                      <p:cBhvr>
                                        <p:cTn id="31" dur="500"/>
                                        <p:tgtEl>
                                          <p:spTgt spid="15"/>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randombar(horizontal)">
                                      <p:cBhvr>
                                        <p:cTn id="34" dur="500"/>
                                        <p:tgtEl>
                                          <p:spTgt spid="17"/>
                                        </p:tgtEl>
                                      </p:cBhvr>
                                    </p:animEffect>
                                  </p:childTnLst>
                                </p:cTn>
                              </p:par>
                              <p:par>
                                <p:cTn id="35" presetID="14" presetClass="entr" presetSubtype="1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randombar(horizontal)">
                                      <p:cBhvr>
                                        <p:cTn id="37" dur="500"/>
                                        <p:tgtEl>
                                          <p:spTgt spid="5"/>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randombar(horizontal)">
                                      <p:cBhvr>
                                        <p:cTn id="40" dur="500"/>
                                        <p:tgtEl>
                                          <p:spTgt spid="8"/>
                                        </p:tgtEl>
                                      </p:cBhvr>
                                    </p:animEffect>
                                  </p:childTnLst>
                                </p:cTn>
                              </p:par>
                              <p:par>
                                <p:cTn id="41" presetID="14" presetClass="entr" presetSubtype="1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randombar(horizontal)">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randombar(horizontal)">
                                      <p:cBhvr>
                                        <p:cTn id="48" dur="500"/>
                                        <p:tgtEl>
                                          <p:spTgt spid="19"/>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randombar(horizontal)">
                                      <p:cBhvr>
                                        <p:cTn id="51" dur="500"/>
                                        <p:tgtEl>
                                          <p:spTgt spid="20"/>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randombar(horizontal)">
                                      <p:cBhvr>
                                        <p:cTn id="54" dur="500"/>
                                        <p:tgtEl>
                                          <p:spTgt spid="30"/>
                                        </p:tgtEl>
                                      </p:cBhvr>
                                    </p:animEffect>
                                  </p:childTnLst>
                                </p:cTn>
                              </p:par>
                              <p:par>
                                <p:cTn id="55" presetID="14" presetClass="entr" presetSubtype="10" fill="hold" nodeType="with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randombar(horizontal)">
                                      <p:cBhvr>
                                        <p:cTn id="57" dur="500"/>
                                        <p:tgtEl>
                                          <p:spTgt spid="29"/>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nodeType="click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randombar(horizontal)">
                                      <p:cBhvr>
                                        <p:cTn id="62" dur="500"/>
                                        <p:tgtEl>
                                          <p:spTgt spid="40"/>
                                        </p:tgtEl>
                                      </p:cBhvr>
                                    </p:animEffect>
                                  </p:childTnLst>
                                </p:cTn>
                              </p:par>
                              <p:par>
                                <p:cTn id="63" presetID="14" presetClass="entr" presetSubtype="10" fill="hold" nodeType="with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randombar(horizontal)">
                                      <p:cBhvr>
                                        <p:cTn id="65" dur="500"/>
                                        <p:tgtEl>
                                          <p:spTgt spid="36"/>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randombar(horizontal)">
                                      <p:cBhvr>
                                        <p:cTn id="70" dur="500"/>
                                        <p:tgtEl>
                                          <p:spTgt spid="27"/>
                                        </p:tgtEl>
                                      </p:cBhvr>
                                    </p:animEffect>
                                  </p:childTnLst>
                                </p:cTn>
                              </p:par>
                            </p:childTnLst>
                          </p:cTn>
                        </p:par>
                      </p:childTnLst>
                    </p:cTn>
                  </p:par>
                  <p:par>
                    <p:cTn id="71" fill="hold">
                      <p:stCondLst>
                        <p:cond delay="indefinite"/>
                      </p:stCondLst>
                      <p:childTnLst>
                        <p:par>
                          <p:cTn id="72" fill="hold">
                            <p:stCondLst>
                              <p:cond delay="0"/>
                            </p:stCondLst>
                            <p:childTnLst>
                              <p:par>
                                <p:cTn id="73" presetID="14" presetClass="entr" presetSubtype="10" fill="hold" grpId="0" nodeType="click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randombar(horizontal)">
                                      <p:cBhvr>
                                        <p:cTn id="75" dur="500"/>
                                        <p:tgtEl>
                                          <p:spTgt spid="47"/>
                                        </p:tgtEl>
                                      </p:cBhvr>
                                    </p:animEffect>
                                  </p:childTnLst>
                                </p:cTn>
                              </p:par>
                            </p:childTnLst>
                          </p:cTn>
                        </p:par>
                      </p:childTnLst>
                    </p:cTn>
                  </p:par>
                  <p:par>
                    <p:cTn id="76" fill="hold">
                      <p:stCondLst>
                        <p:cond delay="indefinite"/>
                      </p:stCondLst>
                      <p:childTnLst>
                        <p:par>
                          <p:cTn id="77" fill="hold">
                            <p:stCondLst>
                              <p:cond delay="0"/>
                            </p:stCondLst>
                            <p:childTnLst>
                              <p:par>
                                <p:cTn id="78" presetID="14" presetClass="entr" presetSubtype="10" fill="hold" nodeType="click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randombar(horizontal)">
                                      <p:cBhvr>
                                        <p:cTn id="80" dur="500"/>
                                        <p:tgtEl>
                                          <p:spTgt spid="51"/>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randombar(horizontal)">
                                      <p:cBhvr>
                                        <p:cTn id="83" dur="500"/>
                                        <p:tgtEl>
                                          <p:spTgt spid="49"/>
                                        </p:tgtEl>
                                      </p:cBhvr>
                                    </p:animEffect>
                                  </p:childTnLst>
                                </p:cTn>
                              </p:par>
                              <p:par>
                                <p:cTn id="84" presetID="14" presetClass="entr" presetSubtype="10" fill="hold" nodeType="with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randombar(horizontal)">
                                      <p:cBhvr>
                                        <p:cTn id="86" dur="500"/>
                                        <p:tgtEl>
                                          <p:spTgt spid="52"/>
                                        </p:tgtEl>
                                      </p:cBhvr>
                                    </p:animEffect>
                                  </p:childTnLst>
                                </p:cTn>
                              </p:par>
                            </p:childTnLst>
                          </p:cTn>
                        </p:par>
                      </p:childTnLst>
                    </p:cTn>
                  </p:par>
                  <p:par>
                    <p:cTn id="87" fill="hold">
                      <p:stCondLst>
                        <p:cond delay="indefinite"/>
                      </p:stCondLst>
                      <p:childTnLst>
                        <p:par>
                          <p:cTn id="88" fill="hold">
                            <p:stCondLst>
                              <p:cond delay="0"/>
                            </p:stCondLst>
                            <p:childTnLst>
                              <p:par>
                                <p:cTn id="89" presetID="14" presetClass="entr" presetSubtype="10" fill="hold" nodeType="click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randombar(horizontal)">
                                      <p:cBhvr>
                                        <p:cTn id="91" dur="500"/>
                                        <p:tgtEl>
                                          <p:spTgt spid="56"/>
                                        </p:tgtEl>
                                      </p:cBhvr>
                                    </p:animEffect>
                                  </p:childTnLst>
                                </p:cTn>
                              </p:par>
                              <p:par>
                                <p:cTn id="92" presetID="14" presetClass="entr" presetSubtype="10" fill="hold" grpId="0" nodeType="with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randombar(horizontal)">
                                      <p:cBhvr>
                                        <p:cTn id="94" dur="500"/>
                                        <p:tgtEl>
                                          <p:spTgt spid="48"/>
                                        </p:tgtEl>
                                      </p:cBhvr>
                                    </p:animEffect>
                                  </p:childTnLst>
                                </p:cTn>
                              </p:par>
                            </p:childTnLst>
                          </p:cTn>
                        </p:par>
                      </p:childTnLst>
                    </p:cTn>
                  </p:par>
                  <p:par>
                    <p:cTn id="95" fill="hold">
                      <p:stCondLst>
                        <p:cond delay="indefinite"/>
                      </p:stCondLst>
                      <p:childTnLst>
                        <p:par>
                          <p:cTn id="96" fill="hold">
                            <p:stCondLst>
                              <p:cond delay="0"/>
                            </p:stCondLst>
                            <p:childTnLst>
                              <p:par>
                                <p:cTn id="97" presetID="14" presetClass="entr" presetSubtype="10" fill="hold" grpId="0" nodeType="clickEffect">
                                  <p:stCondLst>
                                    <p:cond delay="0"/>
                                  </p:stCondLst>
                                  <p:childTnLst>
                                    <p:set>
                                      <p:cBhvr>
                                        <p:cTn id="98" dur="1" fill="hold">
                                          <p:stCondLst>
                                            <p:cond delay="0"/>
                                          </p:stCondLst>
                                        </p:cTn>
                                        <p:tgtEl>
                                          <p:spTgt spid="60"/>
                                        </p:tgtEl>
                                        <p:attrNameLst>
                                          <p:attrName>style.visibility</p:attrName>
                                        </p:attrNameLst>
                                      </p:cBhvr>
                                      <p:to>
                                        <p:strVal val="visible"/>
                                      </p:to>
                                    </p:set>
                                    <p:animEffect transition="in" filter="randombar(horizontal)">
                                      <p:cBhvr>
                                        <p:cTn id="99" dur="500"/>
                                        <p:tgtEl>
                                          <p:spTgt spid="60"/>
                                        </p:tgtEl>
                                      </p:cBhvr>
                                    </p:animEffect>
                                  </p:childTnLst>
                                </p:cTn>
                              </p:par>
                              <p:par>
                                <p:cTn id="100" presetID="14" presetClass="entr" presetSubtype="10" fill="hold" grpId="0" nodeType="with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randombar(horizontal)">
                                      <p:cBhvr>
                                        <p:cTn id="102" dur="500"/>
                                        <p:tgtEl>
                                          <p:spTgt spid="22"/>
                                        </p:tgtEl>
                                      </p:cBhvr>
                                    </p:animEffect>
                                  </p:childTnLst>
                                </p:cTn>
                              </p:par>
                              <p:par>
                                <p:cTn id="103" presetID="14" presetClass="entr" presetSubtype="10" fill="hold" grpId="0" nodeType="withEffect">
                                  <p:stCondLst>
                                    <p:cond delay="0"/>
                                  </p:stCondLst>
                                  <p:childTnLst>
                                    <p:set>
                                      <p:cBhvr>
                                        <p:cTn id="104" dur="1" fill="hold">
                                          <p:stCondLst>
                                            <p:cond delay="0"/>
                                          </p:stCondLst>
                                        </p:cTn>
                                        <p:tgtEl>
                                          <p:spTgt spid="62"/>
                                        </p:tgtEl>
                                        <p:attrNameLst>
                                          <p:attrName>style.visibility</p:attrName>
                                        </p:attrNameLst>
                                      </p:cBhvr>
                                      <p:to>
                                        <p:strVal val="visible"/>
                                      </p:to>
                                    </p:set>
                                    <p:animEffect transition="in" filter="randombar(horizontal)">
                                      <p:cBhvr>
                                        <p:cTn id="105" dur="500"/>
                                        <p:tgtEl>
                                          <p:spTgt spid="62"/>
                                        </p:tgtEl>
                                      </p:cBhvr>
                                    </p:animEffect>
                                  </p:childTnLst>
                                </p:cTn>
                              </p:par>
                            </p:childTnLst>
                          </p:cTn>
                        </p:par>
                      </p:childTnLst>
                    </p:cTn>
                  </p:par>
                  <p:par>
                    <p:cTn id="106" fill="hold">
                      <p:stCondLst>
                        <p:cond delay="indefinite"/>
                      </p:stCondLst>
                      <p:childTnLst>
                        <p:par>
                          <p:cTn id="107" fill="hold">
                            <p:stCondLst>
                              <p:cond delay="0"/>
                            </p:stCondLst>
                            <p:childTnLst>
                              <p:par>
                                <p:cTn id="108" presetID="14" presetClass="entr" presetSubtype="10" fill="hold" nodeType="clickEffect">
                                  <p:stCondLst>
                                    <p:cond delay="0"/>
                                  </p:stCondLst>
                                  <p:childTnLst>
                                    <p:set>
                                      <p:cBhvr>
                                        <p:cTn id="109" dur="1" fill="hold">
                                          <p:stCondLst>
                                            <p:cond delay="0"/>
                                          </p:stCondLst>
                                        </p:cTn>
                                        <p:tgtEl>
                                          <p:spTgt spid="54"/>
                                        </p:tgtEl>
                                        <p:attrNameLst>
                                          <p:attrName>style.visibility</p:attrName>
                                        </p:attrNameLst>
                                      </p:cBhvr>
                                      <p:to>
                                        <p:strVal val="visible"/>
                                      </p:to>
                                    </p:set>
                                    <p:animEffect transition="in" filter="randombar(horizontal)">
                                      <p:cBhvr>
                                        <p:cTn id="110" dur="500"/>
                                        <p:tgtEl>
                                          <p:spTgt spid="54"/>
                                        </p:tgtEl>
                                      </p:cBhvr>
                                    </p:animEffect>
                                  </p:childTnLst>
                                </p:cTn>
                              </p:par>
                              <p:par>
                                <p:cTn id="111" presetID="14" presetClass="entr" presetSubtype="10" fill="hold" grpId="0" nodeType="withEffect">
                                  <p:stCondLst>
                                    <p:cond delay="0"/>
                                  </p:stCondLst>
                                  <p:childTnLst>
                                    <p:set>
                                      <p:cBhvr>
                                        <p:cTn id="112" dur="1" fill="hold">
                                          <p:stCondLst>
                                            <p:cond delay="0"/>
                                          </p:stCondLst>
                                        </p:cTn>
                                        <p:tgtEl>
                                          <p:spTgt spid="68"/>
                                        </p:tgtEl>
                                        <p:attrNameLst>
                                          <p:attrName>style.visibility</p:attrName>
                                        </p:attrNameLst>
                                      </p:cBhvr>
                                      <p:to>
                                        <p:strVal val="visible"/>
                                      </p:to>
                                    </p:set>
                                    <p:animEffect transition="in" filter="randombar(horizontal)">
                                      <p:cBhvr>
                                        <p:cTn id="113" dur="500"/>
                                        <p:tgtEl>
                                          <p:spTgt spid="68"/>
                                        </p:tgtEl>
                                      </p:cBhvr>
                                    </p:animEffect>
                                  </p:childTnLst>
                                </p:cTn>
                              </p:par>
                              <p:par>
                                <p:cTn id="114" presetID="14" presetClass="entr" presetSubtype="10" fill="hold" grpId="0" nodeType="withEffect">
                                  <p:stCondLst>
                                    <p:cond delay="0"/>
                                  </p:stCondLst>
                                  <p:childTnLst>
                                    <p:set>
                                      <p:cBhvr>
                                        <p:cTn id="115" dur="1" fill="hold">
                                          <p:stCondLst>
                                            <p:cond delay="0"/>
                                          </p:stCondLst>
                                        </p:cTn>
                                        <p:tgtEl>
                                          <p:spTgt spid="55"/>
                                        </p:tgtEl>
                                        <p:attrNameLst>
                                          <p:attrName>style.visibility</p:attrName>
                                        </p:attrNameLst>
                                      </p:cBhvr>
                                      <p:to>
                                        <p:strVal val="visible"/>
                                      </p:to>
                                    </p:set>
                                    <p:animEffect transition="in" filter="randombar(horizontal)">
                                      <p:cBhvr>
                                        <p:cTn id="116" dur="500"/>
                                        <p:tgtEl>
                                          <p:spTgt spid="55"/>
                                        </p:tgtEl>
                                      </p:cBhvr>
                                    </p:animEffect>
                                  </p:childTnLst>
                                </p:cTn>
                              </p:par>
                              <p:par>
                                <p:cTn id="117" presetID="14" presetClass="entr" presetSubtype="10" fill="hold" grpId="0" nodeType="with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randombar(horizontal)">
                                      <p:cBhvr>
                                        <p:cTn id="119" dur="500"/>
                                        <p:tgtEl>
                                          <p:spTgt spid="65"/>
                                        </p:tgtEl>
                                      </p:cBhvr>
                                    </p:animEffect>
                                  </p:childTnLst>
                                </p:cTn>
                              </p:par>
                            </p:childTnLst>
                          </p:cTn>
                        </p:par>
                      </p:childTnLst>
                    </p:cTn>
                  </p:par>
                  <p:par>
                    <p:cTn id="120" fill="hold">
                      <p:stCondLst>
                        <p:cond delay="indefinite"/>
                      </p:stCondLst>
                      <p:childTnLst>
                        <p:par>
                          <p:cTn id="121" fill="hold">
                            <p:stCondLst>
                              <p:cond delay="0"/>
                            </p:stCondLst>
                            <p:childTnLst>
                              <p:par>
                                <p:cTn id="122" presetID="14" presetClass="entr" presetSubtype="10" fill="hold" nodeType="clickEffect">
                                  <p:stCondLst>
                                    <p:cond delay="0"/>
                                  </p:stCondLst>
                                  <p:childTnLst>
                                    <p:set>
                                      <p:cBhvr>
                                        <p:cTn id="123" dur="1" fill="hold">
                                          <p:stCondLst>
                                            <p:cond delay="0"/>
                                          </p:stCondLst>
                                        </p:cTn>
                                        <p:tgtEl>
                                          <p:spTgt spid="50"/>
                                        </p:tgtEl>
                                        <p:attrNameLst>
                                          <p:attrName>style.visibility</p:attrName>
                                        </p:attrNameLst>
                                      </p:cBhvr>
                                      <p:to>
                                        <p:strVal val="visible"/>
                                      </p:to>
                                    </p:set>
                                    <p:animEffect transition="in" filter="randombar(horizontal)">
                                      <p:cBhvr>
                                        <p:cTn id="124" dur="500"/>
                                        <p:tgtEl>
                                          <p:spTgt spid="50"/>
                                        </p:tgtEl>
                                      </p:cBhvr>
                                    </p:animEffect>
                                  </p:childTnLst>
                                </p:cTn>
                              </p:par>
                              <p:par>
                                <p:cTn id="125" presetID="14" presetClass="entr" presetSubtype="10" fill="hold" grpId="0" nodeType="withEffect">
                                  <p:stCondLst>
                                    <p:cond delay="0"/>
                                  </p:stCondLst>
                                  <p:childTnLst>
                                    <p:set>
                                      <p:cBhvr>
                                        <p:cTn id="126" dur="1" fill="hold">
                                          <p:stCondLst>
                                            <p:cond delay="0"/>
                                          </p:stCondLst>
                                        </p:cTn>
                                        <p:tgtEl>
                                          <p:spTgt spid="69"/>
                                        </p:tgtEl>
                                        <p:attrNameLst>
                                          <p:attrName>style.visibility</p:attrName>
                                        </p:attrNameLst>
                                      </p:cBhvr>
                                      <p:to>
                                        <p:strVal val="visible"/>
                                      </p:to>
                                    </p:set>
                                    <p:animEffect transition="in" filter="randombar(horizontal)">
                                      <p:cBhvr>
                                        <p:cTn id="127" dur="500"/>
                                        <p:tgtEl>
                                          <p:spTgt spid="69"/>
                                        </p:tgtEl>
                                      </p:cBhvr>
                                    </p:animEffect>
                                  </p:childTnLst>
                                </p:cTn>
                              </p:par>
                              <p:par>
                                <p:cTn id="128" presetID="14" presetClass="entr" presetSubtype="10" fill="hold" grpId="0" nodeType="withEffect">
                                  <p:stCondLst>
                                    <p:cond delay="0"/>
                                  </p:stCondLst>
                                  <p:childTnLst>
                                    <p:set>
                                      <p:cBhvr>
                                        <p:cTn id="129" dur="1" fill="hold">
                                          <p:stCondLst>
                                            <p:cond delay="0"/>
                                          </p:stCondLst>
                                        </p:cTn>
                                        <p:tgtEl>
                                          <p:spTgt spid="53"/>
                                        </p:tgtEl>
                                        <p:attrNameLst>
                                          <p:attrName>style.visibility</p:attrName>
                                        </p:attrNameLst>
                                      </p:cBhvr>
                                      <p:to>
                                        <p:strVal val="visible"/>
                                      </p:to>
                                    </p:set>
                                    <p:animEffect transition="in" filter="randombar(horizontal)">
                                      <p:cBhvr>
                                        <p:cTn id="130" dur="500"/>
                                        <p:tgtEl>
                                          <p:spTgt spid="53"/>
                                        </p:tgtEl>
                                      </p:cBhvr>
                                    </p:animEffect>
                                  </p:childTnLst>
                                </p:cTn>
                              </p:par>
                              <p:par>
                                <p:cTn id="131" presetID="14" presetClass="entr" presetSubtype="10" fill="hold" grpId="0" nodeType="withEffect">
                                  <p:stCondLst>
                                    <p:cond delay="0"/>
                                  </p:stCondLst>
                                  <p:childTnLst>
                                    <p:set>
                                      <p:cBhvr>
                                        <p:cTn id="132" dur="1" fill="hold">
                                          <p:stCondLst>
                                            <p:cond delay="0"/>
                                          </p:stCondLst>
                                        </p:cTn>
                                        <p:tgtEl>
                                          <p:spTgt spid="66"/>
                                        </p:tgtEl>
                                        <p:attrNameLst>
                                          <p:attrName>style.visibility</p:attrName>
                                        </p:attrNameLst>
                                      </p:cBhvr>
                                      <p:to>
                                        <p:strVal val="visible"/>
                                      </p:to>
                                    </p:set>
                                    <p:animEffect transition="in" filter="randombar(horizontal)">
                                      <p:cBhvr>
                                        <p:cTn id="133" dur="500"/>
                                        <p:tgtEl>
                                          <p:spTgt spid="66"/>
                                        </p:tgtEl>
                                      </p:cBhvr>
                                    </p:animEffect>
                                  </p:childTnLst>
                                </p:cTn>
                              </p:par>
                            </p:childTnLst>
                          </p:cTn>
                        </p:par>
                      </p:childTnLst>
                    </p:cTn>
                  </p:par>
                  <p:par>
                    <p:cTn id="134" fill="hold">
                      <p:stCondLst>
                        <p:cond delay="indefinite"/>
                      </p:stCondLst>
                      <p:childTnLst>
                        <p:par>
                          <p:cTn id="135" fill="hold">
                            <p:stCondLst>
                              <p:cond delay="0"/>
                            </p:stCondLst>
                            <p:childTnLst>
                              <p:par>
                                <p:cTn id="136" presetID="14" presetClass="entr" presetSubtype="10" fill="hold" nodeType="clickEffect">
                                  <p:stCondLst>
                                    <p:cond delay="0"/>
                                  </p:stCondLst>
                                  <p:childTnLst>
                                    <p:set>
                                      <p:cBhvr>
                                        <p:cTn id="137" dur="1" fill="hold">
                                          <p:stCondLst>
                                            <p:cond delay="0"/>
                                          </p:stCondLst>
                                        </p:cTn>
                                        <p:tgtEl>
                                          <p:spTgt spid="10"/>
                                        </p:tgtEl>
                                        <p:attrNameLst>
                                          <p:attrName>style.visibility</p:attrName>
                                        </p:attrNameLst>
                                      </p:cBhvr>
                                      <p:to>
                                        <p:strVal val="visible"/>
                                      </p:to>
                                    </p:set>
                                    <p:animEffect transition="in" filter="randombar(horizontal)">
                                      <p:cBhvr>
                                        <p:cTn id="138" dur="500"/>
                                        <p:tgtEl>
                                          <p:spTgt spid="10"/>
                                        </p:tgtEl>
                                      </p:cBhvr>
                                    </p:animEffect>
                                  </p:childTnLst>
                                </p:cTn>
                              </p:par>
                              <p:par>
                                <p:cTn id="139" presetID="14" presetClass="entr" presetSubtype="10" fill="hold" grpId="0" nodeType="withEffect">
                                  <p:stCondLst>
                                    <p:cond delay="0"/>
                                  </p:stCondLst>
                                  <p:childTnLst>
                                    <p:set>
                                      <p:cBhvr>
                                        <p:cTn id="140" dur="1" fill="hold">
                                          <p:stCondLst>
                                            <p:cond delay="0"/>
                                          </p:stCondLst>
                                        </p:cTn>
                                        <p:tgtEl>
                                          <p:spTgt spid="70"/>
                                        </p:tgtEl>
                                        <p:attrNameLst>
                                          <p:attrName>style.visibility</p:attrName>
                                        </p:attrNameLst>
                                      </p:cBhvr>
                                      <p:to>
                                        <p:strVal val="visible"/>
                                      </p:to>
                                    </p:set>
                                    <p:animEffect transition="in" filter="randombar(horizontal)">
                                      <p:cBhvr>
                                        <p:cTn id="141" dur="500"/>
                                        <p:tgtEl>
                                          <p:spTgt spid="70"/>
                                        </p:tgtEl>
                                      </p:cBhvr>
                                    </p:animEffect>
                                  </p:childTnLst>
                                </p:cTn>
                              </p:par>
                              <p:par>
                                <p:cTn id="142" presetID="14" presetClass="entr" presetSubtype="10" fill="hold" grpId="0" nodeType="withEffect">
                                  <p:stCondLst>
                                    <p:cond delay="0"/>
                                  </p:stCondLst>
                                  <p:childTnLst>
                                    <p:set>
                                      <p:cBhvr>
                                        <p:cTn id="143" dur="1" fill="hold">
                                          <p:stCondLst>
                                            <p:cond delay="0"/>
                                          </p:stCondLst>
                                        </p:cTn>
                                        <p:tgtEl>
                                          <p:spTgt spid="44"/>
                                        </p:tgtEl>
                                        <p:attrNameLst>
                                          <p:attrName>style.visibility</p:attrName>
                                        </p:attrNameLst>
                                      </p:cBhvr>
                                      <p:to>
                                        <p:strVal val="visible"/>
                                      </p:to>
                                    </p:set>
                                    <p:animEffect transition="in" filter="randombar(horizontal)">
                                      <p:cBhvr>
                                        <p:cTn id="144" dur="500"/>
                                        <p:tgtEl>
                                          <p:spTgt spid="44"/>
                                        </p:tgtEl>
                                      </p:cBhvr>
                                    </p:animEffect>
                                  </p:childTnLst>
                                </p:cTn>
                              </p:par>
                              <p:par>
                                <p:cTn id="145" presetID="14" presetClass="entr" presetSubtype="10" fill="hold" grpId="0" nodeType="withEffect">
                                  <p:stCondLst>
                                    <p:cond delay="0"/>
                                  </p:stCondLst>
                                  <p:childTnLst>
                                    <p:set>
                                      <p:cBhvr>
                                        <p:cTn id="146" dur="1" fill="hold">
                                          <p:stCondLst>
                                            <p:cond delay="0"/>
                                          </p:stCondLst>
                                        </p:cTn>
                                        <p:tgtEl>
                                          <p:spTgt spid="67"/>
                                        </p:tgtEl>
                                        <p:attrNameLst>
                                          <p:attrName>style.visibility</p:attrName>
                                        </p:attrNameLst>
                                      </p:cBhvr>
                                      <p:to>
                                        <p:strVal val="visible"/>
                                      </p:to>
                                    </p:set>
                                    <p:animEffect transition="in" filter="randombar(horizontal)">
                                      <p:cBhvr>
                                        <p:cTn id="147" dur="500"/>
                                        <p:tgtEl>
                                          <p:spTgt spid="67"/>
                                        </p:tgtEl>
                                      </p:cBhvr>
                                    </p:animEffect>
                                  </p:childTnLst>
                                </p:cTn>
                              </p:par>
                            </p:childTnLst>
                          </p:cTn>
                        </p:par>
                      </p:childTnLst>
                    </p:cTn>
                  </p:par>
                  <p:par>
                    <p:cTn id="148" fill="hold">
                      <p:stCondLst>
                        <p:cond delay="indefinite"/>
                      </p:stCondLst>
                      <p:childTnLst>
                        <p:par>
                          <p:cTn id="149" fill="hold">
                            <p:stCondLst>
                              <p:cond delay="0"/>
                            </p:stCondLst>
                            <p:childTnLst>
                              <p:par>
                                <p:cTn id="150" presetID="14" presetClass="entr" presetSubtype="10" fill="hold" grpId="0" nodeType="clickEffect">
                                  <p:stCondLst>
                                    <p:cond delay="0"/>
                                  </p:stCondLst>
                                  <p:childTnLst>
                                    <p:set>
                                      <p:cBhvr>
                                        <p:cTn id="151" dur="1" fill="hold">
                                          <p:stCondLst>
                                            <p:cond delay="0"/>
                                          </p:stCondLst>
                                        </p:cTn>
                                        <p:tgtEl>
                                          <p:spTgt spid="64"/>
                                        </p:tgtEl>
                                        <p:attrNameLst>
                                          <p:attrName>style.visibility</p:attrName>
                                        </p:attrNameLst>
                                      </p:cBhvr>
                                      <p:to>
                                        <p:strVal val="visible"/>
                                      </p:to>
                                    </p:set>
                                    <p:animEffect transition="in" filter="randombar(horizontal)">
                                      <p:cBhvr>
                                        <p:cTn id="152" dur="500"/>
                                        <p:tgtEl>
                                          <p:spTgt spid="64"/>
                                        </p:tgtEl>
                                      </p:cBhvr>
                                    </p:animEffect>
                                  </p:childTnLst>
                                </p:cTn>
                              </p:par>
                              <p:par>
                                <p:cTn id="153" presetID="14" presetClass="entr" presetSubtype="10" fill="hold" grpId="0" nodeType="withEffect">
                                  <p:stCondLst>
                                    <p:cond delay="0"/>
                                  </p:stCondLst>
                                  <p:childTnLst>
                                    <p:set>
                                      <p:cBhvr>
                                        <p:cTn id="154" dur="1" fill="hold">
                                          <p:stCondLst>
                                            <p:cond delay="0"/>
                                          </p:stCondLst>
                                        </p:cTn>
                                        <p:tgtEl>
                                          <p:spTgt spid="63"/>
                                        </p:tgtEl>
                                        <p:attrNameLst>
                                          <p:attrName>style.visibility</p:attrName>
                                        </p:attrNameLst>
                                      </p:cBhvr>
                                      <p:to>
                                        <p:strVal val="visible"/>
                                      </p:to>
                                    </p:set>
                                    <p:animEffect transition="in" filter="randombar(horizontal)">
                                      <p:cBhvr>
                                        <p:cTn id="155" dur="500"/>
                                        <p:tgtEl>
                                          <p:spTgt spid="63"/>
                                        </p:tgtEl>
                                      </p:cBhvr>
                                    </p:animEffect>
                                  </p:childTnLst>
                                </p:cTn>
                              </p:par>
                              <p:par>
                                <p:cTn id="156" presetID="14" presetClass="entr" presetSubtype="10" fill="hold" grpId="0" nodeType="withEffect">
                                  <p:stCondLst>
                                    <p:cond delay="0"/>
                                  </p:stCondLst>
                                  <p:childTnLst>
                                    <p:set>
                                      <p:cBhvr>
                                        <p:cTn id="157" dur="1" fill="hold">
                                          <p:stCondLst>
                                            <p:cond delay="0"/>
                                          </p:stCondLst>
                                        </p:cTn>
                                        <p:tgtEl>
                                          <p:spTgt spid="59"/>
                                        </p:tgtEl>
                                        <p:attrNameLst>
                                          <p:attrName>style.visibility</p:attrName>
                                        </p:attrNameLst>
                                      </p:cBhvr>
                                      <p:to>
                                        <p:strVal val="visible"/>
                                      </p:to>
                                    </p:set>
                                    <p:animEffect transition="in" filter="randombar(horizontal)">
                                      <p:cBhvr>
                                        <p:cTn id="158" dur="500"/>
                                        <p:tgtEl>
                                          <p:spTgt spid="59"/>
                                        </p:tgtEl>
                                      </p:cBhvr>
                                    </p:animEffect>
                                  </p:childTnLst>
                                </p:cTn>
                              </p:par>
                            </p:childTnLst>
                          </p:cTn>
                        </p:par>
                      </p:childTnLst>
                    </p:cTn>
                  </p:par>
                  <p:par>
                    <p:cTn id="159" fill="hold">
                      <p:stCondLst>
                        <p:cond delay="indefinite"/>
                      </p:stCondLst>
                      <p:childTnLst>
                        <p:par>
                          <p:cTn id="160" fill="hold">
                            <p:stCondLst>
                              <p:cond delay="0"/>
                            </p:stCondLst>
                            <p:childTnLst>
                              <p:par>
                                <p:cTn id="161" presetID="14" presetClass="entr" presetSubtype="10" fill="hold" nodeType="clickEffect">
                                  <p:stCondLst>
                                    <p:cond delay="0"/>
                                  </p:stCondLst>
                                  <p:childTnLst>
                                    <p:set>
                                      <p:cBhvr>
                                        <p:cTn id="162" dur="1" fill="hold">
                                          <p:stCondLst>
                                            <p:cond delay="0"/>
                                          </p:stCondLst>
                                        </p:cTn>
                                        <p:tgtEl>
                                          <p:spTgt spid="57"/>
                                        </p:tgtEl>
                                        <p:attrNameLst>
                                          <p:attrName>style.visibility</p:attrName>
                                        </p:attrNameLst>
                                      </p:cBhvr>
                                      <p:to>
                                        <p:strVal val="visible"/>
                                      </p:to>
                                    </p:set>
                                    <p:animEffect transition="in" filter="randombar(horizontal)">
                                      <p:cBhvr>
                                        <p:cTn id="163" dur="500"/>
                                        <p:tgtEl>
                                          <p:spTgt spid="57"/>
                                        </p:tgtEl>
                                      </p:cBhvr>
                                    </p:animEffect>
                                  </p:childTnLst>
                                </p:cTn>
                              </p:par>
                              <p:par>
                                <p:cTn id="164" presetID="14" presetClass="entr" presetSubtype="10" fill="hold" nodeType="withEffect">
                                  <p:stCondLst>
                                    <p:cond delay="0"/>
                                  </p:stCondLst>
                                  <p:childTnLst>
                                    <p:set>
                                      <p:cBhvr>
                                        <p:cTn id="165" dur="1" fill="hold">
                                          <p:stCondLst>
                                            <p:cond delay="0"/>
                                          </p:stCondLst>
                                        </p:cTn>
                                        <p:tgtEl>
                                          <p:spTgt spid="72"/>
                                        </p:tgtEl>
                                        <p:attrNameLst>
                                          <p:attrName>style.visibility</p:attrName>
                                        </p:attrNameLst>
                                      </p:cBhvr>
                                      <p:to>
                                        <p:strVal val="visible"/>
                                      </p:to>
                                    </p:set>
                                    <p:animEffect transition="in" filter="randombar(horizontal)">
                                      <p:cBhvr>
                                        <p:cTn id="166" dur="500"/>
                                        <p:tgtEl>
                                          <p:spTgt spid="72"/>
                                        </p:tgtEl>
                                      </p:cBhvr>
                                    </p:animEffect>
                                  </p:childTnLst>
                                </p:cTn>
                              </p:par>
                              <p:par>
                                <p:cTn id="167" presetID="14" presetClass="entr" presetSubtype="10" fill="hold" nodeType="withEffect">
                                  <p:stCondLst>
                                    <p:cond delay="0"/>
                                  </p:stCondLst>
                                  <p:childTnLst>
                                    <p:set>
                                      <p:cBhvr>
                                        <p:cTn id="168" dur="1" fill="hold">
                                          <p:stCondLst>
                                            <p:cond delay="0"/>
                                          </p:stCondLst>
                                        </p:cTn>
                                        <p:tgtEl>
                                          <p:spTgt spid="74"/>
                                        </p:tgtEl>
                                        <p:attrNameLst>
                                          <p:attrName>style.visibility</p:attrName>
                                        </p:attrNameLst>
                                      </p:cBhvr>
                                      <p:to>
                                        <p:strVal val="visible"/>
                                      </p:to>
                                    </p:set>
                                    <p:animEffect transition="in" filter="randombar(horizontal)">
                                      <p:cBhvr>
                                        <p:cTn id="169" dur="500"/>
                                        <p:tgtEl>
                                          <p:spTgt spid="74"/>
                                        </p:tgtEl>
                                      </p:cBhvr>
                                    </p:animEffect>
                                  </p:childTnLst>
                                </p:cTn>
                              </p:par>
                              <p:par>
                                <p:cTn id="170" presetID="14" presetClass="entr" presetSubtype="10" fill="hold" nodeType="withEffect">
                                  <p:stCondLst>
                                    <p:cond delay="0"/>
                                  </p:stCondLst>
                                  <p:childTnLst>
                                    <p:set>
                                      <p:cBhvr>
                                        <p:cTn id="171" dur="1" fill="hold">
                                          <p:stCondLst>
                                            <p:cond delay="0"/>
                                          </p:stCondLst>
                                        </p:cTn>
                                        <p:tgtEl>
                                          <p:spTgt spid="73"/>
                                        </p:tgtEl>
                                        <p:attrNameLst>
                                          <p:attrName>style.visibility</p:attrName>
                                        </p:attrNameLst>
                                      </p:cBhvr>
                                      <p:to>
                                        <p:strVal val="visible"/>
                                      </p:to>
                                    </p:set>
                                    <p:animEffect transition="in" filter="randombar(horizontal)">
                                      <p:cBhvr>
                                        <p:cTn id="172" dur="500"/>
                                        <p:tgtEl>
                                          <p:spTgt spid="73"/>
                                        </p:tgtEl>
                                      </p:cBhvr>
                                    </p:animEffect>
                                  </p:childTnLst>
                                </p:cTn>
                              </p:par>
                              <p:par>
                                <p:cTn id="173" presetID="14" presetClass="entr" presetSubtype="10" fill="hold" grpId="0" nodeType="withEffect">
                                  <p:stCondLst>
                                    <p:cond delay="0"/>
                                  </p:stCondLst>
                                  <p:childTnLst>
                                    <p:set>
                                      <p:cBhvr>
                                        <p:cTn id="174" dur="1" fill="hold">
                                          <p:stCondLst>
                                            <p:cond delay="0"/>
                                          </p:stCondLst>
                                        </p:cTn>
                                        <p:tgtEl>
                                          <p:spTgt spid="71"/>
                                        </p:tgtEl>
                                        <p:attrNameLst>
                                          <p:attrName>style.visibility</p:attrName>
                                        </p:attrNameLst>
                                      </p:cBhvr>
                                      <p:to>
                                        <p:strVal val="visible"/>
                                      </p:to>
                                    </p:set>
                                    <p:animEffect transition="in" filter="randombar(horizontal)">
                                      <p:cBhvr>
                                        <p:cTn id="175"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5" grpId="0" animBg="1"/>
      <p:bldP spid="17" grpId="0"/>
      <p:bldP spid="20" grpId="0" animBg="1"/>
      <p:bldP spid="22" grpId="0" animBg="1"/>
      <p:bldP spid="27" grpId="0" animBg="1"/>
      <p:bldP spid="8" grpId="0"/>
      <p:bldP spid="30" grpId="0"/>
      <p:bldP spid="47" grpId="0" animBg="1"/>
      <p:bldP spid="48" grpId="0" animBg="1"/>
      <p:bldP spid="49" grpId="0"/>
      <p:bldP spid="59" grpId="0"/>
      <p:bldP spid="60" grpId="0"/>
      <p:bldP spid="62" grpId="0"/>
      <p:bldP spid="63" grpId="0" animBg="1"/>
      <p:bldP spid="64" grpId="0"/>
      <p:bldP spid="44" grpId="0" animBg="1"/>
      <p:bldP spid="53" grpId="0" animBg="1"/>
      <p:bldP spid="55" grpId="0" animBg="1"/>
      <p:bldP spid="65" grpId="0"/>
      <p:bldP spid="66" grpId="0"/>
      <p:bldP spid="67" grpId="0"/>
      <p:bldP spid="68" grpId="0"/>
      <p:bldP spid="69" grpId="0"/>
      <p:bldP spid="70" grpId="0"/>
      <p:bldP spid="7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783"/>
        <p:cNvGrpSpPr/>
        <p:nvPr/>
      </p:nvGrpSpPr>
      <p:grpSpPr>
        <a:xfrm>
          <a:off x="0" y="0"/>
          <a:ext cx="0" cy="0"/>
          <a:chOff x="0" y="0"/>
          <a:chExt cx="0" cy="0"/>
        </a:xfrm>
      </p:grpSpPr>
      <p:pic>
        <p:nvPicPr>
          <p:cNvPr id="13" name="Picture 12" descr="Icon&#10;&#10;Description automatically generated">
            <a:extLst>
              <a:ext uri="{FF2B5EF4-FFF2-40B4-BE49-F238E27FC236}">
                <a16:creationId xmlns:a16="http://schemas.microsoft.com/office/drawing/2014/main" id="{79A956CC-7F17-44B9-9EDE-408C1F50B431}"/>
              </a:ext>
            </a:extLst>
          </p:cNvPr>
          <p:cNvPicPr>
            <a:picLocks noChangeAspect="1"/>
          </p:cNvPicPr>
          <p:nvPr/>
        </p:nvPicPr>
        <p:blipFill>
          <a:blip r:embed="rId3"/>
          <a:stretch>
            <a:fillRect/>
          </a:stretch>
        </p:blipFill>
        <p:spPr>
          <a:xfrm>
            <a:off x="7652868" y="2380977"/>
            <a:ext cx="778370" cy="778370"/>
          </a:xfrm>
          <a:prstGeom prst="rect">
            <a:avLst/>
          </a:prstGeom>
        </p:spPr>
      </p:pic>
      <p:pic>
        <p:nvPicPr>
          <p:cNvPr id="17" name="Picture 16" descr="Icon&#10;&#10;Description automatically generated">
            <a:extLst>
              <a:ext uri="{FF2B5EF4-FFF2-40B4-BE49-F238E27FC236}">
                <a16:creationId xmlns:a16="http://schemas.microsoft.com/office/drawing/2014/main" id="{EC9A64E4-F5E0-48B2-B7AA-DBC7A417F5B7}"/>
              </a:ext>
            </a:extLst>
          </p:cNvPr>
          <p:cNvPicPr>
            <a:picLocks noChangeAspect="1"/>
          </p:cNvPicPr>
          <p:nvPr/>
        </p:nvPicPr>
        <p:blipFill>
          <a:blip r:embed="rId4"/>
          <a:stretch>
            <a:fillRect/>
          </a:stretch>
        </p:blipFill>
        <p:spPr>
          <a:xfrm>
            <a:off x="489397" y="2380977"/>
            <a:ext cx="778369" cy="778369"/>
          </a:xfrm>
          <a:prstGeom prst="rect">
            <a:avLst/>
          </a:prstGeom>
        </p:spPr>
      </p:pic>
      <p:pic>
        <p:nvPicPr>
          <p:cNvPr id="21" name="Picture 20" descr="Logo&#10;&#10;Description automatically generated">
            <a:extLst>
              <a:ext uri="{FF2B5EF4-FFF2-40B4-BE49-F238E27FC236}">
                <a16:creationId xmlns:a16="http://schemas.microsoft.com/office/drawing/2014/main" id="{D748A867-6B16-4F49-975E-70E68E972BC0}"/>
              </a:ext>
            </a:extLst>
          </p:cNvPr>
          <p:cNvPicPr>
            <a:picLocks noChangeAspect="1"/>
          </p:cNvPicPr>
          <p:nvPr/>
        </p:nvPicPr>
        <p:blipFill>
          <a:blip r:embed="rId5"/>
          <a:stretch>
            <a:fillRect/>
          </a:stretch>
        </p:blipFill>
        <p:spPr>
          <a:xfrm>
            <a:off x="2710602" y="2380977"/>
            <a:ext cx="778369" cy="778369"/>
          </a:xfrm>
          <a:prstGeom prst="rect">
            <a:avLst/>
          </a:prstGeom>
        </p:spPr>
      </p:pic>
      <p:cxnSp>
        <p:nvCxnSpPr>
          <p:cNvPr id="23" name="Straight Arrow Connector 22">
            <a:extLst>
              <a:ext uri="{FF2B5EF4-FFF2-40B4-BE49-F238E27FC236}">
                <a16:creationId xmlns:a16="http://schemas.microsoft.com/office/drawing/2014/main" id="{58340640-BC97-4D20-9C00-A1DBDF0D1C03}"/>
              </a:ext>
            </a:extLst>
          </p:cNvPr>
          <p:cNvCxnSpPr/>
          <p:nvPr/>
        </p:nvCxnSpPr>
        <p:spPr>
          <a:xfrm>
            <a:off x="1332963" y="2770161"/>
            <a:ext cx="1262130" cy="0"/>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cxnSp>
        <p:nvCxnSpPr>
          <p:cNvPr id="50" name="Straight Arrow Connector 49">
            <a:extLst>
              <a:ext uri="{FF2B5EF4-FFF2-40B4-BE49-F238E27FC236}">
                <a16:creationId xmlns:a16="http://schemas.microsoft.com/office/drawing/2014/main" id="{D23041E3-CB88-473B-8069-19F809929BC1}"/>
              </a:ext>
            </a:extLst>
          </p:cNvPr>
          <p:cNvCxnSpPr>
            <a:cxnSpLocks/>
          </p:cNvCxnSpPr>
          <p:nvPr/>
        </p:nvCxnSpPr>
        <p:spPr>
          <a:xfrm flipH="1">
            <a:off x="3705897" y="2770161"/>
            <a:ext cx="3686576" cy="9789"/>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pic>
        <p:nvPicPr>
          <p:cNvPr id="4" name="Picture 3" descr="Text&#10;&#10;Description automatically generated">
            <a:extLst>
              <a:ext uri="{FF2B5EF4-FFF2-40B4-BE49-F238E27FC236}">
                <a16:creationId xmlns:a16="http://schemas.microsoft.com/office/drawing/2014/main" id="{C1D0EEC9-988A-4E24-B048-BF8DD914A7E9}"/>
              </a:ext>
            </a:extLst>
          </p:cNvPr>
          <p:cNvPicPr>
            <a:picLocks noChangeAspect="1"/>
          </p:cNvPicPr>
          <p:nvPr/>
        </p:nvPicPr>
        <p:blipFill>
          <a:blip r:embed="rId6"/>
          <a:stretch>
            <a:fillRect/>
          </a:stretch>
        </p:blipFill>
        <p:spPr>
          <a:xfrm>
            <a:off x="5200665" y="1985300"/>
            <a:ext cx="483342" cy="483342"/>
          </a:xfrm>
          <a:prstGeom prst="rect">
            <a:avLst/>
          </a:prstGeom>
        </p:spPr>
      </p:pic>
      <p:sp>
        <p:nvSpPr>
          <p:cNvPr id="5" name="TextBox 4">
            <a:extLst>
              <a:ext uri="{FF2B5EF4-FFF2-40B4-BE49-F238E27FC236}">
                <a16:creationId xmlns:a16="http://schemas.microsoft.com/office/drawing/2014/main" id="{AD6341AC-77A6-4F6C-B257-632F52761682}"/>
              </a:ext>
            </a:extLst>
          </p:cNvPr>
          <p:cNvSpPr txBox="1"/>
          <p:nvPr/>
        </p:nvSpPr>
        <p:spPr>
          <a:xfrm>
            <a:off x="5160848" y="2417861"/>
            <a:ext cx="562975" cy="307777"/>
          </a:xfrm>
          <a:prstGeom prst="rect">
            <a:avLst/>
          </a:prstGeom>
          <a:noFill/>
        </p:spPr>
        <p:txBody>
          <a:bodyPr wrap="none" rtlCol="0">
            <a:spAutoFit/>
          </a:bodyPr>
          <a:lstStyle/>
          <a:p>
            <a:r>
              <a:rPr lang="en-US" dirty="0">
                <a:solidFill>
                  <a:schemeClr val="accent4">
                    <a:lumMod val="20000"/>
                    <a:lumOff val="80000"/>
                  </a:schemeClr>
                </a:solidFill>
              </a:rPr>
              <a:t>Data</a:t>
            </a:r>
          </a:p>
        </p:txBody>
      </p:sp>
      <p:sp>
        <p:nvSpPr>
          <p:cNvPr id="14" name="TextBox 13">
            <a:extLst>
              <a:ext uri="{FF2B5EF4-FFF2-40B4-BE49-F238E27FC236}">
                <a16:creationId xmlns:a16="http://schemas.microsoft.com/office/drawing/2014/main" id="{4A2BC92A-6771-4B77-B544-76C13323AC44}"/>
              </a:ext>
            </a:extLst>
          </p:cNvPr>
          <p:cNvSpPr txBox="1"/>
          <p:nvPr/>
        </p:nvSpPr>
        <p:spPr>
          <a:xfrm>
            <a:off x="2683646" y="3159346"/>
            <a:ext cx="832279" cy="307777"/>
          </a:xfrm>
          <a:prstGeom prst="rect">
            <a:avLst/>
          </a:prstGeom>
          <a:noFill/>
        </p:spPr>
        <p:txBody>
          <a:bodyPr wrap="none" rtlCol="0">
            <a:spAutoFit/>
          </a:bodyPr>
          <a:lstStyle/>
          <a:p>
            <a:r>
              <a:rPr lang="en-US" dirty="0">
                <a:solidFill>
                  <a:schemeClr val="accent4">
                    <a:lumMod val="20000"/>
                    <a:lumOff val="80000"/>
                  </a:schemeClr>
                </a:solidFill>
              </a:rPr>
              <a:t>Website</a:t>
            </a:r>
          </a:p>
        </p:txBody>
      </p:sp>
      <p:sp>
        <p:nvSpPr>
          <p:cNvPr id="15" name="TextBox 14">
            <a:extLst>
              <a:ext uri="{FF2B5EF4-FFF2-40B4-BE49-F238E27FC236}">
                <a16:creationId xmlns:a16="http://schemas.microsoft.com/office/drawing/2014/main" id="{45BDDB23-82DB-403C-9F4E-8742A94FFE1D}"/>
              </a:ext>
            </a:extLst>
          </p:cNvPr>
          <p:cNvSpPr txBox="1"/>
          <p:nvPr/>
        </p:nvSpPr>
        <p:spPr>
          <a:xfrm>
            <a:off x="7511298" y="3159346"/>
            <a:ext cx="1061509" cy="307777"/>
          </a:xfrm>
          <a:prstGeom prst="rect">
            <a:avLst/>
          </a:prstGeom>
          <a:noFill/>
        </p:spPr>
        <p:txBody>
          <a:bodyPr wrap="none" rtlCol="0">
            <a:spAutoFit/>
          </a:bodyPr>
          <a:lstStyle/>
          <a:p>
            <a:r>
              <a:rPr lang="en-US" dirty="0">
                <a:solidFill>
                  <a:schemeClr val="accent4">
                    <a:lumMod val="20000"/>
                    <a:lumOff val="80000"/>
                  </a:schemeClr>
                </a:solidFill>
              </a:rPr>
              <a:t>Azure SQL</a:t>
            </a:r>
          </a:p>
        </p:txBody>
      </p:sp>
    </p:spTree>
    <p:extLst>
      <p:ext uri="{BB962C8B-B14F-4D97-AF65-F5344CB8AC3E}">
        <p14:creationId xmlns:p14="http://schemas.microsoft.com/office/powerpoint/2010/main" val="1943935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randombar(horizontal)">
                                      <p:cBhvr>
                                        <p:cTn id="15" dur="500"/>
                                        <p:tgtEl>
                                          <p:spTgt spid="17"/>
                                        </p:tgtEl>
                                      </p:cBhvr>
                                    </p:animEffect>
                                  </p:childTnLst>
                                </p:cTn>
                              </p:par>
                              <p:par>
                                <p:cTn id="16" presetID="14" presetClass="entr" presetSubtype="10" fill="hold"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randombar(horizontal)">
                                      <p:cBhvr>
                                        <p:cTn id="23" dur="500"/>
                                        <p:tgtEl>
                                          <p:spTgt spid="13"/>
                                        </p:tgtEl>
                                      </p:cBhvr>
                                    </p:animEffect>
                                  </p:childTnLst>
                                </p:cTn>
                              </p:par>
                              <p:par>
                                <p:cTn id="24" presetID="14" presetClass="entr" presetSubtype="10" fill="hold"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randombar(horizontal)">
                                      <p:cBhvr>
                                        <p:cTn id="26" dur="500"/>
                                        <p:tgtEl>
                                          <p:spTgt spid="50"/>
                                        </p:tgtEl>
                                      </p:cBhvr>
                                    </p:animEffect>
                                  </p:childTnLst>
                                </p:cTn>
                              </p:par>
                              <p:par>
                                <p:cTn id="27" presetID="14" presetClass="entr" presetSubtype="1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randombar(horizontal)">
                                      <p:cBhvr>
                                        <p:cTn id="29" dur="500"/>
                                        <p:tgtEl>
                                          <p:spTgt spid="4"/>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randombar(horizontal)">
                                      <p:cBhvr>
                                        <p:cTn id="32" dur="500"/>
                                        <p:tgtEl>
                                          <p:spTgt spid="5"/>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randombar(horizontal)">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783"/>
        <p:cNvGrpSpPr/>
        <p:nvPr/>
      </p:nvGrpSpPr>
      <p:grpSpPr>
        <a:xfrm>
          <a:off x="0" y="0"/>
          <a:ext cx="0" cy="0"/>
          <a:chOff x="0" y="0"/>
          <a:chExt cx="0" cy="0"/>
        </a:xfrm>
      </p:grpSpPr>
      <p:pic>
        <p:nvPicPr>
          <p:cNvPr id="11" name="Picture 10" descr="Chart, icon&#10;&#10;Description automatically generated">
            <a:extLst>
              <a:ext uri="{FF2B5EF4-FFF2-40B4-BE49-F238E27FC236}">
                <a16:creationId xmlns:a16="http://schemas.microsoft.com/office/drawing/2014/main" id="{5195CCEF-119D-48BC-A2E7-EA8A9A78185F}"/>
              </a:ext>
            </a:extLst>
          </p:cNvPr>
          <p:cNvPicPr>
            <a:picLocks noChangeAspect="1"/>
          </p:cNvPicPr>
          <p:nvPr/>
        </p:nvPicPr>
        <p:blipFill>
          <a:blip r:embed="rId3"/>
          <a:stretch>
            <a:fillRect/>
          </a:stretch>
        </p:blipFill>
        <p:spPr>
          <a:xfrm>
            <a:off x="5181735" y="2380977"/>
            <a:ext cx="778369" cy="778369"/>
          </a:xfrm>
          <a:prstGeom prst="rect">
            <a:avLst/>
          </a:prstGeom>
        </p:spPr>
      </p:pic>
      <p:pic>
        <p:nvPicPr>
          <p:cNvPr id="13" name="Picture 12" descr="Icon&#10;&#10;Description automatically generated">
            <a:extLst>
              <a:ext uri="{FF2B5EF4-FFF2-40B4-BE49-F238E27FC236}">
                <a16:creationId xmlns:a16="http://schemas.microsoft.com/office/drawing/2014/main" id="{79A956CC-7F17-44B9-9EDE-408C1F50B431}"/>
              </a:ext>
            </a:extLst>
          </p:cNvPr>
          <p:cNvPicPr>
            <a:picLocks noChangeAspect="1"/>
          </p:cNvPicPr>
          <p:nvPr/>
        </p:nvPicPr>
        <p:blipFill>
          <a:blip r:embed="rId4"/>
          <a:stretch>
            <a:fillRect/>
          </a:stretch>
        </p:blipFill>
        <p:spPr>
          <a:xfrm>
            <a:off x="7652868" y="2380977"/>
            <a:ext cx="778370" cy="778370"/>
          </a:xfrm>
          <a:prstGeom prst="rect">
            <a:avLst/>
          </a:prstGeom>
        </p:spPr>
      </p:pic>
      <p:pic>
        <p:nvPicPr>
          <p:cNvPr id="17" name="Picture 16" descr="Icon&#10;&#10;Description automatically generated">
            <a:extLst>
              <a:ext uri="{FF2B5EF4-FFF2-40B4-BE49-F238E27FC236}">
                <a16:creationId xmlns:a16="http://schemas.microsoft.com/office/drawing/2014/main" id="{EC9A64E4-F5E0-48B2-B7AA-DBC7A417F5B7}"/>
              </a:ext>
            </a:extLst>
          </p:cNvPr>
          <p:cNvPicPr>
            <a:picLocks noChangeAspect="1"/>
          </p:cNvPicPr>
          <p:nvPr/>
        </p:nvPicPr>
        <p:blipFill>
          <a:blip r:embed="rId5"/>
          <a:stretch>
            <a:fillRect/>
          </a:stretch>
        </p:blipFill>
        <p:spPr>
          <a:xfrm>
            <a:off x="489397" y="2380977"/>
            <a:ext cx="778369" cy="778369"/>
          </a:xfrm>
          <a:prstGeom prst="rect">
            <a:avLst/>
          </a:prstGeom>
        </p:spPr>
      </p:pic>
      <p:pic>
        <p:nvPicPr>
          <p:cNvPr id="21" name="Picture 20" descr="Logo&#10;&#10;Description automatically generated">
            <a:extLst>
              <a:ext uri="{FF2B5EF4-FFF2-40B4-BE49-F238E27FC236}">
                <a16:creationId xmlns:a16="http://schemas.microsoft.com/office/drawing/2014/main" id="{D748A867-6B16-4F49-975E-70E68E972BC0}"/>
              </a:ext>
            </a:extLst>
          </p:cNvPr>
          <p:cNvPicPr>
            <a:picLocks noChangeAspect="1"/>
          </p:cNvPicPr>
          <p:nvPr/>
        </p:nvPicPr>
        <p:blipFill>
          <a:blip r:embed="rId6"/>
          <a:stretch>
            <a:fillRect/>
          </a:stretch>
        </p:blipFill>
        <p:spPr>
          <a:xfrm>
            <a:off x="2710602" y="2380977"/>
            <a:ext cx="778369" cy="778369"/>
          </a:xfrm>
          <a:prstGeom prst="rect">
            <a:avLst/>
          </a:prstGeom>
        </p:spPr>
      </p:pic>
      <p:cxnSp>
        <p:nvCxnSpPr>
          <p:cNvPr id="23" name="Straight Arrow Connector 22">
            <a:extLst>
              <a:ext uri="{FF2B5EF4-FFF2-40B4-BE49-F238E27FC236}">
                <a16:creationId xmlns:a16="http://schemas.microsoft.com/office/drawing/2014/main" id="{58340640-BC97-4D20-9C00-A1DBDF0D1C03}"/>
              </a:ext>
            </a:extLst>
          </p:cNvPr>
          <p:cNvCxnSpPr/>
          <p:nvPr/>
        </p:nvCxnSpPr>
        <p:spPr>
          <a:xfrm>
            <a:off x="1332963" y="2770161"/>
            <a:ext cx="1262130" cy="0"/>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sp>
        <p:nvSpPr>
          <p:cNvPr id="51" name="Speech Bubble: Oval 50">
            <a:extLst>
              <a:ext uri="{FF2B5EF4-FFF2-40B4-BE49-F238E27FC236}">
                <a16:creationId xmlns:a16="http://schemas.microsoft.com/office/drawing/2014/main" id="{FE915BE5-D895-4ECE-BCE5-7E577047A818}"/>
              </a:ext>
            </a:extLst>
          </p:cNvPr>
          <p:cNvSpPr/>
          <p:nvPr/>
        </p:nvSpPr>
        <p:spPr>
          <a:xfrm>
            <a:off x="5055363" y="1153462"/>
            <a:ext cx="2389031" cy="933718"/>
          </a:xfrm>
          <a:prstGeom prst="wedgeEllipseCallout">
            <a:avLst>
              <a:gd name="adj1" fmla="val -15711"/>
              <a:gd name="adj2" fmla="val 103880"/>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r>
              <a:rPr lang="en-US" dirty="0"/>
              <a:t>In-memory</a:t>
            </a:r>
          </a:p>
          <a:p>
            <a:pPr algn="ctr"/>
            <a:r>
              <a:rPr lang="en-US" dirty="0"/>
              <a:t>key/value pairs</a:t>
            </a:r>
          </a:p>
        </p:txBody>
      </p:sp>
      <p:sp>
        <p:nvSpPr>
          <p:cNvPr id="55" name="TextBox 54">
            <a:extLst>
              <a:ext uri="{FF2B5EF4-FFF2-40B4-BE49-F238E27FC236}">
                <a16:creationId xmlns:a16="http://schemas.microsoft.com/office/drawing/2014/main" id="{8848869B-BBA0-49D4-9571-91C77B90E010}"/>
              </a:ext>
            </a:extLst>
          </p:cNvPr>
          <p:cNvSpPr txBox="1"/>
          <p:nvPr/>
        </p:nvSpPr>
        <p:spPr>
          <a:xfrm>
            <a:off x="2735161" y="3168706"/>
            <a:ext cx="832279" cy="307777"/>
          </a:xfrm>
          <a:prstGeom prst="rect">
            <a:avLst/>
          </a:prstGeom>
          <a:noFill/>
        </p:spPr>
        <p:txBody>
          <a:bodyPr wrap="none" rtlCol="0">
            <a:spAutoFit/>
          </a:bodyPr>
          <a:lstStyle/>
          <a:p>
            <a:r>
              <a:rPr lang="en-US" dirty="0">
                <a:solidFill>
                  <a:schemeClr val="accent4">
                    <a:lumMod val="20000"/>
                    <a:lumOff val="80000"/>
                  </a:schemeClr>
                </a:solidFill>
              </a:rPr>
              <a:t>Website</a:t>
            </a:r>
          </a:p>
        </p:txBody>
      </p:sp>
      <p:sp>
        <p:nvSpPr>
          <p:cNvPr id="56" name="TextBox 55">
            <a:extLst>
              <a:ext uri="{FF2B5EF4-FFF2-40B4-BE49-F238E27FC236}">
                <a16:creationId xmlns:a16="http://schemas.microsoft.com/office/drawing/2014/main" id="{14486FE3-49FA-4DDB-A7D3-52E222CB339A}"/>
              </a:ext>
            </a:extLst>
          </p:cNvPr>
          <p:cNvSpPr txBox="1"/>
          <p:nvPr/>
        </p:nvSpPr>
        <p:spPr>
          <a:xfrm>
            <a:off x="7562813" y="3168706"/>
            <a:ext cx="1061509" cy="307777"/>
          </a:xfrm>
          <a:prstGeom prst="rect">
            <a:avLst/>
          </a:prstGeom>
          <a:noFill/>
        </p:spPr>
        <p:txBody>
          <a:bodyPr wrap="none" rtlCol="0">
            <a:spAutoFit/>
          </a:bodyPr>
          <a:lstStyle/>
          <a:p>
            <a:r>
              <a:rPr lang="en-US" dirty="0">
                <a:solidFill>
                  <a:schemeClr val="accent4">
                    <a:lumMod val="20000"/>
                    <a:lumOff val="80000"/>
                  </a:schemeClr>
                </a:solidFill>
              </a:rPr>
              <a:t>Azure SQL</a:t>
            </a:r>
          </a:p>
        </p:txBody>
      </p:sp>
      <p:sp>
        <p:nvSpPr>
          <p:cNvPr id="57" name="TextBox 56">
            <a:extLst>
              <a:ext uri="{FF2B5EF4-FFF2-40B4-BE49-F238E27FC236}">
                <a16:creationId xmlns:a16="http://schemas.microsoft.com/office/drawing/2014/main" id="{1FC55FFC-D3BF-4A22-8687-C367F6D4F58D}"/>
              </a:ext>
            </a:extLst>
          </p:cNvPr>
          <p:cNvSpPr txBox="1"/>
          <p:nvPr/>
        </p:nvSpPr>
        <p:spPr>
          <a:xfrm>
            <a:off x="4965625" y="3168706"/>
            <a:ext cx="1220206" cy="307777"/>
          </a:xfrm>
          <a:prstGeom prst="rect">
            <a:avLst/>
          </a:prstGeom>
          <a:noFill/>
        </p:spPr>
        <p:txBody>
          <a:bodyPr wrap="none" rtlCol="0">
            <a:spAutoFit/>
          </a:bodyPr>
          <a:lstStyle/>
          <a:p>
            <a:r>
              <a:rPr lang="en-US" dirty="0">
                <a:solidFill>
                  <a:schemeClr val="accent4">
                    <a:lumMod val="20000"/>
                    <a:lumOff val="80000"/>
                  </a:schemeClr>
                </a:solidFill>
              </a:rPr>
              <a:t>Azure Cache</a:t>
            </a:r>
          </a:p>
        </p:txBody>
      </p:sp>
    </p:spTree>
    <p:extLst>
      <p:ext uri="{BB962C8B-B14F-4D97-AF65-F5344CB8AC3E}">
        <p14:creationId xmlns:p14="http://schemas.microsoft.com/office/powerpoint/2010/main" val="2999162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14" presetClass="entr" presetSubtype="1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randombar(horizontal)">
                                      <p:cBhvr>
                                        <p:cTn id="10" dur="500"/>
                                        <p:tgtEl>
                                          <p:spTgt spid="21"/>
                                        </p:tgtEl>
                                      </p:cBhvr>
                                    </p:animEffect>
                                  </p:childTnLst>
                                </p:cTn>
                              </p:par>
                              <p:par>
                                <p:cTn id="11" presetID="14" presetClass="entr" presetSubtype="1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randombar(horizontal)">
                                      <p:cBhvr>
                                        <p:cTn id="13" dur="500"/>
                                        <p:tgtEl>
                                          <p:spTgt spid="23"/>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randombar(horizontal)">
                                      <p:cBhvr>
                                        <p:cTn id="16" dur="500"/>
                                        <p:tgtEl>
                                          <p:spTgt spid="55"/>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randombar(horizontal)">
                                      <p:cBhvr>
                                        <p:cTn id="21" dur="500"/>
                                        <p:tgtEl>
                                          <p:spTgt spid="13"/>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randombar(horizontal)">
                                      <p:cBhvr>
                                        <p:cTn id="24" dur="500"/>
                                        <p:tgtEl>
                                          <p:spTgt spid="56"/>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randombar(horizontal)">
                                      <p:cBhvr>
                                        <p:cTn id="29" dur="500"/>
                                        <p:tgtEl>
                                          <p:spTgt spid="11"/>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randombar(horizontal)">
                                      <p:cBhvr>
                                        <p:cTn id="32" dur="500"/>
                                        <p:tgtEl>
                                          <p:spTgt spid="57"/>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randombar(horizontal)">
                                      <p:cBhvr>
                                        <p:cTn id="3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5" grpId="0"/>
      <p:bldP spid="56" grpId="0"/>
      <p:bldP spid="5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783"/>
        <p:cNvGrpSpPr/>
        <p:nvPr/>
      </p:nvGrpSpPr>
      <p:grpSpPr>
        <a:xfrm>
          <a:off x="0" y="0"/>
          <a:ext cx="0" cy="0"/>
          <a:chOff x="0" y="0"/>
          <a:chExt cx="0" cy="0"/>
        </a:xfrm>
      </p:grpSpPr>
      <p:pic>
        <p:nvPicPr>
          <p:cNvPr id="11" name="Picture 10" descr="Chart, icon&#10;&#10;Description automatically generated">
            <a:extLst>
              <a:ext uri="{FF2B5EF4-FFF2-40B4-BE49-F238E27FC236}">
                <a16:creationId xmlns:a16="http://schemas.microsoft.com/office/drawing/2014/main" id="{5195CCEF-119D-48BC-A2E7-EA8A9A78185F}"/>
              </a:ext>
            </a:extLst>
          </p:cNvPr>
          <p:cNvPicPr>
            <a:picLocks noChangeAspect="1"/>
          </p:cNvPicPr>
          <p:nvPr/>
        </p:nvPicPr>
        <p:blipFill>
          <a:blip r:embed="rId3"/>
          <a:stretch>
            <a:fillRect/>
          </a:stretch>
        </p:blipFill>
        <p:spPr>
          <a:xfrm>
            <a:off x="5181735" y="2380977"/>
            <a:ext cx="778369" cy="778369"/>
          </a:xfrm>
          <a:prstGeom prst="rect">
            <a:avLst/>
          </a:prstGeom>
        </p:spPr>
      </p:pic>
      <p:pic>
        <p:nvPicPr>
          <p:cNvPr id="13" name="Picture 12" descr="Icon&#10;&#10;Description automatically generated">
            <a:extLst>
              <a:ext uri="{FF2B5EF4-FFF2-40B4-BE49-F238E27FC236}">
                <a16:creationId xmlns:a16="http://schemas.microsoft.com/office/drawing/2014/main" id="{79A956CC-7F17-44B9-9EDE-408C1F50B431}"/>
              </a:ext>
            </a:extLst>
          </p:cNvPr>
          <p:cNvPicPr>
            <a:picLocks noChangeAspect="1"/>
          </p:cNvPicPr>
          <p:nvPr/>
        </p:nvPicPr>
        <p:blipFill>
          <a:blip r:embed="rId4"/>
          <a:stretch>
            <a:fillRect/>
          </a:stretch>
        </p:blipFill>
        <p:spPr>
          <a:xfrm>
            <a:off x="7652868" y="2380977"/>
            <a:ext cx="778370" cy="778370"/>
          </a:xfrm>
          <a:prstGeom prst="rect">
            <a:avLst/>
          </a:prstGeom>
        </p:spPr>
      </p:pic>
      <p:pic>
        <p:nvPicPr>
          <p:cNvPr id="17" name="Picture 16" descr="Icon&#10;&#10;Description automatically generated">
            <a:extLst>
              <a:ext uri="{FF2B5EF4-FFF2-40B4-BE49-F238E27FC236}">
                <a16:creationId xmlns:a16="http://schemas.microsoft.com/office/drawing/2014/main" id="{EC9A64E4-F5E0-48B2-B7AA-DBC7A417F5B7}"/>
              </a:ext>
            </a:extLst>
          </p:cNvPr>
          <p:cNvPicPr>
            <a:picLocks noChangeAspect="1"/>
          </p:cNvPicPr>
          <p:nvPr/>
        </p:nvPicPr>
        <p:blipFill>
          <a:blip r:embed="rId5"/>
          <a:stretch>
            <a:fillRect/>
          </a:stretch>
        </p:blipFill>
        <p:spPr>
          <a:xfrm>
            <a:off x="489397" y="2380977"/>
            <a:ext cx="778369" cy="778369"/>
          </a:xfrm>
          <a:prstGeom prst="rect">
            <a:avLst/>
          </a:prstGeom>
        </p:spPr>
      </p:pic>
      <p:pic>
        <p:nvPicPr>
          <p:cNvPr id="21" name="Picture 20" descr="Logo&#10;&#10;Description automatically generated">
            <a:extLst>
              <a:ext uri="{FF2B5EF4-FFF2-40B4-BE49-F238E27FC236}">
                <a16:creationId xmlns:a16="http://schemas.microsoft.com/office/drawing/2014/main" id="{D748A867-6B16-4F49-975E-70E68E972BC0}"/>
              </a:ext>
            </a:extLst>
          </p:cNvPr>
          <p:cNvPicPr>
            <a:picLocks noChangeAspect="1"/>
          </p:cNvPicPr>
          <p:nvPr/>
        </p:nvPicPr>
        <p:blipFill>
          <a:blip r:embed="rId6"/>
          <a:stretch>
            <a:fillRect/>
          </a:stretch>
        </p:blipFill>
        <p:spPr>
          <a:xfrm>
            <a:off x="2710602" y="2380977"/>
            <a:ext cx="778369" cy="778369"/>
          </a:xfrm>
          <a:prstGeom prst="rect">
            <a:avLst/>
          </a:prstGeom>
        </p:spPr>
      </p:pic>
      <p:cxnSp>
        <p:nvCxnSpPr>
          <p:cNvPr id="23" name="Straight Arrow Connector 22">
            <a:extLst>
              <a:ext uri="{FF2B5EF4-FFF2-40B4-BE49-F238E27FC236}">
                <a16:creationId xmlns:a16="http://schemas.microsoft.com/office/drawing/2014/main" id="{58340640-BC97-4D20-9C00-A1DBDF0D1C03}"/>
              </a:ext>
            </a:extLst>
          </p:cNvPr>
          <p:cNvCxnSpPr/>
          <p:nvPr/>
        </p:nvCxnSpPr>
        <p:spPr>
          <a:xfrm>
            <a:off x="1332963" y="2770161"/>
            <a:ext cx="1262130" cy="0"/>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sp>
        <p:nvSpPr>
          <p:cNvPr id="51" name="Speech Bubble: Oval 50">
            <a:extLst>
              <a:ext uri="{FF2B5EF4-FFF2-40B4-BE49-F238E27FC236}">
                <a16:creationId xmlns:a16="http://schemas.microsoft.com/office/drawing/2014/main" id="{FE915BE5-D895-4ECE-BCE5-7E577047A818}"/>
              </a:ext>
            </a:extLst>
          </p:cNvPr>
          <p:cNvSpPr/>
          <p:nvPr/>
        </p:nvSpPr>
        <p:spPr>
          <a:xfrm>
            <a:off x="5055363" y="1153462"/>
            <a:ext cx="2389031" cy="933718"/>
          </a:xfrm>
          <a:prstGeom prst="wedgeEllipseCallout">
            <a:avLst>
              <a:gd name="adj1" fmla="val -15711"/>
              <a:gd name="adj2" fmla="val 103880"/>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r>
              <a:rPr lang="en-US" dirty="0"/>
              <a:t>In-memory</a:t>
            </a:r>
          </a:p>
          <a:p>
            <a:pPr algn="ctr"/>
            <a:r>
              <a:rPr lang="en-US" dirty="0"/>
              <a:t>key/value pairs</a:t>
            </a:r>
          </a:p>
        </p:txBody>
      </p:sp>
      <p:sp>
        <p:nvSpPr>
          <p:cNvPr id="55" name="TextBox 54">
            <a:extLst>
              <a:ext uri="{FF2B5EF4-FFF2-40B4-BE49-F238E27FC236}">
                <a16:creationId xmlns:a16="http://schemas.microsoft.com/office/drawing/2014/main" id="{8848869B-BBA0-49D4-9571-91C77B90E010}"/>
              </a:ext>
            </a:extLst>
          </p:cNvPr>
          <p:cNvSpPr txBox="1"/>
          <p:nvPr/>
        </p:nvSpPr>
        <p:spPr>
          <a:xfrm>
            <a:off x="2735161" y="3168706"/>
            <a:ext cx="832279" cy="307777"/>
          </a:xfrm>
          <a:prstGeom prst="rect">
            <a:avLst/>
          </a:prstGeom>
          <a:noFill/>
        </p:spPr>
        <p:txBody>
          <a:bodyPr wrap="none" rtlCol="0">
            <a:spAutoFit/>
          </a:bodyPr>
          <a:lstStyle/>
          <a:p>
            <a:r>
              <a:rPr lang="en-US" dirty="0">
                <a:solidFill>
                  <a:schemeClr val="accent4">
                    <a:lumMod val="20000"/>
                    <a:lumOff val="80000"/>
                  </a:schemeClr>
                </a:solidFill>
              </a:rPr>
              <a:t>Website</a:t>
            </a:r>
          </a:p>
        </p:txBody>
      </p:sp>
      <p:sp>
        <p:nvSpPr>
          <p:cNvPr id="56" name="TextBox 55">
            <a:extLst>
              <a:ext uri="{FF2B5EF4-FFF2-40B4-BE49-F238E27FC236}">
                <a16:creationId xmlns:a16="http://schemas.microsoft.com/office/drawing/2014/main" id="{14486FE3-49FA-4DDB-A7D3-52E222CB339A}"/>
              </a:ext>
            </a:extLst>
          </p:cNvPr>
          <p:cNvSpPr txBox="1"/>
          <p:nvPr/>
        </p:nvSpPr>
        <p:spPr>
          <a:xfrm>
            <a:off x="7562813" y="3168706"/>
            <a:ext cx="1061509" cy="307777"/>
          </a:xfrm>
          <a:prstGeom prst="rect">
            <a:avLst/>
          </a:prstGeom>
          <a:noFill/>
        </p:spPr>
        <p:txBody>
          <a:bodyPr wrap="none" rtlCol="0">
            <a:spAutoFit/>
          </a:bodyPr>
          <a:lstStyle/>
          <a:p>
            <a:r>
              <a:rPr lang="en-US" dirty="0">
                <a:solidFill>
                  <a:schemeClr val="accent4">
                    <a:lumMod val="20000"/>
                    <a:lumOff val="80000"/>
                  </a:schemeClr>
                </a:solidFill>
              </a:rPr>
              <a:t>Azure SQL</a:t>
            </a:r>
          </a:p>
        </p:txBody>
      </p:sp>
      <p:sp>
        <p:nvSpPr>
          <p:cNvPr id="57" name="TextBox 56">
            <a:extLst>
              <a:ext uri="{FF2B5EF4-FFF2-40B4-BE49-F238E27FC236}">
                <a16:creationId xmlns:a16="http://schemas.microsoft.com/office/drawing/2014/main" id="{1FC55FFC-D3BF-4A22-8687-C367F6D4F58D}"/>
              </a:ext>
            </a:extLst>
          </p:cNvPr>
          <p:cNvSpPr txBox="1"/>
          <p:nvPr/>
        </p:nvSpPr>
        <p:spPr>
          <a:xfrm>
            <a:off x="4965625" y="3168706"/>
            <a:ext cx="1220206" cy="307777"/>
          </a:xfrm>
          <a:prstGeom prst="rect">
            <a:avLst/>
          </a:prstGeom>
          <a:noFill/>
        </p:spPr>
        <p:txBody>
          <a:bodyPr wrap="none" rtlCol="0">
            <a:spAutoFit/>
          </a:bodyPr>
          <a:lstStyle/>
          <a:p>
            <a:r>
              <a:rPr lang="en-US" dirty="0">
                <a:solidFill>
                  <a:schemeClr val="accent4">
                    <a:lumMod val="20000"/>
                    <a:lumOff val="80000"/>
                  </a:schemeClr>
                </a:solidFill>
              </a:rPr>
              <a:t>Azure Cache</a:t>
            </a:r>
          </a:p>
        </p:txBody>
      </p:sp>
      <p:cxnSp>
        <p:nvCxnSpPr>
          <p:cNvPr id="12" name="Straight Arrow Connector 11">
            <a:extLst>
              <a:ext uri="{FF2B5EF4-FFF2-40B4-BE49-F238E27FC236}">
                <a16:creationId xmlns:a16="http://schemas.microsoft.com/office/drawing/2014/main" id="{A02A0141-EB4C-44CA-AFBC-533F2CAE73EE}"/>
              </a:ext>
            </a:extLst>
          </p:cNvPr>
          <p:cNvCxnSpPr/>
          <p:nvPr/>
        </p:nvCxnSpPr>
        <p:spPr>
          <a:xfrm>
            <a:off x="3580318" y="2420286"/>
            <a:ext cx="1262130" cy="0"/>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cxnSp>
        <p:nvCxnSpPr>
          <p:cNvPr id="14" name="Straight Arrow Connector 13">
            <a:extLst>
              <a:ext uri="{FF2B5EF4-FFF2-40B4-BE49-F238E27FC236}">
                <a16:creationId xmlns:a16="http://schemas.microsoft.com/office/drawing/2014/main" id="{A4C02FE6-EB1E-4E89-8F59-4CE932417192}"/>
              </a:ext>
            </a:extLst>
          </p:cNvPr>
          <p:cNvCxnSpPr/>
          <p:nvPr/>
        </p:nvCxnSpPr>
        <p:spPr>
          <a:xfrm>
            <a:off x="3616816" y="3089984"/>
            <a:ext cx="1262130" cy="0"/>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cxnSp>
        <p:nvCxnSpPr>
          <p:cNvPr id="15" name="Straight Arrow Connector 14">
            <a:extLst>
              <a:ext uri="{FF2B5EF4-FFF2-40B4-BE49-F238E27FC236}">
                <a16:creationId xmlns:a16="http://schemas.microsoft.com/office/drawing/2014/main" id="{69A14FE2-9063-47F4-94BE-8DB3CAF3B0EB}"/>
              </a:ext>
            </a:extLst>
          </p:cNvPr>
          <p:cNvCxnSpPr>
            <a:cxnSpLocks/>
          </p:cNvCxnSpPr>
          <p:nvPr/>
        </p:nvCxnSpPr>
        <p:spPr>
          <a:xfrm flipH="1">
            <a:off x="3599635" y="2750844"/>
            <a:ext cx="1229935" cy="0"/>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sp>
        <p:nvSpPr>
          <p:cNvPr id="18" name="TextBox 17">
            <a:extLst>
              <a:ext uri="{FF2B5EF4-FFF2-40B4-BE49-F238E27FC236}">
                <a16:creationId xmlns:a16="http://schemas.microsoft.com/office/drawing/2014/main" id="{6D38B1AE-4736-4F30-9F86-59884FE43E16}"/>
              </a:ext>
            </a:extLst>
          </p:cNvPr>
          <p:cNvSpPr txBox="1"/>
          <p:nvPr/>
        </p:nvSpPr>
        <p:spPr>
          <a:xfrm>
            <a:off x="3648568" y="2200124"/>
            <a:ext cx="1125629" cy="261610"/>
          </a:xfrm>
          <a:prstGeom prst="rect">
            <a:avLst/>
          </a:prstGeom>
          <a:noFill/>
        </p:spPr>
        <p:txBody>
          <a:bodyPr wrap="none" rtlCol="0">
            <a:spAutoFit/>
          </a:bodyPr>
          <a:lstStyle/>
          <a:p>
            <a:r>
              <a:rPr lang="en-US" sz="1100" dirty="0">
                <a:solidFill>
                  <a:schemeClr val="accent4">
                    <a:lumMod val="20000"/>
                    <a:lumOff val="80000"/>
                  </a:schemeClr>
                </a:solidFill>
              </a:rPr>
              <a:t>Data in cache?</a:t>
            </a:r>
          </a:p>
        </p:txBody>
      </p:sp>
      <p:sp>
        <p:nvSpPr>
          <p:cNvPr id="19" name="TextBox 18">
            <a:extLst>
              <a:ext uri="{FF2B5EF4-FFF2-40B4-BE49-F238E27FC236}">
                <a16:creationId xmlns:a16="http://schemas.microsoft.com/office/drawing/2014/main" id="{2EC70FF4-D2DE-4370-AD40-AD467072983E}"/>
              </a:ext>
            </a:extLst>
          </p:cNvPr>
          <p:cNvSpPr txBox="1"/>
          <p:nvPr/>
        </p:nvSpPr>
        <p:spPr>
          <a:xfrm>
            <a:off x="4012821" y="2530819"/>
            <a:ext cx="365806" cy="261610"/>
          </a:xfrm>
          <a:prstGeom prst="rect">
            <a:avLst/>
          </a:prstGeom>
          <a:noFill/>
        </p:spPr>
        <p:txBody>
          <a:bodyPr wrap="none" rtlCol="0">
            <a:spAutoFit/>
          </a:bodyPr>
          <a:lstStyle/>
          <a:p>
            <a:r>
              <a:rPr lang="en-US" sz="1100" dirty="0">
                <a:solidFill>
                  <a:schemeClr val="accent4">
                    <a:lumMod val="20000"/>
                    <a:lumOff val="80000"/>
                  </a:schemeClr>
                </a:solidFill>
              </a:rPr>
              <a:t>No</a:t>
            </a:r>
          </a:p>
        </p:txBody>
      </p:sp>
      <p:sp>
        <p:nvSpPr>
          <p:cNvPr id="20" name="TextBox 19">
            <a:extLst>
              <a:ext uri="{FF2B5EF4-FFF2-40B4-BE49-F238E27FC236}">
                <a16:creationId xmlns:a16="http://schemas.microsoft.com/office/drawing/2014/main" id="{C841DE9F-8C82-4467-99C1-11BB3BE8666F}"/>
              </a:ext>
            </a:extLst>
          </p:cNvPr>
          <p:cNvSpPr txBox="1"/>
          <p:nvPr/>
        </p:nvSpPr>
        <p:spPr>
          <a:xfrm>
            <a:off x="3731940" y="2861376"/>
            <a:ext cx="1007007" cy="261610"/>
          </a:xfrm>
          <a:prstGeom prst="rect">
            <a:avLst/>
          </a:prstGeom>
          <a:noFill/>
        </p:spPr>
        <p:txBody>
          <a:bodyPr wrap="none" rtlCol="0">
            <a:spAutoFit/>
          </a:bodyPr>
          <a:lstStyle/>
          <a:p>
            <a:r>
              <a:rPr lang="en-US" sz="1100" dirty="0">
                <a:solidFill>
                  <a:schemeClr val="accent4">
                    <a:lumMod val="20000"/>
                    <a:lumOff val="80000"/>
                  </a:schemeClr>
                </a:solidFill>
              </a:rPr>
              <a:t>Add to cache</a:t>
            </a:r>
          </a:p>
        </p:txBody>
      </p:sp>
      <p:sp>
        <p:nvSpPr>
          <p:cNvPr id="5" name="Arc 4">
            <a:extLst>
              <a:ext uri="{FF2B5EF4-FFF2-40B4-BE49-F238E27FC236}">
                <a16:creationId xmlns:a16="http://schemas.microsoft.com/office/drawing/2014/main" id="{3266F7CF-EE6F-4EB1-A2EE-E9EE30E6C372}"/>
              </a:ext>
            </a:extLst>
          </p:cNvPr>
          <p:cNvSpPr/>
          <p:nvPr/>
        </p:nvSpPr>
        <p:spPr>
          <a:xfrm rot="10800000">
            <a:off x="3097368" y="2768287"/>
            <a:ext cx="5074873" cy="1447102"/>
          </a:xfrm>
          <a:prstGeom prst="arc">
            <a:avLst>
              <a:gd name="adj1" fmla="val 10774133"/>
              <a:gd name="adj2" fmla="val 0"/>
            </a:avLst>
          </a:prstGeom>
          <a:ln w="19050"/>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31" name="TextBox 30">
            <a:extLst>
              <a:ext uri="{FF2B5EF4-FFF2-40B4-BE49-F238E27FC236}">
                <a16:creationId xmlns:a16="http://schemas.microsoft.com/office/drawing/2014/main" id="{07088819-517F-412E-9FC7-BE9AEFD22617}"/>
              </a:ext>
            </a:extLst>
          </p:cNvPr>
          <p:cNvSpPr txBox="1"/>
          <p:nvPr/>
        </p:nvSpPr>
        <p:spPr>
          <a:xfrm>
            <a:off x="5005068" y="3908707"/>
            <a:ext cx="1685077" cy="261610"/>
          </a:xfrm>
          <a:prstGeom prst="rect">
            <a:avLst/>
          </a:prstGeom>
          <a:noFill/>
        </p:spPr>
        <p:txBody>
          <a:bodyPr wrap="none" rtlCol="0">
            <a:spAutoFit/>
          </a:bodyPr>
          <a:lstStyle/>
          <a:p>
            <a:r>
              <a:rPr lang="en-US" sz="1100" dirty="0">
                <a:solidFill>
                  <a:schemeClr val="accent4">
                    <a:lumMod val="20000"/>
                    <a:lumOff val="80000"/>
                  </a:schemeClr>
                </a:solidFill>
              </a:rPr>
              <a:t>Get data from Database</a:t>
            </a:r>
          </a:p>
        </p:txBody>
      </p:sp>
      <p:cxnSp>
        <p:nvCxnSpPr>
          <p:cNvPr id="32" name="Straight Arrow Connector 31">
            <a:extLst>
              <a:ext uri="{FF2B5EF4-FFF2-40B4-BE49-F238E27FC236}">
                <a16:creationId xmlns:a16="http://schemas.microsoft.com/office/drawing/2014/main" id="{71824D93-E16A-42C8-BF1C-1EB1F380E5C8}"/>
              </a:ext>
            </a:extLst>
          </p:cNvPr>
          <p:cNvCxnSpPr>
            <a:cxnSpLocks/>
          </p:cNvCxnSpPr>
          <p:nvPr/>
        </p:nvCxnSpPr>
        <p:spPr>
          <a:xfrm flipH="1" flipV="1">
            <a:off x="3078050" y="3417587"/>
            <a:ext cx="21736" cy="111226"/>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835952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randombar(horizontal)">
                                      <p:cBhvr>
                                        <p:cTn id="15" dur="500"/>
                                        <p:tgtEl>
                                          <p:spTgt spid="15"/>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randombar(horizontal)">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randombar(horizontal)">
                                      <p:cBhvr>
                                        <p:cTn id="26" dur="500"/>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randombar(horizontal)">
                                      <p:cBhvr>
                                        <p:cTn id="31" dur="500"/>
                                        <p:tgtEl>
                                          <p:spTgt spid="20"/>
                                        </p:tgtEl>
                                      </p:cBhvr>
                                    </p:animEffect>
                                  </p:childTnLst>
                                </p:cTn>
                              </p:par>
                              <p:par>
                                <p:cTn id="32" presetID="14" presetClass="entr" presetSubtype="1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randombar(horizontal)">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5" grpId="0" animBg="1"/>
      <p:bldP spid="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783"/>
        <p:cNvGrpSpPr/>
        <p:nvPr/>
      </p:nvGrpSpPr>
      <p:grpSpPr>
        <a:xfrm>
          <a:off x="0" y="0"/>
          <a:ext cx="0" cy="0"/>
          <a:chOff x="0" y="0"/>
          <a:chExt cx="0" cy="0"/>
        </a:xfrm>
      </p:grpSpPr>
      <p:pic>
        <p:nvPicPr>
          <p:cNvPr id="11" name="Picture 10" descr="Chart, icon&#10;&#10;Description automatically generated">
            <a:extLst>
              <a:ext uri="{FF2B5EF4-FFF2-40B4-BE49-F238E27FC236}">
                <a16:creationId xmlns:a16="http://schemas.microsoft.com/office/drawing/2014/main" id="{5195CCEF-119D-48BC-A2E7-EA8A9A78185F}"/>
              </a:ext>
            </a:extLst>
          </p:cNvPr>
          <p:cNvPicPr>
            <a:picLocks noChangeAspect="1"/>
          </p:cNvPicPr>
          <p:nvPr/>
        </p:nvPicPr>
        <p:blipFill>
          <a:blip r:embed="rId3"/>
          <a:stretch>
            <a:fillRect/>
          </a:stretch>
        </p:blipFill>
        <p:spPr>
          <a:xfrm>
            <a:off x="5181735" y="2380977"/>
            <a:ext cx="778369" cy="778369"/>
          </a:xfrm>
          <a:prstGeom prst="rect">
            <a:avLst/>
          </a:prstGeom>
        </p:spPr>
      </p:pic>
      <p:pic>
        <p:nvPicPr>
          <p:cNvPr id="13" name="Picture 12" descr="Icon&#10;&#10;Description automatically generated">
            <a:extLst>
              <a:ext uri="{FF2B5EF4-FFF2-40B4-BE49-F238E27FC236}">
                <a16:creationId xmlns:a16="http://schemas.microsoft.com/office/drawing/2014/main" id="{79A956CC-7F17-44B9-9EDE-408C1F50B431}"/>
              </a:ext>
            </a:extLst>
          </p:cNvPr>
          <p:cNvPicPr>
            <a:picLocks noChangeAspect="1"/>
          </p:cNvPicPr>
          <p:nvPr/>
        </p:nvPicPr>
        <p:blipFill>
          <a:blip r:embed="rId4"/>
          <a:stretch>
            <a:fillRect/>
          </a:stretch>
        </p:blipFill>
        <p:spPr>
          <a:xfrm>
            <a:off x="7652868" y="2380977"/>
            <a:ext cx="778370" cy="778370"/>
          </a:xfrm>
          <a:prstGeom prst="rect">
            <a:avLst/>
          </a:prstGeom>
        </p:spPr>
      </p:pic>
      <p:pic>
        <p:nvPicPr>
          <p:cNvPr id="17" name="Picture 16" descr="Icon&#10;&#10;Description automatically generated">
            <a:extLst>
              <a:ext uri="{FF2B5EF4-FFF2-40B4-BE49-F238E27FC236}">
                <a16:creationId xmlns:a16="http://schemas.microsoft.com/office/drawing/2014/main" id="{EC9A64E4-F5E0-48B2-B7AA-DBC7A417F5B7}"/>
              </a:ext>
            </a:extLst>
          </p:cNvPr>
          <p:cNvPicPr>
            <a:picLocks noChangeAspect="1"/>
          </p:cNvPicPr>
          <p:nvPr/>
        </p:nvPicPr>
        <p:blipFill>
          <a:blip r:embed="rId5"/>
          <a:stretch>
            <a:fillRect/>
          </a:stretch>
        </p:blipFill>
        <p:spPr>
          <a:xfrm>
            <a:off x="489397" y="2380977"/>
            <a:ext cx="778369" cy="778369"/>
          </a:xfrm>
          <a:prstGeom prst="rect">
            <a:avLst/>
          </a:prstGeom>
        </p:spPr>
      </p:pic>
      <p:pic>
        <p:nvPicPr>
          <p:cNvPr id="21" name="Picture 20" descr="Logo&#10;&#10;Description automatically generated">
            <a:extLst>
              <a:ext uri="{FF2B5EF4-FFF2-40B4-BE49-F238E27FC236}">
                <a16:creationId xmlns:a16="http://schemas.microsoft.com/office/drawing/2014/main" id="{D748A867-6B16-4F49-975E-70E68E972BC0}"/>
              </a:ext>
            </a:extLst>
          </p:cNvPr>
          <p:cNvPicPr>
            <a:picLocks noChangeAspect="1"/>
          </p:cNvPicPr>
          <p:nvPr/>
        </p:nvPicPr>
        <p:blipFill>
          <a:blip r:embed="rId6"/>
          <a:stretch>
            <a:fillRect/>
          </a:stretch>
        </p:blipFill>
        <p:spPr>
          <a:xfrm>
            <a:off x="2710602" y="2380977"/>
            <a:ext cx="778369" cy="778369"/>
          </a:xfrm>
          <a:prstGeom prst="rect">
            <a:avLst/>
          </a:prstGeom>
        </p:spPr>
      </p:pic>
      <p:cxnSp>
        <p:nvCxnSpPr>
          <p:cNvPr id="23" name="Straight Arrow Connector 22">
            <a:extLst>
              <a:ext uri="{FF2B5EF4-FFF2-40B4-BE49-F238E27FC236}">
                <a16:creationId xmlns:a16="http://schemas.microsoft.com/office/drawing/2014/main" id="{58340640-BC97-4D20-9C00-A1DBDF0D1C03}"/>
              </a:ext>
            </a:extLst>
          </p:cNvPr>
          <p:cNvCxnSpPr/>
          <p:nvPr/>
        </p:nvCxnSpPr>
        <p:spPr>
          <a:xfrm>
            <a:off x="1332963" y="2770161"/>
            <a:ext cx="1262130" cy="0"/>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sp>
        <p:nvSpPr>
          <p:cNvPr id="51" name="Speech Bubble: Oval 50">
            <a:extLst>
              <a:ext uri="{FF2B5EF4-FFF2-40B4-BE49-F238E27FC236}">
                <a16:creationId xmlns:a16="http://schemas.microsoft.com/office/drawing/2014/main" id="{FE915BE5-D895-4ECE-BCE5-7E577047A818}"/>
              </a:ext>
            </a:extLst>
          </p:cNvPr>
          <p:cNvSpPr/>
          <p:nvPr/>
        </p:nvSpPr>
        <p:spPr>
          <a:xfrm>
            <a:off x="5055363" y="1153462"/>
            <a:ext cx="2389031" cy="933718"/>
          </a:xfrm>
          <a:prstGeom prst="wedgeEllipseCallout">
            <a:avLst>
              <a:gd name="adj1" fmla="val -15711"/>
              <a:gd name="adj2" fmla="val 103880"/>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r>
              <a:rPr lang="en-US" dirty="0"/>
              <a:t>In-memory</a:t>
            </a:r>
          </a:p>
          <a:p>
            <a:pPr algn="ctr"/>
            <a:r>
              <a:rPr lang="en-US" dirty="0"/>
              <a:t>key/value pairs</a:t>
            </a:r>
          </a:p>
        </p:txBody>
      </p:sp>
      <p:sp>
        <p:nvSpPr>
          <p:cNvPr id="55" name="TextBox 54">
            <a:extLst>
              <a:ext uri="{FF2B5EF4-FFF2-40B4-BE49-F238E27FC236}">
                <a16:creationId xmlns:a16="http://schemas.microsoft.com/office/drawing/2014/main" id="{8848869B-BBA0-49D4-9571-91C77B90E010}"/>
              </a:ext>
            </a:extLst>
          </p:cNvPr>
          <p:cNvSpPr txBox="1"/>
          <p:nvPr/>
        </p:nvSpPr>
        <p:spPr>
          <a:xfrm>
            <a:off x="2735161" y="3168706"/>
            <a:ext cx="832279" cy="307777"/>
          </a:xfrm>
          <a:prstGeom prst="rect">
            <a:avLst/>
          </a:prstGeom>
          <a:noFill/>
        </p:spPr>
        <p:txBody>
          <a:bodyPr wrap="none" rtlCol="0">
            <a:spAutoFit/>
          </a:bodyPr>
          <a:lstStyle/>
          <a:p>
            <a:r>
              <a:rPr lang="en-US" dirty="0">
                <a:solidFill>
                  <a:schemeClr val="accent4">
                    <a:lumMod val="20000"/>
                    <a:lumOff val="80000"/>
                  </a:schemeClr>
                </a:solidFill>
              </a:rPr>
              <a:t>Website</a:t>
            </a:r>
          </a:p>
        </p:txBody>
      </p:sp>
      <p:sp>
        <p:nvSpPr>
          <p:cNvPr id="56" name="TextBox 55">
            <a:extLst>
              <a:ext uri="{FF2B5EF4-FFF2-40B4-BE49-F238E27FC236}">
                <a16:creationId xmlns:a16="http://schemas.microsoft.com/office/drawing/2014/main" id="{14486FE3-49FA-4DDB-A7D3-52E222CB339A}"/>
              </a:ext>
            </a:extLst>
          </p:cNvPr>
          <p:cNvSpPr txBox="1"/>
          <p:nvPr/>
        </p:nvSpPr>
        <p:spPr>
          <a:xfrm>
            <a:off x="7562813" y="3168706"/>
            <a:ext cx="1061509" cy="307777"/>
          </a:xfrm>
          <a:prstGeom prst="rect">
            <a:avLst/>
          </a:prstGeom>
          <a:noFill/>
        </p:spPr>
        <p:txBody>
          <a:bodyPr wrap="none" rtlCol="0">
            <a:spAutoFit/>
          </a:bodyPr>
          <a:lstStyle/>
          <a:p>
            <a:r>
              <a:rPr lang="en-US" dirty="0">
                <a:solidFill>
                  <a:schemeClr val="accent4">
                    <a:lumMod val="20000"/>
                    <a:lumOff val="80000"/>
                  </a:schemeClr>
                </a:solidFill>
              </a:rPr>
              <a:t>Azure SQL</a:t>
            </a:r>
          </a:p>
        </p:txBody>
      </p:sp>
      <p:sp>
        <p:nvSpPr>
          <p:cNvPr id="57" name="TextBox 56">
            <a:extLst>
              <a:ext uri="{FF2B5EF4-FFF2-40B4-BE49-F238E27FC236}">
                <a16:creationId xmlns:a16="http://schemas.microsoft.com/office/drawing/2014/main" id="{1FC55FFC-D3BF-4A22-8687-C367F6D4F58D}"/>
              </a:ext>
            </a:extLst>
          </p:cNvPr>
          <p:cNvSpPr txBox="1"/>
          <p:nvPr/>
        </p:nvSpPr>
        <p:spPr>
          <a:xfrm>
            <a:off x="4965625" y="3168706"/>
            <a:ext cx="1220206" cy="307777"/>
          </a:xfrm>
          <a:prstGeom prst="rect">
            <a:avLst/>
          </a:prstGeom>
          <a:noFill/>
        </p:spPr>
        <p:txBody>
          <a:bodyPr wrap="none" rtlCol="0">
            <a:spAutoFit/>
          </a:bodyPr>
          <a:lstStyle/>
          <a:p>
            <a:r>
              <a:rPr lang="en-US" dirty="0">
                <a:solidFill>
                  <a:schemeClr val="accent4">
                    <a:lumMod val="20000"/>
                    <a:lumOff val="80000"/>
                  </a:schemeClr>
                </a:solidFill>
              </a:rPr>
              <a:t>Azure Cache</a:t>
            </a:r>
          </a:p>
        </p:txBody>
      </p:sp>
      <p:cxnSp>
        <p:nvCxnSpPr>
          <p:cNvPr id="12" name="Straight Arrow Connector 11">
            <a:extLst>
              <a:ext uri="{FF2B5EF4-FFF2-40B4-BE49-F238E27FC236}">
                <a16:creationId xmlns:a16="http://schemas.microsoft.com/office/drawing/2014/main" id="{A02A0141-EB4C-44CA-AFBC-533F2CAE73EE}"/>
              </a:ext>
            </a:extLst>
          </p:cNvPr>
          <p:cNvCxnSpPr/>
          <p:nvPr/>
        </p:nvCxnSpPr>
        <p:spPr>
          <a:xfrm>
            <a:off x="3580318" y="2420286"/>
            <a:ext cx="1262130" cy="0"/>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cxnSp>
        <p:nvCxnSpPr>
          <p:cNvPr id="15" name="Straight Arrow Connector 14">
            <a:extLst>
              <a:ext uri="{FF2B5EF4-FFF2-40B4-BE49-F238E27FC236}">
                <a16:creationId xmlns:a16="http://schemas.microsoft.com/office/drawing/2014/main" id="{69A14FE2-9063-47F4-94BE-8DB3CAF3B0EB}"/>
              </a:ext>
            </a:extLst>
          </p:cNvPr>
          <p:cNvCxnSpPr>
            <a:cxnSpLocks/>
          </p:cNvCxnSpPr>
          <p:nvPr/>
        </p:nvCxnSpPr>
        <p:spPr>
          <a:xfrm flipH="1">
            <a:off x="3599635" y="2750844"/>
            <a:ext cx="1229935" cy="0"/>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sp>
        <p:nvSpPr>
          <p:cNvPr id="18" name="TextBox 17">
            <a:extLst>
              <a:ext uri="{FF2B5EF4-FFF2-40B4-BE49-F238E27FC236}">
                <a16:creationId xmlns:a16="http://schemas.microsoft.com/office/drawing/2014/main" id="{6D38B1AE-4736-4F30-9F86-59884FE43E16}"/>
              </a:ext>
            </a:extLst>
          </p:cNvPr>
          <p:cNvSpPr txBox="1"/>
          <p:nvPr/>
        </p:nvSpPr>
        <p:spPr>
          <a:xfrm>
            <a:off x="3648568" y="2200124"/>
            <a:ext cx="1125629" cy="261610"/>
          </a:xfrm>
          <a:prstGeom prst="rect">
            <a:avLst/>
          </a:prstGeom>
          <a:noFill/>
        </p:spPr>
        <p:txBody>
          <a:bodyPr wrap="none" rtlCol="0">
            <a:spAutoFit/>
          </a:bodyPr>
          <a:lstStyle/>
          <a:p>
            <a:r>
              <a:rPr lang="en-US" sz="1100" dirty="0">
                <a:solidFill>
                  <a:schemeClr val="accent4">
                    <a:lumMod val="20000"/>
                    <a:lumOff val="80000"/>
                  </a:schemeClr>
                </a:solidFill>
              </a:rPr>
              <a:t>Data in cache?</a:t>
            </a:r>
          </a:p>
        </p:txBody>
      </p:sp>
      <p:sp>
        <p:nvSpPr>
          <p:cNvPr id="19" name="TextBox 18">
            <a:extLst>
              <a:ext uri="{FF2B5EF4-FFF2-40B4-BE49-F238E27FC236}">
                <a16:creationId xmlns:a16="http://schemas.microsoft.com/office/drawing/2014/main" id="{2EC70FF4-D2DE-4370-AD40-AD467072983E}"/>
              </a:ext>
            </a:extLst>
          </p:cNvPr>
          <p:cNvSpPr txBox="1"/>
          <p:nvPr/>
        </p:nvSpPr>
        <p:spPr>
          <a:xfrm>
            <a:off x="3783060" y="2750844"/>
            <a:ext cx="990977" cy="261610"/>
          </a:xfrm>
          <a:prstGeom prst="rect">
            <a:avLst/>
          </a:prstGeom>
          <a:noFill/>
        </p:spPr>
        <p:txBody>
          <a:bodyPr wrap="none" rtlCol="0">
            <a:spAutoFit/>
          </a:bodyPr>
          <a:lstStyle/>
          <a:p>
            <a:r>
              <a:rPr lang="en-US" sz="1100" dirty="0">
                <a:solidFill>
                  <a:schemeClr val="accent4">
                    <a:lumMod val="20000"/>
                    <a:lumOff val="80000"/>
                  </a:schemeClr>
                </a:solidFill>
              </a:rPr>
              <a:t>Returns data</a:t>
            </a:r>
          </a:p>
        </p:txBody>
      </p:sp>
    </p:spTree>
    <p:extLst>
      <p:ext uri="{BB962C8B-B14F-4D97-AF65-F5344CB8AC3E}">
        <p14:creationId xmlns:p14="http://schemas.microsoft.com/office/powerpoint/2010/main" val="4195473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randombar(horizontal)">
                                      <p:cBhvr>
                                        <p:cTn id="15" dur="500"/>
                                        <p:tgtEl>
                                          <p:spTgt spid="15"/>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randombar(horizontal)">
                                      <p:cBhvr>
                                        <p:cTn id="1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57311B63-7694-4621-9669-07EB411FA784}"/>
              </a:ext>
            </a:extLst>
          </p:cNvPr>
          <p:cNvCxnSpPr>
            <a:cxnSpLocks/>
          </p:cNvCxnSpPr>
          <p:nvPr/>
        </p:nvCxnSpPr>
        <p:spPr>
          <a:xfrm>
            <a:off x="2523821" y="205740"/>
            <a:ext cx="0" cy="4694883"/>
          </a:xfrm>
          <a:prstGeom prst="line">
            <a:avLst/>
          </a:prstGeom>
          <a:ln w="19050">
            <a:solidFill>
              <a:srgbClr val="EF3E5B"/>
            </a:solidFill>
          </a:ln>
        </p:spPr>
        <p:style>
          <a:lnRef idx="1">
            <a:schemeClr val="accent4"/>
          </a:lnRef>
          <a:fillRef idx="0">
            <a:schemeClr val="accent4"/>
          </a:fillRef>
          <a:effectRef idx="0">
            <a:schemeClr val="accent4"/>
          </a:effectRef>
          <a:fontRef idx="minor">
            <a:schemeClr val="tx1"/>
          </a:fontRef>
        </p:style>
      </p:cxnSp>
      <p:sp>
        <p:nvSpPr>
          <p:cNvPr id="2" name="TextBox 1">
            <a:extLst>
              <a:ext uri="{FF2B5EF4-FFF2-40B4-BE49-F238E27FC236}">
                <a16:creationId xmlns:a16="http://schemas.microsoft.com/office/drawing/2014/main" id="{E9ACEE02-8B8C-451D-A292-441AEFE42BEF}"/>
              </a:ext>
            </a:extLst>
          </p:cNvPr>
          <p:cNvSpPr txBox="1"/>
          <p:nvPr/>
        </p:nvSpPr>
        <p:spPr>
          <a:xfrm>
            <a:off x="2851281" y="1689918"/>
            <a:ext cx="5791491" cy="2246769"/>
          </a:xfrm>
          <a:prstGeom prst="rect">
            <a:avLst/>
          </a:prstGeom>
          <a:noFill/>
        </p:spPr>
        <p:txBody>
          <a:bodyPr wrap="square" rtlCol="0">
            <a:spAutoFit/>
          </a:bodyPr>
          <a:lstStyle/>
          <a:p>
            <a:pPr marL="285750" indent="-285750">
              <a:buClr>
                <a:schemeClr val="bg1">
                  <a:lumMod val="95000"/>
                </a:schemeClr>
              </a:buClr>
              <a:buFont typeface="Arial" panose="020B0604020202020204" pitchFamily="34" charset="0"/>
              <a:buChar char="•"/>
            </a:pPr>
            <a:r>
              <a:rPr lang="en-US" sz="2000" dirty="0">
                <a:solidFill>
                  <a:srgbClr val="C60C84"/>
                </a:solidFill>
              </a:rPr>
              <a:t>Provides in-memory data</a:t>
            </a:r>
          </a:p>
          <a:p>
            <a:pPr marL="285750" indent="-285750">
              <a:buClr>
                <a:schemeClr val="bg1">
                  <a:lumMod val="95000"/>
                </a:schemeClr>
              </a:buClr>
              <a:buFont typeface="Arial" panose="020B0604020202020204" pitchFamily="34" charset="0"/>
              <a:buChar char="•"/>
            </a:pPr>
            <a:endParaRPr lang="en-US" sz="2000" dirty="0">
              <a:solidFill>
                <a:srgbClr val="C60C84"/>
              </a:solidFill>
            </a:endParaRPr>
          </a:p>
          <a:p>
            <a:pPr marL="285750" indent="-285750">
              <a:buClr>
                <a:schemeClr val="bg1">
                  <a:lumMod val="95000"/>
                </a:schemeClr>
              </a:buClr>
              <a:buFont typeface="Arial" panose="020B0604020202020204" pitchFamily="34" charset="0"/>
              <a:buChar char="•"/>
            </a:pPr>
            <a:r>
              <a:rPr lang="en-US" sz="2000" dirty="0">
                <a:solidFill>
                  <a:srgbClr val="C60C84"/>
                </a:solidFill>
              </a:rPr>
              <a:t>Flexibility &amp; performance</a:t>
            </a:r>
          </a:p>
          <a:p>
            <a:pPr marL="285750" indent="-285750">
              <a:buClr>
                <a:schemeClr val="bg1">
                  <a:lumMod val="95000"/>
                </a:schemeClr>
              </a:buClr>
              <a:buFont typeface="Arial" panose="020B0604020202020204" pitchFamily="34" charset="0"/>
              <a:buChar char="•"/>
            </a:pPr>
            <a:endParaRPr lang="en-US" sz="2000" dirty="0">
              <a:solidFill>
                <a:srgbClr val="C60C84"/>
              </a:solidFill>
            </a:endParaRPr>
          </a:p>
          <a:p>
            <a:pPr marL="285750" indent="-285750">
              <a:buClr>
                <a:schemeClr val="bg1">
                  <a:lumMod val="95000"/>
                </a:schemeClr>
              </a:buClr>
              <a:buFont typeface="Arial" panose="020B0604020202020204" pitchFamily="34" charset="0"/>
              <a:buChar char="•"/>
            </a:pPr>
            <a:r>
              <a:rPr lang="en-US" sz="2000" dirty="0">
                <a:solidFill>
                  <a:srgbClr val="C60C84"/>
                </a:solidFill>
              </a:rPr>
              <a:t>Fully Managed</a:t>
            </a:r>
          </a:p>
          <a:p>
            <a:pPr marL="285750" indent="-285750">
              <a:buClr>
                <a:schemeClr val="bg1">
                  <a:lumMod val="95000"/>
                </a:schemeClr>
              </a:buClr>
              <a:buFont typeface="Arial" panose="020B0604020202020204" pitchFamily="34" charset="0"/>
              <a:buChar char="•"/>
            </a:pPr>
            <a:endParaRPr lang="en-US" sz="2000" dirty="0">
              <a:solidFill>
                <a:srgbClr val="C60C84"/>
              </a:solidFill>
            </a:endParaRPr>
          </a:p>
          <a:p>
            <a:pPr marL="285750" indent="-285750">
              <a:buClr>
                <a:schemeClr val="bg1">
                  <a:lumMod val="95000"/>
                </a:schemeClr>
              </a:buClr>
              <a:buFont typeface="Arial" panose="020B0604020202020204" pitchFamily="34" charset="0"/>
              <a:buChar char="•"/>
            </a:pPr>
            <a:r>
              <a:rPr lang="en-US" sz="2000" dirty="0">
                <a:solidFill>
                  <a:srgbClr val="C60C84"/>
                </a:solidFill>
              </a:rPr>
              <a:t>Security &amp; Availability</a:t>
            </a:r>
          </a:p>
        </p:txBody>
      </p:sp>
      <p:sp>
        <p:nvSpPr>
          <p:cNvPr id="10" name="Google Shape;19784;p44">
            <a:extLst>
              <a:ext uri="{FF2B5EF4-FFF2-40B4-BE49-F238E27FC236}">
                <a16:creationId xmlns:a16="http://schemas.microsoft.com/office/drawing/2014/main" id="{B29FCBE3-83EB-4F50-ADA8-9FDFE4A9A256}"/>
              </a:ext>
            </a:extLst>
          </p:cNvPr>
          <p:cNvSpPr txBox="1">
            <a:spLocks/>
          </p:cNvSpPr>
          <p:nvPr/>
        </p:nvSpPr>
        <p:spPr>
          <a:xfrm>
            <a:off x="238760" y="3439766"/>
            <a:ext cx="2121739" cy="66862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708EC0"/>
              </a:buClr>
              <a:buSzPts val="5200"/>
              <a:buFont typeface="Big Shoulders Text"/>
              <a:buNone/>
              <a:defRPr sz="6000" b="0" i="0" u="none" strike="noStrike" cap="none">
                <a:solidFill>
                  <a:srgbClr val="708EC0"/>
                </a:solidFill>
                <a:latin typeface="Big Shoulders Text"/>
                <a:ea typeface="Big Shoulders Text"/>
                <a:cs typeface="Big Shoulders Text"/>
                <a:sym typeface="Big Shoulders Text"/>
              </a:defRPr>
            </a:lvl1pPr>
            <a:lvl2pPr marR="0" lvl="1"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2pPr>
            <a:lvl3pPr marR="0" lvl="2"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3pPr>
            <a:lvl4pPr marR="0" lvl="3"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4pPr>
            <a:lvl5pPr marR="0" lvl="4"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5pPr>
            <a:lvl6pPr marR="0" lvl="5"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6pPr>
            <a:lvl7pPr marR="0" lvl="6"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7pPr>
            <a:lvl8pPr marR="0" lvl="7"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8pPr>
            <a:lvl9pPr marR="0" lvl="8"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9pPr>
          </a:lstStyle>
          <a:p>
            <a:r>
              <a:rPr lang="en-US" sz="2600" dirty="0">
                <a:solidFill>
                  <a:srgbClr val="EF3E5B"/>
                </a:solidFill>
              </a:rPr>
              <a:t>Azure Cache </a:t>
            </a:r>
          </a:p>
          <a:p>
            <a:r>
              <a:rPr lang="en-US" sz="2600" dirty="0">
                <a:solidFill>
                  <a:srgbClr val="EF3E5B"/>
                </a:solidFill>
              </a:rPr>
              <a:t>for Redis</a:t>
            </a:r>
          </a:p>
        </p:txBody>
      </p:sp>
      <p:pic>
        <p:nvPicPr>
          <p:cNvPr id="6" name="Picture 5" descr="Chart, icon&#10;&#10;Description automatically generated">
            <a:extLst>
              <a:ext uri="{FF2B5EF4-FFF2-40B4-BE49-F238E27FC236}">
                <a16:creationId xmlns:a16="http://schemas.microsoft.com/office/drawing/2014/main" id="{B95872F6-16F8-40E1-ACA4-9261D94A01C8}"/>
              </a:ext>
            </a:extLst>
          </p:cNvPr>
          <p:cNvPicPr>
            <a:picLocks noChangeAspect="1"/>
          </p:cNvPicPr>
          <p:nvPr/>
        </p:nvPicPr>
        <p:blipFill>
          <a:blip r:embed="rId3"/>
          <a:stretch>
            <a:fillRect/>
          </a:stretch>
        </p:blipFill>
        <p:spPr>
          <a:xfrm>
            <a:off x="622893" y="1841178"/>
            <a:ext cx="1461144" cy="1461144"/>
          </a:xfrm>
          <a:prstGeom prst="rect">
            <a:avLst/>
          </a:prstGeom>
        </p:spPr>
      </p:pic>
    </p:spTree>
    <p:extLst>
      <p:ext uri="{BB962C8B-B14F-4D97-AF65-F5344CB8AC3E}">
        <p14:creationId xmlns:p14="http://schemas.microsoft.com/office/powerpoint/2010/main" val="29224633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randombar(horizontal)">
                                      <p:cBhvr>
                                        <p:cTn id="2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57311B63-7694-4621-9669-07EB411FA784}"/>
              </a:ext>
            </a:extLst>
          </p:cNvPr>
          <p:cNvCxnSpPr>
            <a:cxnSpLocks/>
          </p:cNvCxnSpPr>
          <p:nvPr/>
        </p:nvCxnSpPr>
        <p:spPr>
          <a:xfrm>
            <a:off x="2523821" y="205740"/>
            <a:ext cx="0" cy="4694883"/>
          </a:xfrm>
          <a:prstGeom prst="line">
            <a:avLst/>
          </a:prstGeom>
          <a:ln w="19050">
            <a:solidFill>
              <a:srgbClr val="EF3E5B"/>
            </a:solidFill>
          </a:ln>
        </p:spPr>
        <p:style>
          <a:lnRef idx="1">
            <a:schemeClr val="accent4"/>
          </a:lnRef>
          <a:fillRef idx="0">
            <a:schemeClr val="accent4"/>
          </a:fillRef>
          <a:effectRef idx="0">
            <a:schemeClr val="accent4"/>
          </a:effectRef>
          <a:fontRef idx="minor">
            <a:schemeClr val="tx1"/>
          </a:fontRef>
        </p:style>
      </p:cxnSp>
      <p:sp>
        <p:nvSpPr>
          <p:cNvPr id="2" name="TextBox 1">
            <a:extLst>
              <a:ext uri="{FF2B5EF4-FFF2-40B4-BE49-F238E27FC236}">
                <a16:creationId xmlns:a16="http://schemas.microsoft.com/office/drawing/2014/main" id="{E9ACEE02-8B8C-451D-A292-441AEFE42BEF}"/>
              </a:ext>
            </a:extLst>
          </p:cNvPr>
          <p:cNvSpPr txBox="1"/>
          <p:nvPr/>
        </p:nvSpPr>
        <p:spPr>
          <a:xfrm>
            <a:off x="2687144" y="591322"/>
            <a:ext cx="5791491" cy="4054956"/>
          </a:xfrm>
          <a:prstGeom prst="rect">
            <a:avLst/>
          </a:prstGeom>
          <a:noFill/>
        </p:spPr>
        <p:txBody>
          <a:bodyPr wrap="square" rtlCol="0">
            <a:spAutoFit/>
          </a:bodyPr>
          <a:lstStyle/>
          <a:p>
            <a:r>
              <a:rPr lang="en-US" sz="1050" b="1" dirty="0">
                <a:solidFill>
                  <a:schemeClr val="accent4">
                    <a:lumMod val="20000"/>
                    <a:lumOff val="80000"/>
                  </a:schemeClr>
                </a:solidFill>
              </a:rPr>
              <a:t>1. Flexibility &amp; performance</a:t>
            </a:r>
            <a:r>
              <a:rPr lang="en-US" sz="1050" dirty="0">
                <a:solidFill>
                  <a:schemeClr val="accent4">
                    <a:lumMod val="20000"/>
                    <a:lumOff val="80000"/>
                  </a:schemeClr>
                </a:solidFill>
              </a:rPr>
              <a:t> –</a:t>
            </a:r>
          </a:p>
          <a:p>
            <a:r>
              <a:rPr lang="en-US" sz="1050" dirty="0">
                <a:solidFill>
                  <a:schemeClr val="accent4">
                    <a:lumMod val="20000"/>
                    <a:lumOff val="80000"/>
                  </a:schemeClr>
                </a:solidFill>
              </a:rPr>
              <a:t>Azure Cache offers support for various Redis versions so organizations can choose which version works best for them. It also ensures that if the application supports Redis, it will run with Azure Cache for Redis. Azure Cache helps organizations focus on freeing up entangled resources, enabling organizations to improve core business practices and overall efficiency. Azure Cache achieves this by handling millions of requests per second with sub-millisecond latency via a fully managed service with automatic patching, scaling, and provisioning. Additionally, in-memory data stores are capable of super-fast performance, with average read or write operations taking less than a millisecond.</a:t>
            </a:r>
          </a:p>
          <a:p>
            <a:r>
              <a:rPr lang="en-US" sz="1050" b="1" dirty="0">
                <a:solidFill>
                  <a:schemeClr val="accent4">
                    <a:lumMod val="20000"/>
                    <a:lumOff val="80000"/>
                  </a:schemeClr>
                </a:solidFill>
              </a:rPr>
              <a:t>2. Security</a:t>
            </a:r>
            <a:r>
              <a:rPr lang="en-US" sz="1050" dirty="0">
                <a:solidFill>
                  <a:schemeClr val="accent4">
                    <a:lumMod val="20000"/>
                    <a:lumOff val="80000"/>
                  </a:schemeClr>
                </a:solidFill>
              </a:rPr>
              <a:t> –</a:t>
            </a:r>
          </a:p>
          <a:p>
            <a:r>
              <a:rPr lang="en-US" sz="1050" dirty="0">
                <a:solidFill>
                  <a:schemeClr val="accent4">
                    <a:lumMod val="20000"/>
                    <a:lumOff val="80000"/>
                  </a:schemeClr>
                </a:solidFill>
              </a:rPr>
              <a:t>Azure offers organizations the best-in-class enterprise security solutions. Azure strives to ensure that data remains protected in its systems by receiving more certifications than any other cloud provider. Microsoft is also known to spend more than 1 billion USD annually on cybersecurity, with more than 3,500 security experts making it one of the most highly secure cloud servers.</a:t>
            </a:r>
          </a:p>
          <a:p>
            <a:r>
              <a:rPr lang="en-US" sz="1050" b="1" dirty="0">
                <a:solidFill>
                  <a:schemeClr val="accent4">
                    <a:lumMod val="20000"/>
                    <a:lumOff val="80000"/>
                  </a:schemeClr>
                </a:solidFill>
              </a:rPr>
              <a:t>3. Availability</a:t>
            </a:r>
            <a:r>
              <a:rPr lang="en-US" sz="1050" dirty="0">
                <a:solidFill>
                  <a:schemeClr val="accent4">
                    <a:lumMod val="20000"/>
                    <a:lumOff val="80000"/>
                  </a:schemeClr>
                </a:solidFill>
              </a:rPr>
              <a:t> –</a:t>
            </a:r>
          </a:p>
          <a:p>
            <a:r>
              <a:rPr lang="en-US" sz="1050" dirty="0">
                <a:solidFill>
                  <a:schemeClr val="accent4">
                    <a:lumMod val="20000"/>
                    <a:lumOff val="80000"/>
                  </a:schemeClr>
                </a:solidFill>
              </a:rPr>
              <a:t>Azure Cache has built-in high availability, the goal of which is to ensure that Redis instances remain live in case of an outage in its underlying VMs. The primary purpose of using multiple VMs in this setup is to increase the availability percentage rates. It does this by using multiple VMs, called nodes, for a cache. The nodes are configured so that data replication and failovers happen in a synchronized manner. Azure Cache also gives organizations an option of disaster recovery via Geo-replication. Geo-replication allows them to configure an Azure Cache for Redis instance in a different Azure region to back up their primary cache.</a:t>
            </a:r>
          </a:p>
          <a:p>
            <a:pPr marL="285750" indent="-285750">
              <a:buClr>
                <a:schemeClr val="bg1">
                  <a:lumMod val="95000"/>
                </a:schemeClr>
              </a:buClr>
              <a:buFont typeface="Arial" panose="020B0604020202020204" pitchFamily="34" charset="0"/>
              <a:buChar char="•"/>
            </a:pPr>
            <a:endParaRPr lang="en-US" dirty="0">
              <a:solidFill>
                <a:schemeClr val="accent4">
                  <a:lumMod val="20000"/>
                  <a:lumOff val="80000"/>
                </a:schemeClr>
              </a:solidFill>
            </a:endParaRPr>
          </a:p>
        </p:txBody>
      </p:sp>
      <p:sp>
        <p:nvSpPr>
          <p:cNvPr id="10" name="Google Shape;19784;p44">
            <a:extLst>
              <a:ext uri="{FF2B5EF4-FFF2-40B4-BE49-F238E27FC236}">
                <a16:creationId xmlns:a16="http://schemas.microsoft.com/office/drawing/2014/main" id="{B29FCBE3-83EB-4F50-ADA8-9FDFE4A9A256}"/>
              </a:ext>
            </a:extLst>
          </p:cNvPr>
          <p:cNvSpPr txBox="1">
            <a:spLocks/>
          </p:cNvSpPr>
          <p:nvPr/>
        </p:nvSpPr>
        <p:spPr>
          <a:xfrm>
            <a:off x="238760" y="3439766"/>
            <a:ext cx="2121739" cy="66862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708EC0"/>
              </a:buClr>
              <a:buSzPts val="5200"/>
              <a:buFont typeface="Big Shoulders Text"/>
              <a:buNone/>
              <a:defRPr sz="6000" b="0" i="0" u="none" strike="noStrike" cap="none">
                <a:solidFill>
                  <a:srgbClr val="708EC0"/>
                </a:solidFill>
                <a:latin typeface="Big Shoulders Text"/>
                <a:ea typeface="Big Shoulders Text"/>
                <a:cs typeface="Big Shoulders Text"/>
                <a:sym typeface="Big Shoulders Text"/>
              </a:defRPr>
            </a:lvl1pPr>
            <a:lvl2pPr marR="0" lvl="1"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2pPr>
            <a:lvl3pPr marR="0" lvl="2"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3pPr>
            <a:lvl4pPr marR="0" lvl="3"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4pPr>
            <a:lvl5pPr marR="0" lvl="4"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5pPr>
            <a:lvl6pPr marR="0" lvl="5"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6pPr>
            <a:lvl7pPr marR="0" lvl="6"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7pPr>
            <a:lvl8pPr marR="0" lvl="7"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8pPr>
            <a:lvl9pPr marR="0" lvl="8"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9pPr>
          </a:lstStyle>
          <a:p>
            <a:r>
              <a:rPr lang="en-US" sz="2600" dirty="0">
                <a:solidFill>
                  <a:srgbClr val="EF3E5B"/>
                </a:solidFill>
              </a:rPr>
              <a:t>Azure Cache </a:t>
            </a:r>
          </a:p>
          <a:p>
            <a:r>
              <a:rPr lang="en-US" sz="2600" dirty="0">
                <a:solidFill>
                  <a:srgbClr val="EF3E5B"/>
                </a:solidFill>
              </a:rPr>
              <a:t>for Redis</a:t>
            </a:r>
          </a:p>
        </p:txBody>
      </p:sp>
      <p:pic>
        <p:nvPicPr>
          <p:cNvPr id="6" name="Picture 5" descr="Chart, icon&#10;&#10;Description automatically generated">
            <a:extLst>
              <a:ext uri="{FF2B5EF4-FFF2-40B4-BE49-F238E27FC236}">
                <a16:creationId xmlns:a16="http://schemas.microsoft.com/office/drawing/2014/main" id="{B95872F6-16F8-40E1-ACA4-9261D94A01C8}"/>
              </a:ext>
            </a:extLst>
          </p:cNvPr>
          <p:cNvPicPr>
            <a:picLocks noChangeAspect="1"/>
          </p:cNvPicPr>
          <p:nvPr/>
        </p:nvPicPr>
        <p:blipFill>
          <a:blip r:embed="rId3"/>
          <a:stretch>
            <a:fillRect/>
          </a:stretch>
        </p:blipFill>
        <p:spPr>
          <a:xfrm>
            <a:off x="622893" y="1841178"/>
            <a:ext cx="1461144" cy="1461144"/>
          </a:xfrm>
          <a:prstGeom prst="rect">
            <a:avLst/>
          </a:prstGeom>
        </p:spPr>
      </p:pic>
    </p:spTree>
    <p:extLst>
      <p:ext uri="{BB962C8B-B14F-4D97-AF65-F5344CB8AC3E}">
        <p14:creationId xmlns:p14="http://schemas.microsoft.com/office/powerpoint/2010/main" val="21158586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randombar(horizontal)">
                                      <p:cBhvr>
                                        <p:cTn id="3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783"/>
        <p:cNvGrpSpPr/>
        <p:nvPr/>
      </p:nvGrpSpPr>
      <p:grpSpPr>
        <a:xfrm>
          <a:off x="0" y="0"/>
          <a:ext cx="0" cy="0"/>
          <a:chOff x="0" y="0"/>
          <a:chExt cx="0" cy="0"/>
        </a:xfrm>
      </p:grpSpPr>
      <p:sp>
        <p:nvSpPr>
          <p:cNvPr id="19784" name="Google Shape;19784;p44"/>
          <p:cNvSpPr txBox="1">
            <a:spLocks noGrp="1"/>
          </p:cNvSpPr>
          <p:nvPr>
            <p:ph type="ctrTitle"/>
          </p:nvPr>
        </p:nvSpPr>
        <p:spPr>
          <a:xfrm>
            <a:off x="-1" y="374284"/>
            <a:ext cx="9143999" cy="1119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8000" dirty="0">
                <a:solidFill>
                  <a:srgbClr val="EF3E5B"/>
                </a:solidFill>
                <a:latin typeface="Bodoni MT" panose="02070603080606020203" pitchFamily="18" charset="0"/>
              </a:rPr>
              <a:t>4</a:t>
            </a:r>
            <a:endParaRPr sz="8000" dirty="0">
              <a:solidFill>
                <a:srgbClr val="EF3E5B"/>
              </a:solidFill>
              <a:latin typeface="Bodoni MT" panose="02070603080606020203" pitchFamily="18" charset="0"/>
            </a:endParaRPr>
          </a:p>
        </p:txBody>
      </p:sp>
      <p:sp>
        <p:nvSpPr>
          <p:cNvPr id="19785" name="Google Shape;19785;p44"/>
          <p:cNvSpPr txBox="1">
            <a:spLocks noGrp="1"/>
          </p:cNvSpPr>
          <p:nvPr>
            <p:ph type="subTitle" idx="1"/>
          </p:nvPr>
        </p:nvSpPr>
        <p:spPr>
          <a:xfrm>
            <a:off x="2960171" y="4662650"/>
            <a:ext cx="3430200" cy="39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600" dirty="0"/>
              <a:t>DOTNETMASTERY</a:t>
            </a:r>
            <a:endParaRPr sz="1600" dirty="0"/>
          </a:p>
        </p:txBody>
      </p:sp>
      <p:cxnSp>
        <p:nvCxnSpPr>
          <p:cNvPr id="19786" name="Google Shape;19786;p44"/>
          <p:cNvCxnSpPr/>
          <p:nvPr/>
        </p:nvCxnSpPr>
        <p:spPr>
          <a:xfrm>
            <a:off x="1522507" y="1708029"/>
            <a:ext cx="6169200" cy="0"/>
          </a:xfrm>
          <a:prstGeom prst="straightConnector1">
            <a:avLst/>
          </a:prstGeom>
          <a:noFill/>
          <a:ln w="19050" cap="flat" cmpd="sng">
            <a:solidFill>
              <a:srgbClr val="C3C3C3"/>
            </a:solidFill>
            <a:prstDash val="solid"/>
            <a:round/>
            <a:headEnd type="none" w="med" len="med"/>
            <a:tailEnd type="none" w="med" len="med"/>
          </a:ln>
        </p:spPr>
      </p:cxnSp>
      <p:sp>
        <p:nvSpPr>
          <p:cNvPr id="26" name="Google Shape;19784;p44">
            <a:extLst>
              <a:ext uri="{FF2B5EF4-FFF2-40B4-BE49-F238E27FC236}">
                <a16:creationId xmlns:a16="http://schemas.microsoft.com/office/drawing/2014/main" id="{689F232B-2CE2-4855-8B17-96CCA1BD2C72}"/>
              </a:ext>
            </a:extLst>
          </p:cNvPr>
          <p:cNvSpPr txBox="1">
            <a:spLocks/>
          </p:cNvSpPr>
          <p:nvPr/>
        </p:nvSpPr>
        <p:spPr>
          <a:xfrm>
            <a:off x="0" y="1771901"/>
            <a:ext cx="9143999" cy="1119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708EC0"/>
              </a:buClr>
              <a:buSzPts val="5200"/>
              <a:buFont typeface="Big Shoulders Text"/>
              <a:buNone/>
              <a:defRPr sz="6000" b="0" i="0" u="none" strike="noStrike" cap="none">
                <a:solidFill>
                  <a:srgbClr val="708EC0"/>
                </a:solidFill>
                <a:latin typeface="Big Shoulders Text"/>
                <a:ea typeface="Big Shoulders Text"/>
                <a:cs typeface="Big Shoulders Text"/>
                <a:sym typeface="Big Shoulders Text"/>
              </a:defRPr>
            </a:lvl1pPr>
            <a:lvl2pPr marR="0" lvl="1"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2pPr>
            <a:lvl3pPr marR="0" lvl="2"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3pPr>
            <a:lvl4pPr marR="0" lvl="3"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4pPr>
            <a:lvl5pPr marR="0" lvl="4"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5pPr>
            <a:lvl6pPr marR="0" lvl="5"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6pPr>
            <a:lvl7pPr marR="0" lvl="6"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7pPr>
            <a:lvl8pPr marR="0" lvl="7"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8pPr>
            <a:lvl9pPr marR="0" lvl="8"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9pPr>
          </a:lstStyle>
          <a:p>
            <a:r>
              <a:rPr lang="en-US" sz="5400" dirty="0">
                <a:solidFill>
                  <a:srgbClr val="00B0F0"/>
                </a:solidFill>
              </a:rPr>
              <a:t>AZURE AD B2C – WEB APPLICATION</a:t>
            </a:r>
          </a:p>
        </p:txBody>
      </p:sp>
      <p:grpSp>
        <p:nvGrpSpPr>
          <p:cNvPr id="27" name="Google Shape;19787;p44">
            <a:extLst>
              <a:ext uri="{FF2B5EF4-FFF2-40B4-BE49-F238E27FC236}">
                <a16:creationId xmlns:a16="http://schemas.microsoft.com/office/drawing/2014/main" id="{D878BB53-B967-4785-B2C4-94DE48E48804}"/>
              </a:ext>
            </a:extLst>
          </p:cNvPr>
          <p:cNvGrpSpPr/>
          <p:nvPr/>
        </p:nvGrpSpPr>
        <p:grpSpPr>
          <a:xfrm rot="1072970">
            <a:off x="430233" y="4078724"/>
            <a:ext cx="9276397" cy="4825859"/>
            <a:chOff x="863575" y="2473396"/>
            <a:chExt cx="9490102" cy="4937035"/>
          </a:xfrm>
        </p:grpSpPr>
        <p:grpSp>
          <p:nvGrpSpPr>
            <p:cNvPr id="28" name="Google Shape;19788;p44">
              <a:extLst>
                <a:ext uri="{FF2B5EF4-FFF2-40B4-BE49-F238E27FC236}">
                  <a16:creationId xmlns:a16="http://schemas.microsoft.com/office/drawing/2014/main" id="{F3C2DA57-4AA3-4E93-9E33-8F808916A37C}"/>
                </a:ext>
              </a:extLst>
            </p:cNvPr>
            <p:cNvGrpSpPr/>
            <p:nvPr/>
          </p:nvGrpSpPr>
          <p:grpSpPr>
            <a:xfrm rot="-369367">
              <a:off x="863575" y="2583971"/>
              <a:ext cx="9490102" cy="4826460"/>
              <a:chOff x="-1565187" y="1087515"/>
              <a:chExt cx="10701345" cy="6271018"/>
            </a:xfrm>
          </p:grpSpPr>
          <p:sp>
            <p:nvSpPr>
              <p:cNvPr id="39" name="Google Shape;19789;p44">
                <a:extLst>
                  <a:ext uri="{FF2B5EF4-FFF2-40B4-BE49-F238E27FC236}">
                    <a16:creationId xmlns:a16="http://schemas.microsoft.com/office/drawing/2014/main" id="{0398AF69-01BE-49C5-8F22-D5E38C9E1C31}"/>
                  </a:ext>
                </a:extLst>
              </p:cNvPr>
              <p:cNvSpPr/>
              <p:nvPr/>
            </p:nvSpPr>
            <p:spPr>
              <a:xfrm>
                <a:off x="-1565187" y="1087515"/>
                <a:ext cx="10701345" cy="6271018"/>
              </a:xfrm>
              <a:custGeom>
                <a:avLst/>
                <a:gdLst/>
                <a:ahLst/>
                <a:cxnLst/>
                <a:rect l="l" t="t" r="r" b="b"/>
                <a:pathLst>
                  <a:path w="344810" h="206114" extrusionOk="0">
                    <a:moveTo>
                      <a:pt x="91917" y="34621"/>
                    </a:moveTo>
                    <a:cubicBezTo>
                      <a:pt x="82282" y="48603"/>
                      <a:pt x="78482" y="64470"/>
                      <a:pt x="79029" y="80093"/>
                    </a:cubicBezTo>
                    <a:cubicBezTo>
                      <a:pt x="79273" y="87084"/>
                      <a:pt x="80397" y="94105"/>
                      <a:pt x="83832" y="100610"/>
                    </a:cubicBezTo>
                    <a:cubicBezTo>
                      <a:pt x="89790" y="111948"/>
                      <a:pt x="102920" y="122161"/>
                      <a:pt x="117602" y="127936"/>
                    </a:cubicBezTo>
                    <a:cubicBezTo>
                      <a:pt x="132283" y="133680"/>
                      <a:pt x="147116" y="138392"/>
                      <a:pt x="163681" y="139972"/>
                    </a:cubicBezTo>
                    <a:cubicBezTo>
                      <a:pt x="189791" y="142434"/>
                      <a:pt x="220065" y="138240"/>
                      <a:pt x="240431" y="126021"/>
                    </a:cubicBezTo>
                    <a:cubicBezTo>
                      <a:pt x="248698" y="121066"/>
                      <a:pt x="255081" y="114440"/>
                      <a:pt x="258668" y="107115"/>
                    </a:cubicBezTo>
                    <a:cubicBezTo>
                      <a:pt x="262468" y="99303"/>
                      <a:pt x="263045" y="90428"/>
                      <a:pt x="258273" y="82920"/>
                    </a:cubicBezTo>
                    <a:cubicBezTo>
                      <a:pt x="253501" y="75443"/>
                      <a:pt x="242832" y="69759"/>
                      <a:pt x="231464" y="70032"/>
                    </a:cubicBezTo>
                    <a:cubicBezTo>
                      <a:pt x="220065" y="70306"/>
                      <a:pt x="209275" y="77540"/>
                      <a:pt x="209579" y="85807"/>
                    </a:cubicBezTo>
                    <a:cubicBezTo>
                      <a:pt x="204868" y="80093"/>
                      <a:pt x="208941" y="71613"/>
                      <a:pt x="217512" y="69242"/>
                    </a:cubicBezTo>
                    <a:cubicBezTo>
                      <a:pt x="220765" y="68360"/>
                      <a:pt x="224412" y="68239"/>
                      <a:pt x="227482" y="67023"/>
                    </a:cubicBezTo>
                    <a:cubicBezTo>
                      <a:pt x="229944" y="66050"/>
                      <a:pt x="231798" y="64439"/>
                      <a:pt x="234139" y="63284"/>
                    </a:cubicBezTo>
                    <a:cubicBezTo>
                      <a:pt x="242498" y="59272"/>
                      <a:pt x="255720" y="64075"/>
                      <a:pt x="256236" y="71339"/>
                    </a:cubicBezTo>
                    <a:cubicBezTo>
                      <a:pt x="256328" y="72433"/>
                      <a:pt x="256176" y="73619"/>
                      <a:pt x="256905" y="74591"/>
                    </a:cubicBezTo>
                    <a:cubicBezTo>
                      <a:pt x="259367" y="77965"/>
                      <a:pt x="266480" y="74774"/>
                      <a:pt x="271708" y="75351"/>
                    </a:cubicBezTo>
                    <a:cubicBezTo>
                      <a:pt x="277118" y="75929"/>
                      <a:pt x="279519" y="80549"/>
                      <a:pt x="280279" y="84470"/>
                    </a:cubicBezTo>
                    <a:cubicBezTo>
                      <a:pt x="281860" y="92677"/>
                      <a:pt x="280918" y="101157"/>
                      <a:pt x="277574" y="108817"/>
                    </a:cubicBezTo>
                    <a:cubicBezTo>
                      <a:pt x="283927" y="105899"/>
                      <a:pt x="288547" y="100185"/>
                      <a:pt x="290097" y="93346"/>
                    </a:cubicBezTo>
                    <a:cubicBezTo>
                      <a:pt x="291435" y="87266"/>
                      <a:pt x="290432" y="81066"/>
                      <a:pt x="289428" y="74956"/>
                    </a:cubicBezTo>
                    <a:cubicBezTo>
                      <a:pt x="296085" y="81370"/>
                      <a:pt x="298942" y="89789"/>
                      <a:pt x="297058" y="97722"/>
                    </a:cubicBezTo>
                    <a:cubicBezTo>
                      <a:pt x="306298" y="76719"/>
                      <a:pt x="302347" y="53983"/>
                      <a:pt x="296176" y="32463"/>
                    </a:cubicBezTo>
                    <a:cubicBezTo>
                      <a:pt x="295021" y="28542"/>
                      <a:pt x="293866" y="24560"/>
                      <a:pt x="294565" y="20579"/>
                    </a:cubicBezTo>
                    <a:cubicBezTo>
                      <a:pt x="295264" y="16627"/>
                      <a:pt x="298274" y="12615"/>
                      <a:pt x="303380" y="11095"/>
                    </a:cubicBezTo>
                    <a:cubicBezTo>
                      <a:pt x="313168" y="8177"/>
                      <a:pt x="322833" y="15533"/>
                      <a:pt x="327180" y="22493"/>
                    </a:cubicBezTo>
                    <a:cubicBezTo>
                      <a:pt x="332925" y="31642"/>
                      <a:pt x="335782" y="41582"/>
                      <a:pt x="338031" y="51521"/>
                    </a:cubicBezTo>
                    <a:cubicBezTo>
                      <a:pt x="342013" y="69151"/>
                      <a:pt x="344202" y="87175"/>
                      <a:pt x="344536" y="105261"/>
                    </a:cubicBezTo>
                    <a:cubicBezTo>
                      <a:pt x="344809" y="119182"/>
                      <a:pt x="343928" y="133316"/>
                      <a:pt x="338426" y="146659"/>
                    </a:cubicBezTo>
                    <a:cubicBezTo>
                      <a:pt x="332894" y="160003"/>
                      <a:pt x="322347" y="172648"/>
                      <a:pt x="306450" y="180459"/>
                    </a:cubicBezTo>
                    <a:cubicBezTo>
                      <a:pt x="294140" y="186508"/>
                      <a:pt x="279459" y="189365"/>
                      <a:pt x="265142" y="192101"/>
                    </a:cubicBezTo>
                    <a:cubicBezTo>
                      <a:pt x="239184" y="197025"/>
                      <a:pt x="213105" y="202040"/>
                      <a:pt x="186448" y="204077"/>
                    </a:cubicBezTo>
                    <a:cubicBezTo>
                      <a:pt x="159791" y="206113"/>
                      <a:pt x="132283" y="205110"/>
                      <a:pt x="107145" y="198393"/>
                    </a:cubicBezTo>
                    <a:cubicBezTo>
                      <a:pt x="96385" y="195505"/>
                      <a:pt x="83224" y="191888"/>
                      <a:pt x="74531" y="197359"/>
                    </a:cubicBezTo>
                    <a:cubicBezTo>
                      <a:pt x="72008" y="198970"/>
                      <a:pt x="70123" y="201250"/>
                      <a:pt x="66962" y="202010"/>
                    </a:cubicBezTo>
                    <a:cubicBezTo>
                      <a:pt x="63528" y="202830"/>
                      <a:pt x="59941" y="201584"/>
                      <a:pt x="56780" y="200368"/>
                    </a:cubicBezTo>
                    <a:lnTo>
                      <a:pt x="27813" y="189183"/>
                    </a:lnTo>
                    <a:cubicBezTo>
                      <a:pt x="23010" y="187359"/>
                      <a:pt x="17995" y="185353"/>
                      <a:pt x="15198" y="181949"/>
                    </a:cubicBezTo>
                    <a:cubicBezTo>
                      <a:pt x="10548" y="176234"/>
                      <a:pt x="13071" y="167693"/>
                      <a:pt x="5867" y="163650"/>
                    </a:cubicBezTo>
                    <a:cubicBezTo>
                      <a:pt x="7934" y="160672"/>
                      <a:pt x="1" y="161036"/>
                      <a:pt x="4560" y="160884"/>
                    </a:cubicBezTo>
                    <a:cubicBezTo>
                      <a:pt x="7204" y="132495"/>
                      <a:pt x="3131" y="107267"/>
                      <a:pt x="18816" y="73649"/>
                    </a:cubicBezTo>
                    <a:cubicBezTo>
                      <a:pt x="24530" y="61369"/>
                      <a:pt x="34925" y="50488"/>
                      <a:pt x="46688" y="40700"/>
                    </a:cubicBezTo>
                    <a:cubicBezTo>
                      <a:pt x="71370" y="20183"/>
                      <a:pt x="104531" y="2524"/>
                      <a:pt x="142860" y="1"/>
                    </a:cubicBezTo>
                    <a:cubicBezTo>
                      <a:pt x="120854" y="5259"/>
                      <a:pt x="102069" y="19910"/>
                      <a:pt x="91917" y="34621"/>
                    </a:cubicBezTo>
                    <a:close/>
                  </a:path>
                </a:pathLst>
              </a:custGeom>
              <a:solidFill>
                <a:srgbClr val="F1C9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0" name="Google Shape;19790;p44">
                <a:extLst>
                  <a:ext uri="{FF2B5EF4-FFF2-40B4-BE49-F238E27FC236}">
                    <a16:creationId xmlns:a16="http://schemas.microsoft.com/office/drawing/2014/main" id="{45819530-12B0-4F62-BA30-AAA03A99C836}"/>
                  </a:ext>
                </a:extLst>
              </p:cNvPr>
              <p:cNvSpPr/>
              <p:nvPr/>
            </p:nvSpPr>
            <p:spPr>
              <a:xfrm>
                <a:off x="-158454" y="1585956"/>
                <a:ext cx="5860132" cy="5066006"/>
              </a:xfrm>
              <a:custGeom>
                <a:avLst/>
                <a:gdLst/>
                <a:ahLst/>
                <a:cxnLst/>
                <a:rect l="l" t="t" r="r" b="b"/>
                <a:pathLst>
                  <a:path w="179031" h="166508" extrusionOk="0">
                    <a:moveTo>
                      <a:pt x="26505" y="22767"/>
                    </a:moveTo>
                    <a:cubicBezTo>
                      <a:pt x="28420" y="20670"/>
                      <a:pt x="30913" y="18907"/>
                      <a:pt x="33405" y="17174"/>
                    </a:cubicBezTo>
                    <a:cubicBezTo>
                      <a:pt x="43648" y="10031"/>
                      <a:pt x="51308" y="7144"/>
                      <a:pt x="61551" y="1"/>
                    </a:cubicBezTo>
                    <a:cubicBezTo>
                      <a:pt x="50579" y="9059"/>
                      <a:pt x="43800" y="14925"/>
                      <a:pt x="36749" y="25928"/>
                    </a:cubicBezTo>
                    <a:cubicBezTo>
                      <a:pt x="26505" y="41856"/>
                      <a:pt x="18481" y="60093"/>
                      <a:pt x="22432" y="77479"/>
                    </a:cubicBezTo>
                    <a:cubicBezTo>
                      <a:pt x="22706" y="78634"/>
                      <a:pt x="23040" y="79820"/>
                      <a:pt x="23891" y="80792"/>
                    </a:cubicBezTo>
                    <a:cubicBezTo>
                      <a:pt x="25077" y="82160"/>
                      <a:pt x="27174" y="82981"/>
                      <a:pt x="28207" y="84409"/>
                    </a:cubicBezTo>
                    <a:cubicBezTo>
                      <a:pt x="29180" y="85716"/>
                      <a:pt x="29089" y="87297"/>
                      <a:pt x="29150" y="88786"/>
                    </a:cubicBezTo>
                    <a:cubicBezTo>
                      <a:pt x="29666" y="101097"/>
                      <a:pt x="41855" y="111340"/>
                      <a:pt x="54560" y="119212"/>
                    </a:cubicBezTo>
                    <a:cubicBezTo>
                      <a:pt x="64287" y="125231"/>
                      <a:pt x="74470" y="130459"/>
                      <a:pt x="85017" y="134927"/>
                    </a:cubicBezTo>
                    <a:cubicBezTo>
                      <a:pt x="70792" y="127571"/>
                      <a:pt x="56232" y="119972"/>
                      <a:pt x="46445" y="109334"/>
                    </a:cubicBezTo>
                    <a:cubicBezTo>
                      <a:pt x="58664" y="118088"/>
                      <a:pt x="74318" y="124197"/>
                      <a:pt x="90944" y="126720"/>
                    </a:cubicBezTo>
                    <a:cubicBezTo>
                      <a:pt x="97266" y="127693"/>
                      <a:pt x="104622" y="128574"/>
                      <a:pt x="107966" y="132708"/>
                    </a:cubicBezTo>
                    <a:cubicBezTo>
                      <a:pt x="109030" y="134015"/>
                      <a:pt x="109546" y="135535"/>
                      <a:pt x="110640" y="136842"/>
                    </a:cubicBezTo>
                    <a:cubicBezTo>
                      <a:pt x="114014" y="140763"/>
                      <a:pt x="121522" y="141219"/>
                      <a:pt x="127662" y="140428"/>
                    </a:cubicBezTo>
                    <a:cubicBezTo>
                      <a:pt x="133832" y="139638"/>
                      <a:pt x="140185" y="137997"/>
                      <a:pt x="146203" y="139273"/>
                    </a:cubicBezTo>
                    <a:cubicBezTo>
                      <a:pt x="149395" y="139973"/>
                      <a:pt x="152191" y="141432"/>
                      <a:pt x="155109" y="142678"/>
                    </a:cubicBezTo>
                    <a:cubicBezTo>
                      <a:pt x="162678" y="145778"/>
                      <a:pt x="170824" y="147267"/>
                      <a:pt x="179031" y="147085"/>
                    </a:cubicBezTo>
                    <a:cubicBezTo>
                      <a:pt x="157055" y="150307"/>
                      <a:pt x="136538" y="157632"/>
                      <a:pt x="114683" y="161341"/>
                    </a:cubicBezTo>
                    <a:cubicBezTo>
                      <a:pt x="99364" y="163955"/>
                      <a:pt x="83558" y="164715"/>
                      <a:pt x="67874" y="165505"/>
                    </a:cubicBezTo>
                    <a:cubicBezTo>
                      <a:pt x="57600" y="165991"/>
                      <a:pt x="47235" y="166508"/>
                      <a:pt x="37052" y="165322"/>
                    </a:cubicBezTo>
                    <a:cubicBezTo>
                      <a:pt x="46779" y="163134"/>
                      <a:pt x="55837" y="159304"/>
                      <a:pt x="63375" y="154258"/>
                    </a:cubicBezTo>
                    <a:cubicBezTo>
                      <a:pt x="53649" y="148149"/>
                      <a:pt x="44378" y="141371"/>
                      <a:pt x="35624" y="133924"/>
                    </a:cubicBezTo>
                    <a:cubicBezTo>
                      <a:pt x="21125" y="121522"/>
                      <a:pt x="8389" y="106781"/>
                      <a:pt x="7265" y="90367"/>
                    </a:cubicBezTo>
                    <a:cubicBezTo>
                      <a:pt x="6231" y="88634"/>
                      <a:pt x="6414" y="86446"/>
                      <a:pt x="7751" y="84957"/>
                    </a:cubicBezTo>
                    <a:cubicBezTo>
                      <a:pt x="8481" y="90823"/>
                      <a:pt x="10517" y="96476"/>
                      <a:pt x="13709" y="101461"/>
                    </a:cubicBezTo>
                    <a:cubicBezTo>
                      <a:pt x="16687" y="98209"/>
                      <a:pt x="14377" y="93893"/>
                      <a:pt x="13283" y="90063"/>
                    </a:cubicBezTo>
                    <a:cubicBezTo>
                      <a:pt x="12432" y="87084"/>
                      <a:pt x="12341" y="84014"/>
                      <a:pt x="12280" y="80975"/>
                    </a:cubicBezTo>
                    <a:lnTo>
                      <a:pt x="11733" y="53406"/>
                    </a:lnTo>
                    <a:cubicBezTo>
                      <a:pt x="5836" y="62859"/>
                      <a:pt x="4407" y="73832"/>
                      <a:pt x="7751" y="83923"/>
                    </a:cubicBezTo>
                    <a:cubicBezTo>
                      <a:pt x="3921" y="77753"/>
                      <a:pt x="0" y="70792"/>
                      <a:pt x="2857" y="64318"/>
                    </a:cubicBezTo>
                    <a:cubicBezTo>
                      <a:pt x="3982" y="61734"/>
                      <a:pt x="6201" y="59363"/>
                      <a:pt x="6687" y="56689"/>
                    </a:cubicBezTo>
                    <a:cubicBezTo>
                      <a:pt x="7082" y="54379"/>
                      <a:pt x="6201" y="52038"/>
                      <a:pt x="6383" y="49698"/>
                    </a:cubicBezTo>
                    <a:cubicBezTo>
                      <a:pt x="6687" y="44804"/>
                      <a:pt x="10791" y="37843"/>
                      <a:pt x="14651" y="33801"/>
                    </a:cubicBezTo>
                    <a:cubicBezTo>
                      <a:pt x="16019" y="32403"/>
                      <a:pt x="17873" y="31308"/>
                      <a:pt x="19514" y="30062"/>
                    </a:cubicBezTo>
                    <a:cubicBezTo>
                      <a:pt x="21216" y="28755"/>
                      <a:pt x="26748" y="24713"/>
                      <a:pt x="26505" y="2276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9791;p44">
                <a:extLst>
                  <a:ext uri="{FF2B5EF4-FFF2-40B4-BE49-F238E27FC236}">
                    <a16:creationId xmlns:a16="http://schemas.microsoft.com/office/drawing/2014/main" id="{49E3C787-12E0-43A4-8091-6D9ABAB511D3}"/>
                  </a:ext>
                </a:extLst>
              </p:cNvPr>
              <p:cNvSpPr/>
              <p:nvPr/>
            </p:nvSpPr>
            <p:spPr>
              <a:xfrm>
                <a:off x="-1473674" y="3228350"/>
                <a:ext cx="2139134" cy="3539188"/>
              </a:xfrm>
              <a:custGeom>
                <a:avLst/>
                <a:gdLst/>
                <a:ahLst/>
                <a:cxnLst/>
                <a:rect l="l" t="t" r="r" b="b"/>
                <a:pathLst>
                  <a:path w="65352" h="116325" extrusionOk="0">
                    <a:moveTo>
                      <a:pt x="11369" y="33223"/>
                    </a:moveTo>
                    <a:cubicBezTo>
                      <a:pt x="11460" y="29180"/>
                      <a:pt x="12676" y="25229"/>
                      <a:pt x="13861" y="21277"/>
                    </a:cubicBezTo>
                    <a:cubicBezTo>
                      <a:pt x="14895" y="17903"/>
                      <a:pt x="15928" y="14499"/>
                      <a:pt x="17479" y="11216"/>
                    </a:cubicBezTo>
                    <a:cubicBezTo>
                      <a:pt x="19424" y="6839"/>
                      <a:pt x="22403" y="3010"/>
                      <a:pt x="26141" y="0"/>
                    </a:cubicBezTo>
                    <a:cubicBezTo>
                      <a:pt x="19697" y="17721"/>
                      <a:pt x="21035" y="36445"/>
                      <a:pt x="22433" y="54773"/>
                    </a:cubicBezTo>
                    <a:cubicBezTo>
                      <a:pt x="22950" y="61703"/>
                      <a:pt x="23558" y="68816"/>
                      <a:pt x="27631" y="75078"/>
                    </a:cubicBezTo>
                    <a:cubicBezTo>
                      <a:pt x="28299" y="76081"/>
                      <a:pt x="29059" y="77084"/>
                      <a:pt x="29333" y="78208"/>
                    </a:cubicBezTo>
                    <a:cubicBezTo>
                      <a:pt x="29758" y="79910"/>
                      <a:pt x="28968" y="81643"/>
                      <a:pt x="28147" y="83284"/>
                    </a:cubicBezTo>
                    <a:cubicBezTo>
                      <a:pt x="27205" y="85230"/>
                      <a:pt x="26263" y="87175"/>
                      <a:pt x="25321" y="89090"/>
                    </a:cubicBezTo>
                    <a:cubicBezTo>
                      <a:pt x="24804" y="90154"/>
                      <a:pt x="24287" y="91278"/>
                      <a:pt x="24622" y="92373"/>
                    </a:cubicBezTo>
                    <a:cubicBezTo>
                      <a:pt x="25077" y="93862"/>
                      <a:pt x="26962" y="94804"/>
                      <a:pt x="28391" y="95868"/>
                    </a:cubicBezTo>
                    <a:cubicBezTo>
                      <a:pt x="31765" y="98300"/>
                      <a:pt x="33345" y="101917"/>
                      <a:pt x="36901" y="104196"/>
                    </a:cubicBezTo>
                    <a:cubicBezTo>
                      <a:pt x="42768" y="107905"/>
                      <a:pt x="51583" y="106811"/>
                      <a:pt x="58969" y="105230"/>
                    </a:cubicBezTo>
                    <a:cubicBezTo>
                      <a:pt x="54865" y="102342"/>
                      <a:pt x="50184" y="100306"/>
                      <a:pt x="45230" y="99303"/>
                    </a:cubicBezTo>
                    <a:cubicBezTo>
                      <a:pt x="42585" y="98756"/>
                      <a:pt x="39728" y="98391"/>
                      <a:pt x="37692" y="97023"/>
                    </a:cubicBezTo>
                    <a:lnTo>
                      <a:pt x="43254" y="93406"/>
                    </a:lnTo>
                    <a:cubicBezTo>
                      <a:pt x="43862" y="93011"/>
                      <a:pt x="44531" y="92555"/>
                      <a:pt x="44683" y="91917"/>
                    </a:cubicBezTo>
                    <a:cubicBezTo>
                      <a:pt x="44956" y="90944"/>
                      <a:pt x="43832" y="90123"/>
                      <a:pt x="42889" y="89424"/>
                    </a:cubicBezTo>
                    <a:cubicBezTo>
                      <a:pt x="36871" y="85017"/>
                      <a:pt x="33983" y="78786"/>
                      <a:pt x="32008" y="72676"/>
                    </a:cubicBezTo>
                    <a:cubicBezTo>
                      <a:pt x="28786" y="62889"/>
                      <a:pt x="27418" y="52615"/>
                      <a:pt x="27935" y="42372"/>
                    </a:cubicBezTo>
                    <a:cubicBezTo>
                      <a:pt x="27661" y="49606"/>
                      <a:pt x="30154" y="56749"/>
                      <a:pt x="32889" y="63710"/>
                    </a:cubicBezTo>
                    <a:cubicBezTo>
                      <a:pt x="37935" y="76628"/>
                      <a:pt x="44926" y="90306"/>
                      <a:pt x="60215" y="97509"/>
                    </a:cubicBezTo>
                    <a:cubicBezTo>
                      <a:pt x="61340" y="98026"/>
                      <a:pt x="62525" y="98573"/>
                      <a:pt x="63254" y="99424"/>
                    </a:cubicBezTo>
                    <a:cubicBezTo>
                      <a:pt x="64561" y="101005"/>
                      <a:pt x="63619" y="103072"/>
                      <a:pt x="63832" y="104926"/>
                    </a:cubicBezTo>
                    <a:cubicBezTo>
                      <a:pt x="64014" y="106719"/>
                      <a:pt x="65352" y="108452"/>
                      <a:pt x="64926" y="110184"/>
                    </a:cubicBezTo>
                    <a:cubicBezTo>
                      <a:pt x="64470" y="112039"/>
                      <a:pt x="62251" y="113376"/>
                      <a:pt x="59941" y="114136"/>
                    </a:cubicBezTo>
                    <a:cubicBezTo>
                      <a:pt x="53406" y="116324"/>
                      <a:pt x="45868" y="115412"/>
                      <a:pt x="38847" y="114470"/>
                    </a:cubicBezTo>
                    <a:cubicBezTo>
                      <a:pt x="33254" y="113710"/>
                      <a:pt x="27540" y="112950"/>
                      <a:pt x="22494" y="110975"/>
                    </a:cubicBezTo>
                    <a:cubicBezTo>
                      <a:pt x="15746" y="108391"/>
                      <a:pt x="10731" y="103923"/>
                      <a:pt x="5837" y="99576"/>
                    </a:cubicBezTo>
                    <a:cubicBezTo>
                      <a:pt x="4621" y="98513"/>
                      <a:pt x="3375" y="97418"/>
                      <a:pt x="3071" y="96050"/>
                    </a:cubicBezTo>
                    <a:cubicBezTo>
                      <a:pt x="2828" y="94956"/>
                      <a:pt x="3193" y="93862"/>
                      <a:pt x="3405" y="92768"/>
                    </a:cubicBezTo>
                    <a:cubicBezTo>
                      <a:pt x="3922" y="90154"/>
                      <a:pt x="3497" y="87449"/>
                      <a:pt x="3193" y="84835"/>
                    </a:cubicBezTo>
                    <a:cubicBezTo>
                      <a:pt x="2038" y="75442"/>
                      <a:pt x="1" y="62707"/>
                      <a:pt x="4834" y="53740"/>
                    </a:cubicBezTo>
                    <a:cubicBezTo>
                      <a:pt x="6323" y="51035"/>
                      <a:pt x="9758" y="49424"/>
                      <a:pt x="11247" y="46779"/>
                    </a:cubicBezTo>
                    <a:cubicBezTo>
                      <a:pt x="13466" y="42767"/>
                      <a:pt x="11247" y="37417"/>
                      <a:pt x="11369" y="3322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 name="Google Shape;19792;p44">
                <a:extLst>
                  <a:ext uri="{FF2B5EF4-FFF2-40B4-BE49-F238E27FC236}">
                    <a16:creationId xmlns:a16="http://schemas.microsoft.com/office/drawing/2014/main" id="{8A27D295-F251-4278-9DF4-11A70958C5AF}"/>
                  </a:ext>
                </a:extLst>
              </p:cNvPr>
              <p:cNvGrpSpPr/>
              <p:nvPr/>
            </p:nvGrpSpPr>
            <p:grpSpPr>
              <a:xfrm>
                <a:off x="77300" y="1193696"/>
                <a:ext cx="2052449" cy="1692547"/>
                <a:chOff x="77300" y="1193696"/>
                <a:chExt cx="2052449" cy="1692547"/>
              </a:xfrm>
            </p:grpSpPr>
            <p:sp>
              <p:nvSpPr>
                <p:cNvPr id="44" name="Google Shape;19793;p44">
                  <a:extLst>
                    <a:ext uri="{FF2B5EF4-FFF2-40B4-BE49-F238E27FC236}">
                      <a16:creationId xmlns:a16="http://schemas.microsoft.com/office/drawing/2014/main" id="{8E37C8FB-D9CF-4ECB-A36D-81794F199843}"/>
                    </a:ext>
                  </a:extLst>
                </p:cNvPr>
                <p:cNvSpPr/>
                <p:nvPr/>
              </p:nvSpPr>
              <p:spPr>
                <a:xfrm>
                  <a:off x="1879967" y="1193696"/>
                  <a:ext cx="249782" cy="399237"/>
                </a:xfrm>
                <a:custGeom>
                  <a:avLst/>
                  <a:gdLst/>
                  <a:ahLst/>
                  <a:cxnLst/>
                  <a:rect l="l" t="t" r="r" b="b"/>
                  <a:pathLst>
                    <a:path w="7631" h="13122" extrusionOk="0">
                      <a:moveTo>
                        <a:pt x="4463" y="1"/>
                      </a:moveTo>
                      <a:cubicBezTo>
                        <a:pt x="4142" y="1"/>
                        <a:pt x="3817" y="214"/>
                        <a:pt x="3861" y="523"/>
                      </a:cubicBezTo>
                      <a:cubicBezTo>
                        <a:pt x="3478" y="276"/>
                        <a:pt x="3045" y="154"/>
                        <a:pt x="2614" y="154"/>
                      </a:cubicBezTo>
                      <a:cubicBezTo>
                        <a:pt x="1986" y="154"/>
                        <a:pt x="1364" y="413"/>
                        <a:pt x="913" y="918"/>
                      </a:cubicBezTo>
                      <a:cubicBezTo>
                        <a:pt x="457" y="1465"/>
                        <a:pt x="1" y="3562"/>
                        <a:pt x="1034" y="3866"/>
                      </a:cubicBezTo>
                      <a:cubicBezTo>
                        <a:pt x="1137" y="3900"/>
                        <a:pt x="1229" y="3915"/>
                        <a:pt x="1311" y="3915"/>
                      </a:cubicBezTo>
                      <a:cubicBezTo>
                        <a:pt x="2208" y="3915"/>
                        <a:pt x="2002" y="2095"/>
                        <a:pt x="2281" y="1678"/>
                      </a:cubicBezTo>
                      <a:cubicBezTo>
                        <a:pt x="2474" y="1372"/>
                        <a:pt x="2864" y="1194"/>
                        <a:pt x="3219" y="1194"/>
                      </a:cubicBezTo>
                      <a:cubicBezTo>
                        <a:pt x="3534" y="1194"/>
                        <a:pt x="3822" y="1333"/>
                        <a:pt x="3922" y="1648"/>
                      </a:cubicBezTo>
                      <a:cubicBezTo>
                        <a:pt x="4067" y="1586"/>
                        <a:pt x="4218" y="1555"/>
                        <a:pt x="4368" y="1555"/>
                      </a:cubicBezTo>
                      <a:cubicBezTo>
                        <a:pt x="4660" y="1555"/>
                        <a:pt x="4947" y="1670"/>
                        <a:pt x="5168" y="1891"/>
                      </a:cubicBezTo>
                      <a:cubicBezTo>
                        <a:pt x="5472" y="2225"/>
                        <a:pt x="5715" y="2620"/>
                        <a:pt x="5837" y="3076"/>
                      </a:cubicBezTo>
                      <a:cubicBezTo>
                        <a:pt x="6840" y="6025"/>
                        <a:pt x="6749" y="9246"/>
                        <a:pt x="5563" y="12134"/>
                      </a:cubicBezTo>
                      <a:cubicBezTo>
                        <a:pt x="5492" y="12101"/>
                        <a:pt x="5419" y="12086"/>
                        <a:pt x="5349" y="12086"/>
                      </a:cubicBezTo>
                      <a:cubicBezTo>
                        <a:pt x="5030" y="12086"/>
                        <a:pt x="4754" y="12394"/>
                        <a:pt x="4803" y="12742"/>
                      </a:cubicBezTo>
                      <a:cubicBezTo>
                        <a:pt x="4873" y="12987"/>
                        <a:pt x="5135" y="13121"/>
                        <a:pt x="5403" y="13121"/>
                      </a:cubicBezTo>
                      <a:cubicBezTo>
                        <a:pt x="5599" y="13121"/>
                        <a:pt x="5799" y="13049"/>
                        <a:pt x="5928" y="12894"/>
                      </a:cubicBezTo>
                      <a:cubicBezTo>
                        <a:pt x="6202" y="12529"/>
                        <a:pt x="6232" y="12012"/>
                        <a:pt x="5958" y="11617"/>
                      </a:cubicBezTo>
                      <a:cubicBezTo>
                        <a:pt x="6749" y="11496"/>
                        <a:pt x="7114" y="10553"/>
                        <a:pt x="7235" y="9763"/>
                      </a:cubicBezTo>
                      <a:cubicBezTo>
                        <a:pt x="7630" y="7028"/>
                        <a:pt x="7326" y="4231"/>
                        <a:pt x="6354" y="1648"/>
                      </a:cubicBezTo>
                      <a:cubicBezTo>
                        <a:pt x="6171" y="1222"/>
                        <a:pt x="5898" y="766"/>
                        <a:pt x="5442" y="766"/>
                      </a:cubicBezTo>
                      <a:cubicBezTo>
                        <a:pt x="5442" y="918"/>
                        <a:pt x="5442" y="1070"/>
                        <a:pt x="5442" y="1222"/>
                      </a:cubicBezTo>
                      <a:cubicBezTo>
                        <a:pt x="5381" y="796"/>
                        <a:pt x="5168" y="371"/>
                        <a:pt x="4803" y="97"/>
                      </a:cubicBezTo>
                      <a:cubicBezTo>
                        <a:pt x="4704" y="31"/>
                        <a:pt x="4584" y="1"/>
                        <a:pt x="4463" y="1"/>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19794;p44">
                  <a:extLst>
                    <a:ext uri="{FF2B5EF4-FFF2-40B4-BE49-F238E27FC236}">
                      <a16:creationId xmlns:a16="http://schemas.microsoft.com/office/drawing/2014/main" id="{C9AD8229-28AF-4924-B6E7-4692D99204E3}"/>
                    </a:ext>
                  </a:extLst>
                </p:cNvPr>
                <p:cNvSpPr/>
                <p:nvPr/>
              </p:nvSpPr>
              <p:spPr>
                <a:xfrm>
                  <a:off x="77300" y="1957224"/>
                  <a:ext cx="845742" cy="269657"/>
                </a:xfrm>
                <a:custGeom>
                  <a:avLst/>
                  <a:gdLst/>
                  <a:ahLst/>
                  <a:cxnLst/>
                  <a:rect l="l" t="t" r="r" b="b"/>
                  <a:pathLst>
                    <a:path w="25838" h="8863" extrusionOk="0">
                      <a:moveTo>
                        <a:pt x="4465" y="0"/>
                      </a:moveTo>
                      <a:cubicBezTo>
                        <a:pt x="4017" y="0"/>
                        <a:pt x="3570" y="40"/>
                        <a:pt x="3132" y="139"/>
                      </a:cubicBezTo>
                      <a:cubicBezTo>
                        <a:pt x="1885" y="412"/>
                        <a:pt x="730" y="1354"/>
                        <a:pt x="791" y="2418"/>
                      </a:cubicBezTo>
                      <a:cubicBezTo>
                        <a:pt x="822" y="2965"/>
                        <a:pt x="1186" y="3452"/>
                        <a:pt x="1156" y="4029"/>
                      </a:cubicBezTo>
                      <a:cubicBezTo>
                        <a:pt x="1095" y="4394"/>
                        <a:pt x="974" y="4759"/>
                        <a:pt x="791" y="5123"/>
                      </a:cubicBezTo>
                      <a:cubicBezTo>
                        <a:pt x="244" y="6461"/>
                        <a:pt x="1" y="7555"/>
                        <a:pt x="548" y="8862"/>
                      </a:cubicBezTo>
                      <a:cubicBezTo>
                        <a:pt x="1642" y="7981"/>
                        <a:pt x="3436" y="6613"/>
                        <a:pt x="3436" y="6613"/>
                      </a:cubicBezTo>
                      <a:cubicBezTo>
                        <a:pt x="3436" y="6613"/>
                        <a:pt x="2615" y="4090"/>
                        <a:pt x="3952" y="3178"/>
                      </a:cubicBezTo>
                      <a:cubicBezTo>
                        <a:pt x="4408" y="2844"/>
                        <a:pt x="4925" y="2661"/>
                        <a:pt x="5472" y="2570"/>
                      </a:cubicBezTo>
                      <a:cubicBezTo>
                        <a:pt x="6213" y="2389"/>
                        <a:pt x="6966" y="2305"/>
                        <a:pt x="7716" y="2305"/>
                      </a:cubicBezTo>
                      <a:cubicBezTo>
                        <a:pt x="8226" y="2305"/>
                        <a:pt x="8736" y="2344"/>
                        <a:pt x="9241" y="2418"/>
                      </a:cubicBezTo>
                      <a:cubicBezTo>
                        <a:pt x="9819" y="2540"/>
                        <a:pt x="10427" y="2631"/>
                        <a:pt x="11004" y="2661"/>
                      </a:cubicBezTo>
                      <a:cubicBezTo>
                        <a:pt x="11794" y="2631"/>
                        <a:pt x="12554" y="2540"/>
                        <a:pt x="13314" y="2418"/>
                      </a:cubicBezTo>
                      <a:cubicBezTo>
                        <a:pt x="13535" y="2404"/>
                        <a:pt x="13756" y="2398"/>
                        <a:pt x="13977" y="2398"/>
                      </a:cubicBezTo>
                      <a:cubicBezTo>
                        <a:pt x="15221" y="2398"/>
                        <a:pt x="16469" y="2613"/>
                        <a:pt x="17630" y="3026"/>
                      </a:cubicBezTo>
                      <a:cubicBezTo>
                        <a:pt x="20609" y="3938"/>
                        <a:pt x="23406" y="5427"/>
                        <a:pt x="25837" y="7373"/>
                      </a:cubicBezTo>
                      <a:cubicBezTo>
                        <a:pt x="24044" y="5579"/>
                        <a:pt x="22159" y="3756"/>
                        <a:pt x="19637" y="2753"/>
                      </a:cubicBezTo>
                      <a:cubicBezTo>
                        <a:pt x="18056" y="2084"/>
                        <a:pt x="16293" y="1810"/>
                        <a:pt x="14560" y="1506"/>
                      </a:cubicBezTo>
                      <a:lnTo>
                        <a:pt x="6840" y="260"/>
                      </a:lnTo>
                      <a:cubicBezTo>
                        <a:pt x="6063" y="124"/>
                        <a:pt x="5261" y="0"/>
                        <a:pt x="4465" y="0"/>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9795;p44">
                  <a:extLst>
                    <a:ext uri="{FF2B5EF4-FFF2-40B4-BE49-F238E27FC236}">
                      <a16:creationId xmlns:a16="http://schemas.microsoft.com/office/drawing/2014/main" id="{9365ABAA-4DA3-408D-95FE-152D53D7E05D}"/>
                    </a:ext>
                  </a:extLst>
                </p:cNvPr>
                <p:cNvSpPr/>
                <p:nvPr/>
              </p:nvSpPr>
              <p:spPr>
                <a:xfrm>
                  <a:off x="1088066" y="2303574"/>
                  <a:ext cx="322415" cy="582669"/>
                </a:xfrm>
                <a:custGeom>
                  <a:avLst/>
                  <a:gdLst/>
                  <a:ahLst/>
                  <a:cxnLst/>
                  <a:rect l="l" t="t" r="r" b="b"/>
                  <a:pathLst>
                    <a:path w="9850" h="19151" extrusionOk="0">
                      <a:moveTo>
                        <a:pt x="366" y="1"/>
                      </a:moveTo>
                      <a:lnTo>
                        <a:pt x="366" y="1"/>
                      </a:lnTo>
                      <a:cubicBezTo>
                        <a:pt x="383" y="13"/>
                        <a:pt x="401" y="25"/>
                        <a:pt x="419" y="37"/>
                      </a:cubicBezTo>
                      <a:lnTo>
                        <a:pt x="419" y="37"/>
                      </a:lnTo>
                      <a:cubicBezTo>
                        <a:pt x="401" y="25"/>
                        <a:pt x="384" y="13"/>
                        <a:pt x="366" y="1"/>
                      </a:cubicBezTo>
                      <a:close/>
                      <a:moveTo>
                        <a:pt x="419" y="37"/>
                      </a:moveTo>
                      <a:lnTo>
                        <a:pt x="419" y="37"/>
                      </a:lnTo>
                      <a:cubicBezTo>
                        <a:pt x="1850" y="1020"/>
                        <a:pt x="2874" y="2872"/>
                        <a:pt x="4196" y="3983"/>
                      </a:cubicBezTo>
                      <a:cubicBezTo>
                        <a:pt x="5563" y="5107"/>
                        <a:pt x="6566" y="6597"/>
                        <a:pt x="7114" y="8268"/>
                      </a:cubicBezTo>
                      <a:cubicBezTo>
                        <a:pt x="7296" y="8633"/>
                        <a:pt x="7326" y="9028"/>
                        <a:pt x="7205" y="9424"/>
                      </a:cubicBezTo>
                      <a:cubicBezTo>
                        <a:pt x="7048" y="9714"/>
                        <a:pt x="6760" y="9890"/>
                        <a:pt x="6450" y="9890"/>
                      </a:cubicBezTo>
                      <a:cubicBezTo>
                        <a:pt x="6338" y="9890"/>
                        <a:pt x="6223" y="9867"/>
                        <a:pt x="6110" y="9819"/>
                      </a:cubicBezTo>
                      <a:lnTo>
                        <a:pt x="6110" y="9819"/>
                      </a:lnTo>
                      <a:cubicBezTo>
                        <a:pt x="7965" y="10943"/>
                        <a:pt x="7873" y="13740"/>
                        <a:pt x="5958" y="14925"/>
                      </a:cubicBezTo>
                      <a:cubicBezTo>
                        <a:pt x="5209" y="15396"/>
                        <a:pt x="4199" y="15537"/>
                        <a:pt x="3182" y="15537"/>
                      </a:cubicBezTo>
                      <a:cubicBezTo>
                        <a:pt x="2425" y="15537"/>
                        <a:pt x="1665" y="15459"/>
                        <a:pt x="1004" y="15381"/>
                      </a:cubicBezTo>
                      <a:cubicBezTo>
                        <a:pt x="518" y="16901"/>
                        <a:pt x="274" y="17965"/>
                        <a:pt x="1" y="19150"/>
                      </a:cubicBezTo>
                      <a:cubicBezTo>
                        <a:pt x="2767" y="18998"/>
                        <a:pt x="5381" y="17843"/>
                        <a:pt x="7326" y="15867"/>
                      </a:cubicBezTo>
                      <a:cubicBezTo>
                        <a:pt x="7630" y="15442"/>
                        <a:pt x="8025" y="15138"/>
                        <a:pt x="8481" y="14895"/>
                      </a:cubicBezTo>
                      <a:cubicBezTo>
                        <a:pt x="8755" y="14834"/>
                        <a:pt x="9028" y="14743"/>
                        <a:pt x="9302" y="14621"/>
                      </a:cubicBezTo>
                      <a:cubicBezTo>
                        <a:pt x="9667" y="14378"/>
                        <a:pt x="9849" y="13952"/>
                        <a:pt x="9849" y="13527"/>
                      </a:cubicBezTo>
                      <a:cubicBezTo>
                        <a:pt x="9819" y="12311"/>
                        <a:pt x="9120" y="11247"/>
                        <a:pt x="8025" y="10791"/>
                      </a:cubicBezTo>
                      <a:cubicBezTo>
                        <a:pt x="8664" y="9971"/>
                        <a:pt x="8481" y="8876"/>
                        <a:pt x="8117" y="7995"/>
                      </a:cubicBezTo>
                      <a:cubicBezTo>
                        <a:pt x="6817" y="4640"/>
                        <a:pt x="3593" y="2186"/>
                        <a:pt x="419" y="37"/>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9796;p44">
                  <a:extLst>
                    <a:ext uri="{FF2B5EF4-FFF2-40B4-BE49-F238E27FC236}">
                      <a16:creationId xmlns:a16="http://schemas.microsoft.com/office/drawing/2014/main" id="{EC65CE74-C1F2-49DF-A488-06CB5F7C0557}"/>
                    </a:ext>
                  </a:extLst>
                </p:cNvPr>
                <p:cNvSpPr/>
                <p:nvPr/>
              </p:nvSpPr>
              <p:spPr>
                <a:xfrm>
                  <a:off x="1057235" y="2223132"/>
                  <a:ext cx="149293" cy="96691"/>
                </a:xfrm>
                <a:custGeom>
                  <a:avLst/>
                  <a:gdLst/>
                  <a:ahLst/>
                  <a:cxnLst/>
                  <a:rect l="l" t="t" r="r" b="b"/>
                  <a:pathLst>
                    <a:path w="4561" h="3178" extrusionOk="0">
                      <a:moveTo>
                        <a:pt x="1" y="0"/>
                      </a:moveTo>
                      <a:lnTo>
                        <a:pt x="1" y="0"/>
                      </a:lnTo>
                      <a:cubicBezTo>
                        <a:pt x="365" y="639"/>
                        <a:pt x="821" y="1186"/>
                        <a:pt x="1368" y="1703"/>
                      </a:cubicBezTo>
                      <a:cubicBezTo>
                        <a:pt x="1460" y="1794"/>
                        <a:pt x="1551" y="1885"/>
                        <a:pt x="1703" y="1946"/>
                      </a:cubicBezTo>
                      <a:cubicBezTo>
                        <a:pt x="1794" y="1976"/>
                        <a:pt x="1916" y="1976"/>
                        <a:pt x="2007" y="2007"/>
                      </a:cubicBezTo>
                      <a:cubicBezTo>
                        <a:pt x="2098" y="2037"/>
                        <a:pt x="2220" y="2098"/>
                        <a:pt x="2311" y="2159"/>
                      </a:cubicBezTo>
                      <a:cubicBezTo>
                        <a:pt x="2537" y="2300"/>
                        <a:pt x="3736" y="3177"/>
                        <a:pt x="4147" y="3177"/>
                      </a:cubicBezTo>
                      <a:cubicBezTo>
                        <a:pt x="4178" y="3177"/>
                        <a:pt x="4204" y="3172"/>
                        <a:pt x="4226" y="3162"/>
                      </a:cubicBezTo>
                      <a:cubicBezTo>
                        <a:pt x="4560" y="3040"/>
                        <a:pt x="4165" y="2584"/>
                        <a:pt x="4074" y="2402"/>
                      </a:cubicBezTo>
                      <a:cubicBezTo>
                        <a:pt x="3314" y="1307"/>
                        <a:pt x="2189" y="517"/>
                        <a:pt x="882" y="244"/>
                      </a:cubicBezTo>
                      <a:lnTo>
                        <a:pt x="1" y="0"/>
                      </a:ln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 name="Google Shape;19797;p44">
                <a:extLst>
                  <a:ext uri="{FF2B5EF4-FFF2-40B4-BE49-F238E27FC236}">
                    <a16:creationId xmlns:a16="http://schemas.microsoft.com/office/drawing/2014/main" id="{5CA576B1-1E4D-4EB4-88B5-1F083A074DD0}"/>
                  </a:ext>
                </a:extLst>
              </p:cNvPr>
              <p:cNvSpPr/>
              <p:nvPr/>
            </p:nvSpPr>
            <p:spPr>
              <a:xfrm>
                <a:off x="4510375" y="3618603"/>
                <a:ext cx="3459367" cy="1960557"/>
              </a:xfrm>
              <a:custGeom>
                <a:avLst/>
                <a:gdLst/>
                <a:ahLst/>
                <a:cxnLst/>
                <a:rect l="l" t="t" r="r" b="b"/>
                <a:pathLst>
                  <a:path w="105686" h="64439" extrusionOk="0">
                    <a:moveTo>
                      <a:pt x="78026" y="15988"/>
                    </a:moveTo>
                    <a:cubicBezTo>
                      <a:pt x="79303" y="10608"/>
                      <a:pt x="79485" y="4742"/>
                      <a:pt x="75837" y="0"/>
                    </a:cubicBezTo>
                    <a:cubicBezTo>
                      <a:pt x="78907" y="912"/>
                      <a:pt x="81886" y="2098"/>
                      <a:pt x="84743" y="3587"/>
                    </a:cubicBezTo>
                    <a:cubicBezTo>
                      <a:pt x="86142" y="4317"/>
                      <a:pt x="87570" y="5168"/>
                      <a:pt x="88208" y="6383"/>
                    </a:cubicBezTo>
                    <a:cubicBezTo>
                      <a:pt x="89151" y="8177"/>
                      <a:pt x="88117" y="10183"/>
                      <a:pt x="86689" y="11794"/>
                    </a:cubicBezTo>
                    <a:cubicBezTo>
                      <a:pt x="85291" y="13405"/>
                      <a:pt x="83497" y="14864"/>
                      <a:pt x="82676" y="16688"/>
                    </a:cubicBezTo>
                    <a:cubicBezTo>
                      <a:pt x="82190" y="17751"/>
                      <a:pt x="82129" y="18998"/>
                      <a:pt x="82889" y="20001"/>
                    </a:cubicBezTo>
                    <a:cubicBezTo>
                      <a:pt x="83558" y="20913"/>
                      <a:pt x="84865" y="21520"/>
                      <a:pt x="85442" y="22463"/>
                    </a:cubicBezTo>
                    <a:cubicBezTo>
                      <a:pt x="86446" y="24134"/>
                      <a:pt x="84804" y="26019"/>
                      <a:pt x="82889" y="27174"/>
                    </a:cubicBezTo>
                    <a:cubicBezTo>
                      <a:pt x="81005" y="28299"/>
                      <a:pt x="78664" y="29150"/>
                      <a:pt x="77479" y="30730"/>
                    </a:cubicBezTo>
                    <a:cubicBezTo>
                      <a:pt x="77205" y="31095"/>
                      <a:pt x="77023" y="31551"/>
                      <a:pt x="77357" y="31885"/>
                    </a:cubicBezTo>
                    <a:cubicBezTo>
                      <a:pt x="77692" y="32220"/>
                      <a:pt x="78178" y="32159"/>
                      <a:pt x="78603" y="32159"/>
                    </a:cubicBezTo>
                    <a:cubicBezTo>
                      <a:pt x="80427" y="32098"/>
                      <a:pt x="82190" y="31855"/>
                      <a:pt x="83923" y="31399"/>
                    </a:cubicBezTo>
                    <a:lnTo>
                      <a:pt x="81765" y="33588"/>
                    </a:lnTo>
                    <a:cubicBezTo>
                      <a:pt x="90063" y="31460"/>
                      <a:pt x="98087" y="28420"/>
                      <a:pt x="105686" y="24469"/>
                    </a:cubicBezTo>
                    <a:cubicBezTo>
                      <a:pt x="98209" y="31338"/>
                      <a:pt x="90519" y="38086"/>
                      <a:pt x="82676" y="44712"/>
                    </a:cubicBezTo>
                    <a:cubicBezTo>
                      <a:pt x="81886" y="45472"/>
                      <a:pt x="80974" y="46050"/>
                      <a:pt x="79971" y="46445"/>
                    </a:cubicBezTo>
                    <a:cubicBezTo>
                      <a:pt x="78543" y="46931"/>
                      <a:pt x="76871" y="46840"/>
                      <a:pt x="75321" y="46870"/>
                    </a:cubicBezTo>
                    <a:cubicBezTo>
                      <a:pt x="70123" y="46992"/>
                      <a:pt x="65077" y="49150"/>
                      <a:pt x="62281" y="52372"/>
                    </a:cubicBezTo>
                    <a:cubicBezTo>
                      <a:pt x="61278" y="53557"/>
                      <a:pt x="60488" y="54895"/>
                      <a:pt x="58998" y="55776"/>
                    </a:cubicBezTo>
                    <a:cubicBezTo>
                      <a:pt x="57874" y="56445"/>
                      <a:pt x="56445" y="56749"/>
                      <a:pt x="55047" y="57053"/>
                    </a:cubicBezTo>
                    <a:lnTo>
                      <a:pt x="19788" y="64439"/>
                    </a:lnTo>
                    <a:cubicBezTo>
                      <a:pt x="31916" y="61825"/>
                      <a:pt x="43709" y="57904"/>
                      <a:pt x="55016" y="52767"/>
                    </a:cubicBezTo>
                    <a:lnTo>
                      <a:pt x="40670" y="54196"/>
                    </a:lnTo>
                    <a:cubicBezTo>
                      <a:pt x="38390" y="54348"/>
                      <a:pt x="36110" y="54712"/>
                      <a:pt x="33891" y="55229"/>
                    </a:cubicBezTo>
                    <a:cubicBezTo>
                      <a:pt x="31976" y="55746"/>
                      <a:pt x="30213" y="56536"/>
                      <a:pt x="28390" y="57174"/>
                    </a:cubicBezTo>
                    <a:cubicBezTo>
                      <a:pt x="19666" y="60336"/>
                      <a:pt x="9696" y="60761"/>
                      <a:pt x="0" y="61096"/>
                    </a:cubicBezTo>
                    <a:cubicBezTo>
                      <a:pt x="7356" y="60822"/>
                      <a:pt x="15928" y="58026"/>
                      <a:pt x="22858" y="56323"/>
                    </a:cubicBezTo>
                    <a:cubicBezTo>
                      <a:pt x="30183" y="54500"/>
                      <a:pt x="37265" y="52311"/>
                      <a:pt x="44499" y="50335"/>
                    </a:cubicBezTo>
                    <a:cubicBezTo>
                      <a:pt x="56171" y="47174"/>
                      <a:pt x="65229" y="39454"/>
                      <a:pt x="70913" y="31429"/>
                    </a:cubicBezTo>
                    <a:cubicBezTo>
                      <a:pt x="74257" y="26779"/>
                      <a:pt x="76658" y="21551"/>
                      <a:pt x="78026" y="1598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 name="Google Shape;19798;p44">
              <a:extLst>
                <a:ext uri="{FF2B5EF4-FFF2-40B4-BE49-F238E27FC236}">
                  <a16:creationId xmlns:a16="http://schemas.microsoft.com/office/drawing/2014/main" id="{8A077A75-ED60-49E8-99FC-73057C7CB5F1}"/>
                </a:ext>
              </a:extLst>
            </p:cNvPr>
            <p:cNvGrpSpPr/>
            <p:nvPr/>
          </p:nvGrpSpPr>
          <p:grpSpPr>
            <a:xfrm rot="-254958">
              <a:off x="4001620" y="2473396"/>
              <a:ext cx="980024" cy="535772"/>
              <a:chOff x="2447046" y="857325"/>
              <a:chExt cx="979976" cy="535745"/>
            </a:xfrm>
          </p:grpSpPr>
          <p:sp>
            <p:nvSpPr>
              <p:cNvPr id="30" name="Google Shape;19799;p44">
                <a:extLst>
                  <a:ext uri="{FF2B5EF4-FFF2-40B4-BE49-F238E27FC236}">
                    <a16:creationId xmlns:a16="http://schemas.microsoft.com/office/drawing/2014/main" id="{0FE63600-BB48-4313-AB1D-19DCE97A311A}"/>
                  </a:ext>
                </a:extLst>
              </p:cNvPr>
              <p:cNvSpPr/>
              <p:nvPr/>
            </p:nvSpPr>
            <p:spPr>
              <a:xfrm>
                <a:off x="2447046" y="952979"/>
                <a:ext cx="357210" cy="197458"/>
              </a:xfrm>
              <a:custGeom>
                <a:avLst/>
                <a:gdLst/>
                <a:ahLst/>
                <a:cxnLst/>
                <a:rect l="l" t="t" r="r" b="b"/>
                <a:pathLst>
                  <a:path w="10913" h="6490" extrusionOk="0">
                    <a:moveTo>
                      <a:pt x="7615" y="0"/>
                    </a:moveTo>
                    <a:cubicBezTo>
                      <a:pt x="7539" y="0"/>
                      <a:pt x="7463" y="15"/>
                      <a:pt x="7387" y="46"/>
                    </a:cubicBezTo>
                    <a:cubicBezTo>
                      <a:pt x="4438" y="593"/>
                      <a:pt x="1915" y="2569"/>
                      <a:pt x="152" y="5000"/>
                    </a:cubicBezTo>
                    <a:cubicBezTo>
                      <a:pt x="92" y="5091"/>
                      <a:pt x="31" y="5183"/>
                      <a:pt x="0" y="5304"/>
                    </a:cubicBezTo>
                    <a:cubicBezTo>
                      <a:pt x="0" y="5426"/>
                      <a:pt x="0" y="5547"/>
                      <a:pt x="61" y="5669"/>
                    </a:cubicBezTo>
                    <a:cubicBezTo>
                      <a:pt x="183" y="5942"/>
                      <a:pt x="335" y="6216"/>
                      <a:pt x="517" y="6490"/>
                    </a:cubicBezTo>
                    <a:cubicBezTo>
                      <a:pt x="1216" y="5395"/>
                      <a:pt x="2250" y="4575"/>
                      <a:pt x="3496" y="4210"/>
                    </a:cubicBezTo>
                    <a:cubicBezTo>
                      <a:pt x="3946" y="4048"/>
                      <a:pt x="4418" y="3960"/>
                      <a:pt x="4892" y="3960"/>
                    </a:cubicBezTo>
                    <a:cubicBezTo>
                      <a:pt x="5218" y="3960"/>
                      <a:pt x="5545" y="4002"/>
                      <a:pt x="5867" y="4088"/>
                    </a:cubicBezTo>
                    <a:cubicBezTo>
                      <a:pt x="6657" y="4271"/>
                      <a:pt x="7326" y="4848"/>
                      <a:pt x="7630" y="5608"/>
                    </a:cubicBezTo>
                    <a:cubicBezTo>
                      <a:pt x="8207" y="5061"/>
                      <a:pt x="8785" y="4514"/>
                      <a:pt x="9302" y="3967"/>
                    </a:cubicBezTo>
                    <a:cubicBezTo>
                      <a:pt x="9545" y="3693"/>
                      <a:pt x="9788" y="3420"/>
                      <a:pt x="10061" y="3146"/>
                    </a:cubicBezTo>
                    <a:cubicBezTo>
                      <a:pt x="10305" y="2903"/>
                      <a:pt x="10761" y="2569"/>
                      <a:pt x="10821" y="2295"/>
                    </a:cubicBezTo>
                    <a:cubicBezTo>
                      <a:pt x="10913" y="1869"/>
                      <a:pt x="9879" y="1717"/>
                      <a:pt x="9545" y="1535"/>
                    </a:cubicBezTo>
                    <a:cubicBezTo>
                      <a:pt x="9028" y="1201"/>
                      <a:pt x="8542" y="806"/>
                      <a:pt x="8177" y="319"/>
                    </a:cubicBezTo>
                    <a:cubicBezTo>
                      <a:pt x="8086" y="198"/>
                      <a:pt x="7964" y="107"/>
                      <a:pt x="7843" y="46"/>
                    </a:cubicBezTo>
                    <a:cubicBezTo>
                      <a:pt x="7767" y="15"/>
                      <a:pt x="7691" y="0"/>
                      <a:pt x="7615" y="0"/>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9800;p44">
                <a:extLst>
                  <a:ext uri="{FF2B5EF4-FFF2-40B4-BE49-F238E27FC236}">
                    <a16:creationId xmlns:a16="http://schemas.microsoft.com/office/drawing/2014/main" id="{E8F6A6CC-A16F-40A5-ABEE-D1BDD5CB904B}"/>
                  </a:ext>
                </a:extLst>
              </p:cNvPr>
              <p:cNvSpPr/>
              <p:nvPr/>
            </p:nvSpPr>
            <p:spPr>
              <a:xfrm>
                <a:off x="2552502" y="1212377"/>
                <a:ext cx="346277" cy="180694"/>
              </a:xfrm>
              <a:custGeom>
                <a:avLst/>
                <a:gdLst/>
                <a:ahLst/>
                <a:cxnLst/>
                <a:rect l="l" t="t" r="r" b="b"/>
                <a:pathLst>
                  <a:path w="10579" h="5939" extrusionOk="0">
                    <a:moveTo>
                      <a:pt x="7964" y="0"/>
                    </a:moveTo>
                    <a:cubicBezTo>
                      <a:pt x="7204" y="0"/>
                      <a:pt x="6414" y="0"/>
                      <a:pt x="5624" y="30"/>
                    </a:cubicBezTo>
                    <a:cubicBezTo>
                      <a:pt x="5958" y="790"/>
                      <a:pt x="5897" y="1641"/>
                      <a:pt x="5472" y="2341"/>
                    </a:cubicBezTo>
                    <a:cubicBezTo>
                      <a:pt x="5046" y="3040"/>
                      <a:pt x="4438" y="3587"/>
                      <a:pt x="3709" y="3952"/>
                    </a:cubicBezTo>
                    <a:cubicBezTo>
                      <a:pt x="2922" y="4366"/>
                      <a:pt x="2065" y="4582"/>
                      <a:pt x="1204" y="4582"/>
                    </a:cubicBezTo>
                    <a:cubicBezTo>
                      <a:pt x="801" y="4582"/>
                      <a:pt x="398" y="4535"/>
                      <a:pt x="0" y="4438"/>
                    </a:cubicBezTo>
                    <a:lnTo>
                      <a:pt x="0" y="4438"/>
                    </a:lnTo>
                    <a:cubicBezTo>
                      <a:pt x="31" y="4772"/>
                      <a:pt x="122" y="5076"/>
                      <a:pt x="274" y="5350"/>
                    </a:cubicBezTo>
                    <a:cubicBezTo>
                      <a:pt x="304" y="5471"/>
                      <a:pt x="365" y="5562"/>
                      <a:pt x="456" y="5654"/>
                    </a:cubicBezTo>
                    <a:cubicBezTo>
                      <a:pt x="578" y="5684"/>
                      <a:pt x="669" y="5745"/>
                      <a:pt x="791" y="5745"/>
                    </a:cubicBezTo>
                    <a:cubicBezTo>
                      <a:pt x="1559" y="5872"/>
                      <a:pt x="2344" y="5938"/>
                      <a:pt x="3128" y="5938"/>
                    </a:cubicBezTo>
                    <a:cubicBezTo>
                      <a:pt x="5353" y="5938"/>
                      <a:pt x="7572" y="5400"/>
                      <a:pt x="9393" y="4164"/>
                    </a:cubicBezTo>
                    <a:cubicBezTo>
                      <a:pt x="9545" y="4073"/>
                      <a:pt x="9636" y="3952"/>
                      <a:pt x="9727" y="3830"/>
                    </a:cubicBezTo>
                    <a:cubicBezTo>
                      <a:pt x="9757" y="3678"/>
                      <a:pt x="9788" y="3526"/>
                      <a:pt x="9757" y="3404"/>
                    </a:cubicBezTo>
                    <a:cubicBezTo>
                      <a:pt x="9666" y="2766"/>
                      <a:pt x="9697" y="2158"/>
                      <a:pt x="9849" y="1550"/>
                    </a:cubicBezTo>
                    <a:cubicBezTo>
                      <a:pt x="9940" y="1186"/>
                      <a:pt x="10578" y="334"/>
                      <a:pt x="10213" y="122"/>
                    </a:cubicBezTo>
                    <a:cubicBezTo>
                      <a:pt x="10078" y="37"/>
                      <a:pt x="9821" y="18"/>
                      <a:pt x="9573" y="18"/>
                    </a:cubicBezTo>
                    <a:cubicBezTo>
                      <a:pt x="9374" y="18"/>
                      <a:pt x="9180" y="30"/>
                      <a:pt x="9058" y="30"/>
                    </a:cubicBezTo>
                    <a:cubicBezTo>
                      <a:pt x="8694" y="30"/>
                      <a:pt x="8329" y="0"/>
                      <a:pt x="7964" y="0"/>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9801;p44">
                <a:extLst>
                  <a:ext uri="{FF2B5EF4-FFF2-40B4-BE49-F238E27FC236}">
                    <a16:creationId xmlns:a16="http://schemas.microsoft.com/office/drawing/2014/main" id="{89E9A2CC-DB35-4349-8075-F42D635E3EDF}"/>
                  </a:ext>
                </a:extLst>
              </p:cNvPr>
              <p:cNvSpPr/>
              <p:nvPr/>
            </p:nvSpPr>
            <p:spPr>
              <a:xfrm>
                <a:off x="2631087" y="857325"/>
                <a:ext cx="794974" cy="389288"/>
              </a:xfrm>
              <a:custGeom>
                <a:avLst/>
                <a:gdLst/>
                <a:ahLst/>
                <a:cxnLst/>
                <a:rect l="l" t="t" r="r" b="b"/>
                <a:pathLst>
                  <a:path w="24287" h="12795" extrusionOk="0">
                    <a:moveTo>
                      <a:pt x="16571" y="0"/>
                    </a:moveTo>
                    <a:cubicBezTo>
                      <a:pt x="14872" y="0"/>
                      <a:pt x="13096" y="183"/>
                      <a:pt x="11490" y="697"/>
                    </a:cubicBezTo>
                    <a:cubicBezTo>
                      <a:pt x="7812" y="1913"/>
                      <a:pt x="4195" y="5196"/>
                      <a:pt x="1247" y="7992"/>
                    </a:cubicBezTo>
                    <a:lnTo>
                      <a:pt x="1" y="9178"/>
                    </a:lnTo>
                    <a:lnTo>
                      <a:pt x="761" y="11001"/>
                    </a:lnTo>
                    <a:lnTo>
                      <a:pt x="1520" y="12795"/>
                    </a:lnTo>
                    <a:lnTo>
                      <a:pt x="3223" y="12764"/>
                    </a:lnTo>
                    <a:cubicBezTo>
                      <a:pt x="7296" y="12643"/>
                      <a:pt x="12189" y="12430"/>
                      <a:pt x="15624" y="10606"/>
                    </a:cubicBezTo>
                    <a:cubicBezTo>
                      <a:pt x="18451" y="9147"/>
                      <a:pt x="20883" y="6412"/>
                      <a:pt x="22433" y="4284"/>
                    </a:cubicBezTo>
                    <a:cubicBezTo>
                      <a:pt x="23618" y="2643"/>
                      <a:pt x="24287" y="1336"/>
                      <a:pt x="24165" y="1244"/>
                    </a:cubicBezTo>
                    <a:cubicBezTo>
                      <a:pt x="24104" y="1092"/>
                      <a:pt x="22737" y="637"/>
                      <a:pt x="20761" y="333"/>
                    </a:cubicBezTo>
                    <a:cubicBezTo>
                      <a:pt x="19542" y="146"/>
                      <a:pt x="18087" y="0"/>
                      <a:pt x="16571"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9802;p44">
                <a:extLst>
                  <a:ext uri="{FF2B5EF4-FFF2-40B4-BE49-F238E27FC236}">
                    <a16:creationId xmlns:a16="http://schemas.microsoft.com/office/drawing/2014/main" id="{D4F9E695-2491-43D8-97C1-9AC367DF2A53}"/>
                  </a:ext>
                </a:extLst>
              </p:cNvPr>
              <p:cNvSpPr/>
              <p:nvPr/>
            </p:nvSpPr>
            <p:spPr>
              <a:xfrm>
                <a:off x="2631087" y="1100476"/>
                <a:ext cx="105497" cy="146131"/>
              </a:xfrm>
              <a:custGeom>
                <a:avLst/>
                <a:gdLst/>
                <a:ahLst/>
                <a:cxnLst/>
                <a:rect l="l" t="t" r="r" b="b"/>
                <a:pathLst>
                  <a:path w="3223" h="4803" extrusionOk="0">
                    <a:moveTo>
                      <a:pt x="1247" y="0"/>
                    </a:moveTo>
                    <a:lnTo>
                      <a:pt x="1" y="1186"/>
                    </a:lnTo>
                    <a:lnTo>
                      <a:pt x="761" y="3009"/>
                    </a:lnTo>
                    <a:lnTo>
                      <a:pt x="1520" y="4803"/>
                    </a:lnTo>
                    <a:lnTo>
                      <a:pt x="3223" y="4772"/>
                    </a:lnTo>
                    <a:lnTo>
                      <a:pt x="1247" y="0"/>
                    </a:ln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9803;p44">
                <a:extLst>
                  <a:ext uri="{FF2B5EF4-FFF2-40B4-BE49-F238E27FC236}">
                    <a16:creationId xmlns:a16="http://schemas.microsoft.com/office/drawing/2014/main" id="{19E3025E-489B-454E-B920-27DDA2B0BA85}"/>
                  </a:ext>
                </a:extLst>
              </p:cNvPr>
              <p:cNvSpPr/>
              <p:nvPr/>
            </p:nvSpPr>
            <p:spPr>
              <a:xfrm>
                <a:off x="3311575" y="867462"/>
                <a:ext cx="115448" cy="121183"/>
              </a:xfrm>
              <a:custGeom>
                <a:avLst/>
                <a:gdLst/>
                <a:ahLst/>
                <a:cxnLst/>
                <a:rect l="l" t="t" r="r" b="b"/>
                <a:pathLst>
                  <a:path w="3527" h="3983" extrusionOk="0">
                    <a:moveTo>
                      <a:pt x="0" y="1"/>
                    </a:moveTo>
                    <a:lnTo>
                      <a:pt x="1672" y="3983"/>
                    </a:lnTo>
                    <a:cubicBezTo>
                      <a:pt x="2858" y="2311"/>
                      <a:pt x="3526" y="1034"/>
                      <a:pt x="3405" y="913"/>
                    </a:cubicBezTo>
                    <a:cubicBezTo>
                      <a:pt x="3344" y="761"/>
                      <a:pt x="1976" y="305"/>
                      <a:pt x="0" y="1"/>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804;p44">
                <a:extLst>
                  <a:ext uri="{FF2B5EF4-FFF2-40B4-BE49-F238E27FC236}">
                    <a16:creationId xmlns:a16="http://schemas.microsoft.com/office/drawing/2014/main" id="{DC73B0C8-6F6E-46F6-AEF2-EFD4CA442031}"/>
                  </a:ext>
                </a:extLst>
              </p:cNvPr>
              <p:cNvSpPr/>
              <p:nvPr/>
            </p:nvSpPr>
            <p:spPr>
              <a:xfrm>
                <a:off x="3045055" y="912059"/>
                <a:ext cx="218817" cy="174061"/>
              </a:xfrm>
              <a:custGeom>
                <a:avLst/>
                <a:gdLst/>
                <a:ahLst/>
                <a:cxnLst/>
                <a:rect l="l" t="t" r="r" b="b"/>
                <a:pathLst>
                  <a:path w="6685" h="5721" extrusionOk="0">
                    <a:moveTo>
                      <a:pt x="3447" y="0"/>
                    </a:moveTo>
                    <a:cubicBezTo>
                      <a:pt x="2376" y="0"/>
                      <a:pt x="1304" y="585"/>
                      <a:pt x="818" y="1755"/>
                    </a:cubicBezTo>
                    <a:cubicBezTo>
                      <a:pt x="0" y="3748"/>
                      <a:pt x="1524" y="5720"/>
                      <a:pt x="3439" y="5720"/>
                    </a:cubicBezTo>
                    <a:cubicBezTo>
                      <a:pt x="3802" y="5720"/>
                      <a:pt x="4179" y="5649"/>
                      <a:pt x="4557" y="5494"/>
                    </a:cubicBezTo>
                    <a:cubicBezTo>
                      <a:pt x="5985" y="4886"/>
                      <a:pt x="6684" y="3214"/>
                      <a:pt x="6076" y="1755"/>
                    </a:cubicBezTo>
                    <a:cubicBezTo>
                      <a:pt x="5590" y="585"/>
                      <a:pt x="4519" y="0"/>
                      <a:pt x="3447" y="0"/>
                    </a:cubicBezTo>
                    <a:close/>
                  </a:path>
                </a:pathLst>
              </a:custGeom>
              <a:solidFill>
                <a:srgbClr val="141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9805;p44">
                <a:extLst>
                  <a:ext uri="{FF2B5EF4-FFF2-40B4-BE49-F238E27FC236}">
                    <a16:creationId xmlns:a16="http://schemas.microsoft.com/office/drawing/2014/main" id="{7B2930AC-B095-4385-B308-D42870164970}"/>
                  </a:ext>
                </a:extLst>
              </p:cNvPr>
              <p:cNvSpPr/>
              <p:nvPr/>
            </p:nvSpPr>
            <p:spPr>
              <a:xfrm>
                <a:off x="3090714" y="936794"/>
                <a:ext cx="134334" cy="124864"/>
              </a:xfrm>
              <a:custGeom>
                <a:avLst/>
                <a:gdLst/>
                <a:ahLst/>
                <a:cxnLst/>
                <a:rect l="l" t="t" r="r" b="b"/>
                <a:pathLst>
                  <a:path w="4104" h="4104" extrusionOk="0">
                    <a:moveTo>
                      <a:pt x="2067" y="0"/>
                    </a:moveTo>
                    <a:cubicBezTo>
                      <a:pt x="912" y="0"/>
                      <a:pt x="0" y="912"/>
                      <a:pt x="0" y="2037"/>
                    </a:cubicBezTo>
                    <a:cubicBezTo>
                      <a:pt x="0" y="3192"/>
                      <a:pt x="912" y="4104"/>
                      <a:pt x="2067" y="4104"/>
                    </a:cubicBezTo>
                    <a:cubicBezTo>
                      <a:pt x="3192" y="4104"/>
                      <a:pt x="4104" y="3192"/>
                      <a:pt x="4104" y="2037"/>
                    </a:cubicBezTo>
                    <a:cubicBezTo>
                      <a:pt x="4104" y="912"/>
                      <a:pt x="3192" y="0"/>
                      <a:pt x="2067"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9806;p44">
                <a:extLst>
                  <a:ext uri="{FF2B5EF4-FFF2-40B4-BE49-F238E27FC236}">
                    <a16:creationId xmlns:a16="http://schemas.microsoft.com/office/drawing/2014/main" id="{20A31A83-ED45-4371-9E14-021259583B01}"/>
                  </a:ext>
                </a:extLst>
              </p:cNvPr>
              <p:cNvSpPr/>
              <p:nvPr/>
            </p:nvSpPr>
            <p:spPr>
              <a:xfrm>
                <a:off x="2845043" y="1015623"/>
                <a:ext cx="176068" cy="139134"/>
              </a:xfrm>
              <a:custGeom>
                <a:avLst/>
                <a:gdLst/>
                <a:ahLst/>
                <a:cxnLst/>
                <a:rect l="l" t="t" r="r" b="b"/>
                <a:pathLst>
                  <a:path w="5379" h="4573" extrusionOk="0">
                    <a:moveTo>
                      <a:pt x="2780" y="0"/>
                    </a:moveTo>
                    <a:cubicBezTo>
                      <a:pt x="1921" y="0"/>
                      <a:pt x="1063" y="464"/>
                      <a:pt x="667" y="1391"/>
                    </a:cubicBezTo>
                    <a:cubicBezTo>
                      <a:pt x="0" y="2982"/>
                      <a:pt x="1218" y="4573"/>
                      <a:pt x="2747" y="4573"/>
                    </a:cubicBezTo>
                    <a:cubicBezTo>
                      <a:pt x="3029" y="4573"/>
                      <a:pt x="3322" y="4519"/>
                      <a:pt x="3616" y="4400"/>
                    </a:cubicBezTo>
                    <a:cubicBezTo>
                      <a:pt x="4801" y="3914"/>
                      <a:pt x="5379" y="2576"/>
                      <a:pt x="4892" y="1391"/>
                    </a:cubicBezTo>
                    <a:cubicBezTo>
                      <a:pt x="4497" y="464"/>
                      <a:pt x="3639" y="0"/>
                      <a:pt x="2780" y="0"/>
                    </a:cubicBezTo>
                    <a:close/>
                  </a:path>
                </a:pathLst>
              </a:custGeom>
              <a:solidFill>
                <a:srgbClr val="141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9807;p44">
                <a:extLst>
                  <a:ext uri="{FF2B5EF4-FFF2-40B4-BE49-F238E27FC236}">
                    <a16:creationId xmlns:a16="http://schemas.microsoft.com/office/drawing/2014/main" id="{467F6EA3-C449-4872-99CF-B68BFEA10FFE}"/>
                  </a:ext>
                </a:extLst>
              </p:cNvPr>
              <p:cNvSpPr/>
              <p:nvPr/>
            </p:nvSpPr>
            <p:spPr>
              <a:xfrm>
                <a:off x="2869754" y="1034821"/>
                <a:ext cx="126478" cy="100342"/>
              </a:xfrm>
              <a:custGeom>
                <a:avLst/>
                <a:gdLst/>
                <a:ahLst/>
                <a:cxnLst/>
                <a:rect l="l" t="t" r="r" b="b"/>
                <a:pathLst>
                  <a:path w="3864" h="3298" extrusionOk="0">
                    <a:moveTo>
                      <a:pt x="1995" y="0"/>
                    </a:moveTo>
                    <a:cubicBezTo>
                      <a:pt x="1371" y="0"/>
                      <a:pt x="748" y="335"/>
                      <a:pt x="460" y="1003"/>
                    </a:cubicBezTo>
                    <a:cubicBezTo>
                      <a:pt x="1" y="2150"/>
                      <a:pt x="888" y="3297"/>
                      <a:pt x="1976" y="3297"/>
                    </a:cubicBezTo>
                    <a:cubicBezTo>
                      <a:pt x="2185" y="3297"/>
                      <a:pt x="2402" y="3255"/>
                      <a:pt x="2618" y="3161"/>
                    </a:cubicBezTo>
                    <a:cubicBezTo>
                      <a:pt x="3469" y="2827"/>
                      <a:pt x="3864" y="1854"/>
                      <a:pt x="3530" y="1003"/>
                    </a:cubicBezTo>
                    <a:cubicBezTo>
                      <a:pt x="3241" y="335"/>
                      <a:pt x="2618" y="0"/>
                      <a:pt x="1995"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1134786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3500" fill="hold"/>
                                        <p:tgtEl>
                                          <p:spTgt spid="27"/>
                                        </p:tgtEl>
                                        <p:attrNameLst>
                                          <p:attrName>ppt_x</p:attrName>
                                        </p:attrNameLst>
                                      </p:cBhvr>
                                      <p:tavLst>
                                        <p:tav tm="0">
                                          <p:val>
                                            <p:strVal val="0-#ppt_w/2"/>
                                          </p:val>
                                        </p:tav>
                                        <p:tav tm="100000">
                                          <p:val>
                                            <p:strVal val="#ppt_x"/>
                                          </p:val>
                                        </p:tav>
                                      </p:tavLst>
                                    </p:anim>
                                    <p:anim calcmode="lin" valueType="num">
                                      <p:cBhvr additive="base">
                                        <p:cTn id="8" dur="13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783"/>
        <p:cNvGrpSpPr/>
        <p:nvPr/>
      </p:nvGrpSpPr>
      <p:grpSpPr>
        <a:xfrm>
          <a:off x="0" y="0"/>
          <a:ext cx="0" cy="0"/>
          <a:chOff x="0" y="0"/>
          <a:chExt cx="0" cy="0"/>
        </a:xfrm>
      </p:grpSpPr>
      <p:sp>
        <p:nvSpPr>
          <p:cNvPr id="19784" name="Google Shape;19784;p44"/>
          <p:cNvSpPr txBox="1">
            <a:spLocks noGrp="1"/>
          </p:cNvSpPr>
          <p:nvPr>
            <p:ph type="ctrTitle"/>
          </p:nvPr>
        </p:nvSpPr>
        <p:spPr>
          <a:xfrm>
            <a:off x="-1" y="374284"/>
            <a:ext cx="9143999" cy="1119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8000" dirty="0">
                <a:solidFill>
                  <a:srgbClr val="EF3E5B"/>
                </a:solidFill>
                <a:latin typeface="Bodoni MT" panose="02070603080606020203" pitchFamily="18" charset="0"/>
              </a:rPr>
              <a:t>5</a:t>
            </a:r>
            <a:endParaRPr sz="8000" dirty="0">
              <a:solidFill>
                <a:srgbClr val="EF3E5B"/>
              </a:solidFill>
              <a:latin typeface="Bodoni MT" panose="02070603080606020203" pitchFamily="18" charset="0"/>
            </a:endParaRPr>
          </a:p>
        </p:txBody>
      </p:sp>
      <p:sp>
        <p:nvSpPr>
          <p:cNvPr id="19785" name="Google Shape;19785;p44"/>
          <p:cNvSpPr txBox="1">
            <a:spLocks noGrp="1"/>
          </p:cNvSpPr>
          <p:nvPr>
            <p:ph type="subTitle" idx="1"/>
          </p:nvPr>
        </p:nvSpPr>
        <p:spPr>
          <a:xfrm>
            <a:off x="2960171" y="4662650"/>
            <a:ext cx="3430200" cy="39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600" dirty="0"/>
              <a:t>DOTNETMASTERY</a:t>
            </a:r>
            <a:endParaRPr sz="1600" dirty="0"/>
          </a:p>
        </p:txBody>
      </p:sp>
      <p:cxnSp>
        <p:nvCxnSpPr>
          <p:cNvPr id="19786" name="Google Shape;19786;p44"/>
          <p:cNvCxnSpPr/>
          <p:nvPr/>
        </p:nvCxnSpPr>
        <p:spPr>
          <a:xfrm>
            <a:off x="1522507" y="1708029"/>
            <a:ext cx="6169200" cy="0"/>
          </a:xfrm>
          <a:prstGeom prst="straightConnector1">
            <a:avLst/>
          </a:prstGeom>
          <a:noFill/>
          <a:ln w="19050" cap="flat" cmpd="sng">
            <a:solidFill>
              <a:srgbClr val="C3C3C3"/>
            </a:solidFill>
            <a:prstDash val="solid"/>
            <a:round/>
            <a:headEnd type="none" w="med" len="med"/>
            <a:tailEnd type="none" w="med" len="med"/>
          </a:ln>
        </p:spPr>
      </p:cxnSp>
      <p:sp>
        <p:nvSpPr>
          <p:cNvPr id="26" name="Google Shape;19784;p44">
            <a:extLst>
              <a:ext uri="{FF2B5EF4-FFF2-40B4-BE49-F238E27FC236}">
                <a16:creationId xmlns:a16="http://schemas.microsoft.com/office/drawing/2014/main" id="{689F232B-2CE2-4855-8B17-96CCA1BD2C72}"/>
              </a:ext>
            </a:extLst>
          </p:cNvPr>
          <p:cNvSpPr txBox="1">
            <a:spLocks/>
          </p:cNvSpPr>
          <p:nvPr/>
        </p:nvSpPr>
        <p:spPr>
          <a:xfrm>
            <a:off x="0" y="1771901"/>
            <a:ext cx="9143999" cy="1119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708EC0"/>
              </a:buClr>
              <a:buSzPts val="5200"/>
              <a:buFont typeface="Big Shoulders Text"/>
              <a:buNone/>
              <a:defRPr sz="6000" b="0" i="0" u="none" strike="noStrike" cap="none">
                <a:solidFill>
                  <a:srgbClr val="708EC0"/>
                </a:solidFill>
                <a:latin typeface="Big Shoulders Text"/>
                <a:ea typeface="Big Shoulders Text"/>
                <a:cs typeface="Big Shoulders Text"/>
                <a:sym typeface="Big Shoulders Text"/>
              </a:defRPr>
            </a:lvl1pPr>
            <a:lvl2pPr marR="0" lvl="1"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2pPr>
            <a:lvl3pPr marR="0" lvl="2"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3pPr>
            <a:lvl4pPr marR="0" lvl="3"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4pPr>
            <a:lvl5pPr marR="0" lvl="4"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5pPr>
            <a:lvl6pPr marR="0" lvl="5"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6pPr>
            <a:lvl7pPr marR="0" lvl="6"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7pPr>
            <a:lvl8pPr marR="0" lvl="7"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8pPr>
            <a:lvl9pPr marR="0" lvl="8"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9pPr>
          </a:lstStyle>
          <a:p>
            <a:r>
              <a:rPr lang="en-US" sz="5400" dirty="0">
                <a:solidFill>
                  <a:srgbClr val="00B0F0"/>
                </a:solidFill>
              </a:rPr>
              <a:t>AZURE AD B2C - ROLES</a:t>
            </a:r>
          </a:p>
        </p:txBody>
      </p:sp>
      <p:grpSp>
        <p:nvGrpSpPr>
          <p:cNvPr id="27" name="Google Shape;19787;p44">
            <a:extLst>
              <a:ext uri="{FF2B5EF4-FFF2-40B4-BE49-F238E27FC236}">
                <a16:creationId xmlns:a16="http://schemas.microsoft.com/office/drawing/2014/main" id="{830EAE94-8BF6-4452-A1EB-17CB32BA854C}"/>
              </a:ext>
            </a:extLst>
          </p:cNvPr>
          <p:cNvGrpSpPr/>
          <p:nvPr/>
        </p:nvGrpSpPr>
        <p:grpSpPr>
          <a:xfrm rot="1072970">
            <a:off x="430233" y="4078724"/>
            <a:ext cx="9276397" cy="4825859"/>
            <a:chOff x="863575" y="2473396"/>
            <a:chExt cx="9490102" cy="4937035"/>
          </a:xfrm>
        </p:grpSpPr>
        <p:grpSp>
          <p:nvGrpSpPr>
            <p:cNvPr id="28" name="Google Shape;19788;p44">
              <a:extLst>
                <a:ext uri="{FF2B5EF4-FFF2-40B4-BE49-F238E27FC236}">
                  <a16:creationId xmlns:a16="http://schemas.microsoft.com/office/drawing/2014/main" id="{32F4431C-EF9F-48E2-9F58-2D8BBBFF2C62}"/>
                </a:ext>
              </a:extLst>
            </p:cNvPr>
            <p:cNvGrpSpPr/>
            <p:nvPr/>
          </p:nvGrpSpPr>
          <p:grpSpPr>
            <a:xfrm rot="-369367">
              <a:off x="863575" y="2583971"/>
              <a:ext cx="9490102" cy="4826460"/>
              <a:chOff x="-1565187" y="1087515"/>
              <a:chExt cx="10701345" cy="6271018"/>
            </a:xfrm>
          </p:grpSpPr>
          <p:sp>
            <p:nvSpPr>
              <p:cNvPr id="39" name="Google Shape;19789;p44">
                <a:extLst>
                  <a:ext uri="{FF2B5EF4-FFF2-40B4-BE49-F238E27FC236}">
                    <a16:creationId xmlns:a16="http://schemas.microsoft.com/office/drawing/2014/main" id="{4258A5B8-D222-4601-9F0D-D52EBF5F1B50}"/>
                  </a:ext>
                </a:extLst>
              </p:cNvPr>
              <p:cNvSpPr/>
              <p:nvPr/>
            </p:nvSpPr>
            <p:spPr>
              <a:xfrm>
                <a:off x="-1565187" y="1087515"/>
                <a:ext cx="10701345" cy="6271018"/>
              </a:xfrm>
              <a:custGeom>
                <a:avLst/>
                <a:gdLst/>
                <a:ahLst/>
                <a:cxnLst/>
                <a:rect l="l" t="t" r="r" b="b"/>
                <a:pathLst>
                  <a:path w="344810" h="206114" extrusionOk="0">
                    <a:moveTo>
                      <a:pt x="91917" y="34621"/>
                    </a:moveTo>
                    <a:cubicBezTo>
                      <a:pt x="82282" y="48603"/>
                      <a:pt x="78482" y="64470"/>
                      <a:pt x="79029" y="80093"/>
                    </a:cubicBezTo>
                    <a:cubicBezTo>
                      <a:pt x="79273" y="87084"/>
                      <a:pt x="80397" y="94105"/>
                      <a:pt x="83832" y="100610"/>
                    </a:cubicBezTo>
                    <a:cubicBezTo>
                      <a:pt x="89790" y="111948"/>
                      <a:pt x="102920" y="122161"/>
                      <a:pt x="117602" y="127936"/>
                    </a:cubicBezTo>
                    <a:cubicBezTo>
                      <a:pt x="132283" y="133680"/>
                      <a:pt x="147116" y="138392"/>
                      <a:pt x="163681" y="139972"/>
                    </a:cubicBezTo>
                    <a:cubicBezTo>
                      <a:pt x="189791" y="142434"/>
                      <a:pt x="220065" y="138240"/>
                      <a:pt x="240431" y="126021"/>
                    </a:cubicBezTo>
                    <a:cubicBezTo>
                      <a:pt x="248698" y="121066"/>
                      <a:pt x="255081" y="114440"/>
                      <a:pt x="258668" y="107115"/>
                    </a:cubicBezTo>
                    <a:cubicBezTo>
                      <a:pt x="262468" y="99303"/>
                      <a:pt x="263045" y="90428"/>
                      <a:pt x="258273" y="82920"/>
                    </a:cubicBezTo>
                    <a:cubicBezTo>
                      <a:pt x="253501" y="75443"/>
                      <a:pt x="242832" y="69759"/>
                      <a:pt x="231464" y="70032"/>
                    </a:cubicBezTo>
                    <a:cubicBezTo>
                      <a:pt x="220065" y="70306"/>
                      <a:pt x="209275" y="77540"/>
                      <a:pt x="209579" y="85807"/>
                    </a:cubicBezTo>
                    <a:cubicBezTo>
                      <a:pt x="204868" y="80093"/>
                      <a:pt x="208941" y="71613"/>
                      <a:pt x="217512" y="69242"/>
                    </a:cubicBezTo>
                    <a:cubicBezTo>
                      <a:pt x="220765" y="68360"/>
                      <a:pt x="224412" y="68239"/>
                      <a:pt x="227482" y="67023"/>
                    </a:cubicBezTo>
                    <a:cubicBezTo>
                      <a:pt x="229944" y="66050"/>
                      <a:pt x="231798" y="64439"/>
                      <a:pt x="234139" y="63284"/>
                    </a:cubicBezTo>
                    <a:cubicBezTo>
                      <a:pt x="242498" y="59272"/>
                      <a:pt x="255720" y="64075"/>
                      <a:pt x="256236" y="71339"/>
                    </a:cubicBezTo>
                    <a:cubicBezTo>
                      <a:pt x="256328" y="72433"/>
                      <a:pt x="256176" y="73619"/>
                      <a:pt x="256905" y="74591"/>
                    </a:cubicBezTo>
                    <a:cubicBezTo>
                      <a:pt x="259367" y="77965"/>
                      <a:pt x="266480" y="74774"/>
                      <a:pt x="271708" y="75351"/>
                    </a:cubicBezTo>
                    <a:cubicBezTo>
                      <a:pt x="277118" y="75929"/>
                      <a:pt x="279519" y="80549"/>
                      <a:pt x="280279" y="84470"/>
                    </a:cubicBezTo>
                    <a:cubicBezTo>
                      <a:pt x="281860" y="92677"/>
                      <a:pt x="280918" y="101157"/>
                      <a:pt x="277574" y="108817"/>
                    </a:cubicBezTo>
                    <a:cubicBezTo>
                      <a:pt x="283927" y="105899"/>
                      <a:pt x="288547" y="100185"/>
                      <a:pt x="290097" y="93346"/>
                    </a:cubicBezTo>
                    <a:cubicBezTo>
                      <a:pt x="291435" y="87266"/>
                      <a:pt x="290432" y="81066"/>
                      <a:pt x="289428" y="74956"/>
                    </a:cubicBezTo>
                    <a:cubicBezTo>
                      <a:pt x="296085" y="81370"/>
                      <a:pt x="298942" y="89789"/>
                      <a:pt x="297058" y="97722"/>
                    </a:cubicBezTo>
                    <a:cubicBezTo>
                      <a:pt x="306298" y="76719"/>
                      <a:pt x="302347" y="53983"/>
                      <a:pt x="296176" y="32463"/>
                    </a:cubicBezTo>
                    <a:cubicBezTo>
                      <a:pt x="295021" y="28542"/>
                      <a:pt x="293866" y="24560"/>
                      <a:pt x="294565" y="20579"/>
                    </a:cubicBezTo>
                    <a:cubicBezTo>
                      <a:pt x="295264" y="16627"/>
                      <a:pt x="298274" y="12615"/>
                      <a:pt x="303380" y="11095"/>
                    </a:cubicBezTo>
                    <a:cubicBezTo>
                      <a:pt x="313168" y="8177"/>
                      <a:pt x="322833" y="15533"/>
                      <a:pt x="327180" y="22493"/>
                    </a:cubicBezTo>
                    <a:cubicBezTo>
                      <a:pt x="332925" y="31642"/>
                      <a:pt x="335782" y="41582"/>
                      <a:pt x="338031" y="51521"/>
                    </a:cubicBezTo>
                    <a:cubicBezTo>
                      <a:pt x="342013" y="69151"/>
                      <a:pt x="344202" y="87175"/>
                      <a:pt x="344536" y="105261"/>
                    </a:cubicBezTo>
                    <a:cubicBezTo>
                      <a:pt x="344809" y="119182"/>
                      <a:pt x="343928" y="133316"/>
                      <a:pt x="338426" y="146659"/>
                    </a:cubicBezTo>
                    <a:cubicBezTo>
                      <a:pt x="332894" y="160003"/>
                      <a:pt x="322347" y="172648"/>
                      <a:pt x="306450" y="180459"/>
                    </a:cubicBezTo>
                    <a:cubicBezTo>
                      <a:pt x="294140" y="186508"/>
                      <a:pt x="279459" y="189365"/>
                      <a:pt x="265142" y="192101"/>
                    </a:cubicBezTo>
                    <a:cubicBezTo>
                      <a:pt x="239184" y="197025"/>
                      <a:pt x="213105" y="202040"/>
                      <a:pt x="186448" y="204077"/>
                    </a:cubicBezTo>
                    <a:cubicBezTo>
                      <a:pt x="159791" y="206113"/>
                      <a:pt x="132283" y="205110"/>
                      <a:pt x="107145" y="198393"/>
                    </a:cubicBezTo>
                    <a:cubicBezTo>
                      <a:pt x="96385" y="195505"/>
                      <a:pt x="83224" y="191888"/>
                      <a:pt x="74531" y="197359"/>
                    </a:cubicBezTo>
                    <a:cubicBezTo>
                      <a:pt x="72008" y="198970"/>
                      <a:pt x="70123" y="201250"/>
                      <a:pt x="66962" y="202010"/>
                    </a:cubicBezTo>
                    <a:cubicBezTo>
                      <a:pt x="63528" y="202830"/>
                      <a:pt x="59941" y="201584"/>
                      <a:pt x="56780" y="200368"/>
                    </a:cubicBezTo>
                    <a:lnTo>
                      <a:pt x="27813" y="189183"/>
                    </a:lnTo>
                    <a:cubicBezTo>
                      <a:pt x="23010" y="187359"/>
                      <a:pt x="17995" y="185353"/>
                      <a:pt x="15198" y="181949"/>
                    </a:cubicBezTo>
                    <a:cubicBezTo>
                      <a:pt x="10548" y="176234"/>
                      <a:pt x="13071" y="167693"/>
                      <a:pt x="5867" y="163650"/>
                    </a:cubicBezTo>
                    <a:cubicBezTo>
                      <a:pt x="7934" y="160672"/>
                      <a:pt x="1" y="161036"/>
                      <a:pt x="4560" y="160884"/>
                    </a:cubicBezTo>
                    <a:cubicBezTo>
                      <a:pt x="7204" y="132495"/>
                      <a:pt x="3131" y="107267"/>
                      <a:pt x="18816" y="73649"/>
                    </a:cubicBezTo>
                    <a:cubicBezTo>
                      <a:pt x="24530" y="61369"/>
                      <a:pt x="34925" y="50488"/>
                      <a:pt x="46688" y="40700"/>
                    </a:cubicBezTo>
                    <a:cubicBezTo>
                      <a:pt x="71370" y="20183"/>
                      <a:pt x="104531" y="2524"/>
                      <a:pt x="142860" y="1"/>
                    </a:cubicBezTo>
                    <a:cubicBezTo>
                      <a:pt x="120854" y="5259"/>
                      <a:pt x="102069" y="19910"/>
                      <a:pt x="91917" y="34621"/>
                    </a:cubicBezTo>
                    <a:close/>
                  </a:path>
                </a:pathLst>
              </a:custGeom>
              <a:solidFill>
                <a:srgbClr val="F1C9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0" name="Google Shape;19790;p44">
                <a:extLst>
                  <a:ext uri="{FF2B5EF4-FFF2-40B4-BE49-F238E27FC236}">
                    <a16:creationId xmlns:a16="http://schemas.microsoft.com/office/drawing/2014/main" id="{CBF899F0-0F59-455E-B56A-A6C51BE0D8D1}"/>
                  </a:ext>
                </a:extLst>
              </p:cNvPr>
              <p:cNvSpPr/>
              <p:nvPr/>
            </p:nvSpPr>
            <p:spPr>
              <a:xfrm>
                <a:off x="-158454" y="1585956"/>
                <a:ext cx="5860132" cy="5066006"/>
              </a:xfrm>
              <a:custGeom>
                <a:avLst/>
                <a:gdLst/>
                <a:ahLst/>
                <a:cxnLst/>
                <a:rect l="l" t="t" r="r" b="b"/>
                <a:pathLst>
                  <a:path w="179031" h="166508" extrusionOk="0">
                    <a:moveTo>
                      <a:pt x="26505" y="22767"/>
                    </a:moveTo>
                    <a:cubicBezTo>
                      <a:pt x="28420" y="20670"/>
                      <a:pt x="30913" y="18907"/>
                      <a:pt x="33405" y="17174"/>
                    </a:cubicBezTo>
                    <a:cubicBezTo>
                      <a:pt x="43648" y="10031"/>
                      <a:pt x="51308" y="7144"/>
                      <a:pt x="61551" y="1"/>
                    </a:cubicBezTo>
                    <a:cubicBezTo>
                      <a:pt x="50579" y="9059"/>
                      <a:pt x="43800" y="14925"/>
                      <a:pt x="36749" y="25928"/>
                    </a:cubicBezTo>
                    <a:cubicBezTo>
                      <a:pt x="26505" y="41856"/>
                      <a:pt x="18481" y="60093"/>
                      <a:pt x="22432" y="77479"/>
                    </a:cubicBezTo>
                    <a:cubicBezTo>
                      <a:pt x="22706" y="78634"/>
                      <a:pt x="23040" y="79820"/>
                      <a:pt x="23891" y="80792"/>
                    </a:cubicBezTo>
                    <a:cubicBezTo>
                      <a:pt x="25077" y="82160"/>
                      <a:pt x="27174" y="82981"/>
                      <a:pt x="28207" y="84409"/>
                    </a:cubicBezTo>
                    <a:cubicBezTo>
                      <a:pt x="29180" y="85716"/>
                      <a:pt x="29089" y="87297"/>
                      <a:pt x="29150" y="88786"/>
                    </a:cubicBezTo>
                    <a:cubicBezTo>
                      <a:pt x="29666" y="101097"/>
                      <a:pt x="41855" y="111340"/>
                      <a:pt x="54560" y="119212"/>
                    </a:cubicBezTo>
                    <a:cubicBezTo>
                      <a:pt x="64287" y="125231"/>
                      <a:pt x="74470" y="130459"/>
                      <a:pt x="85017" y="134927"/>
                    </a:cubicBezTo>
                    <a:cubicBezTo>
                      <a:pt x="70792" y="127571"/>
                      <a:pt x="56232" y="119972"/>
                      <a:pt x="46445" y="109334"/>
                    </a:cubicBezTo>
                    <a:cubicBezTo>
                      <a:pt x="58664" y="118088"/>
                      <a:pt x="74318" y="124197"/>
                      <a:pt x="90944" y="126720"/>
                    </a:cubicBezTo>
                    <a:cubicBezTo>
                      <a:pt x="97266" y="127693"/>
                      <a:pt x="104622" y="128574"/>
                      <a:pt x="107966" y="132708"/>
                    </a:cubicBezTo>
                    <a:cubicBezTo>
                      <a:pt x="109030" y="134015"/>
                      <a:pt x="109546" y="135535"/>
                      <a:pt x="110640" y="136842"/>
                    </a:cubicBezTo>
                    <a:cubicBezTo>
                      <a:pt x="114014" y="140763"/>
                      <a:pt x="121522" y="141219"/>
                      <a:pt x="127662" y="140428"/>
                    </a:cubicBezTo>
                    <a:cubicBezTo>
                      <a:pt x="133832" y="139638"/>
                      <a:pt x="140185" y="137997"/>
                      <a:pt x="146203" y="139273"/>
                    </a:cubicBezTo>
                    <a:cubicBezTo>
                      <a:pt x="149395" y="139973"/>
                      <a:pt x="152191" y="141432"/>
                      <a:pt x="155109" y="142678"/>
                    </a:cubicBezTo>
                    <a:cubicBezTo>
                      <a:pt x="162678" y="145778"/>
                      <a:pt x="170824" y="147267"/>
                      <a:pt x="179031" y="147085"/>
                    </a:cubicBezTo>
                    <a:cubicBezTo>
                      <a:pt x="157055" y="150307"/>
                      <a:pt x="136538" y="157632"/>
                      <a:pt x="114683" y="161341"/>
                    </a:cubicBezTo>
                    <a:cubicBezTo>
                      <a:pt x="99364" y="163955"/>
                      <a:pt x="83558" y="164715"/>
                      <a:pt x="67874" y="165505"/>
                    </a:cubicBezTo>
                    <a:cubicBezTo>
                      <a:pt x="57600" y="165991"/>
                      <a:pt x="47235" y="166508"/>
                      <a:pt x="37052" y="165322"/>
                    </a:cubicBezTo>
                    <a:cubicBezTo>
                      <a:pt x="46779" y="163134"/>
                      <a:pt x="55837" y="159304"/>
                      <a:pt x="63375" y="154258"/>
                    </a:cubicBezTo>
                    <a:cubicBezTo>
                      <a:pt x="53649" y="148149"/>
                      <a:pt x="44378" y="141371"/>
                      <a:pt x="35624" y="133924"/>
                    </a:cubicBezTo>
                    <a:cubicBezTo>
                      <a:pt x="21125" y="121522"/>
                      <a:pt x="8389" y="106781"/>
                      <a:pt x="7265" y="90367"/>
                    </a:cubicBezTo>
                    <a:cubicBezTo>
                      <a:pt x="6231" y="88634"/>
                      <a:pt x="6414" y="86446"/>
                      <a:pt x="7751" y="84957"/>
                    </a:cubicBezTo>
                    <a:cubicBezTo>
                      <a:pt x="8481" y="90823"/>
                      <a:pt x="10517" y="96476"/>
                      <a:pt x="13709" y="101461"/>
                    </a:cubicBezTo>
                    <a:cubicBezTo>
                      <a:pt x="16687" y="98209"/>
                      <a:pt x="14377" y="93893"/>
                      <a:pt x="13283" y="90063"/>
                    </a:cubicBezTo>
                    <a:cubicBezTo>
                      <a:pt x="12432" y="87084"/>
                      <a:pt x="12341" y="84014"/>
                      <a:pt x="12280" y="80975"/>
                    </a:cubicBezTo>
                    <a:lnTo>
                      <a:pt x="11733" y="53406"/>
                    </a:lnTo>
                    <a:cubicBezTo>
                      <a:pt x="5836" y="62859"/>
                      <a:pt x="4407" y="73832"/>
                      <a:pt x="7751" y="83923"/>
                    </a:cubicBezTo>
                    <a:cubicBezTo>
                      <a:pt x="3921" y="77753"/>
                      <a:pt x="0" y="70792"/>
                      <a:pt x="2857" y="64318"/>
                    </a:cubicBezTo>
                    <a:cubicBezTo>
                      <a:pt x="3982" y="61734"/>
                      <a:pt x="6201" y="59363"/>
                      <a:pt x="6687" y="56689"/>
                    </a:cubicBezTo>
                    <a:cubicBezTo>
                      <a:pt x="7082" y="54379"/>
                      <a:pt x="6201" y="52038"/>
                      <a:pt x="6383" y="49698"/>
                    </a:cubicBezTo>
                    <a:cubicBezTo>
                      <a:pt x="6687" y="44804"/>
                      <a:pt x="10791" y="37843"/>
                      <a:pt x="14651" y="33801"/>
                    </a:cubicBezTo>
                    <a:cubicBezTo>
                      <a:pt x="16019" y="32403"/>
                      <a:pt x="17873" y="31308"/>
                      <a:pt x="19514" y="30062"/>
                    </a:cubicBezTo>
                    <a:cubicBezTo>
                      <a:pt x="21216" y="28755"/>
                      <a:pt x="26748" y="24713"/>
                      <a:pt x="26505" y="2276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9791;p44">
                <a:extLst>
                  <a:ext uri="{FF2B5EF4-FFF2-40B4-BE49-F238E27FC236}">
                    <a16:creationId xmlns:a16="http://schemas.microsoft.com/office/drawing/2014/main" id="{7CA417B1-A9EA-4472-BE50-ADDF13215D4A}"/>
                  </a:ext>
                </a:extLst>
              </p:cNvPr>
              <p:cNvSpPr/>
              <p:nvPr/>
            </p:nvSpPr>
            <p:spPr>
              <a:xfrm>
                <a:off x="-1473674" y="3228350"/>
                <a:ext cx="2139134" cy="3539188"/>
              </a:xfrm>
              <a:custGeom>
                <a:avLst/>
                <a:gdLst/>
                <a:ahLst/>
                <a:cxnLst/>
                <a:rect l="l" t="t" r="r" b="b"/>
                <a:pathLst>
                  <a:path w="65352" h="116325" extrusionOk="0">
                    <a:moveTo>
                      <a:pt x="11369" y="33223"/>
                    </a:moveTo>
                    <a:cubicBezTo>
                      <a:pt x="11460" y="29180"/>
                      <a:pt x="12676" y="25229"/>
                      <a:pt x="13861" y="21277"/>
                    </a:cubicBezTo>
                    <a:cubicBezTo>
                      <a:pt x="14895" y="17903"/>
                      <a:pt x="15928" y="14499"/>
                      <a:pt x="17479" y="11216"/>
                    </a:cubicBezTo>
                    <a:cubicBezTo>
                      <a:pt x="19424" y="6839"/>
                      <a:pt x="22403" y="3010"/>
                      <a:pt x="26141" y="0"/>
                    </a:cubicBezTo>
                    <a:cubicBezTo>
                      <a:pt x="19697" y="17721"/>
                      <a:pt x="21035" y="36445"/>
                      <a:pt x="22433" y="54773"/>
                    </a:cubicBezTo>
                    <a:cubicBezTo>
                      <a:pt x="22950" y="61703"/>
                      <a:pt x="23558" y="68816"/>
                      <a:pt x="27631" y="75078"/>
                    </a:cubicBezTo>
                    <a:cubicBezTo>
                      <a:pt x="28299" y="76081"/>
                      <a:pt x="29059" y="77084"/>
                      <a:pt x="29333" y="78208"/>
                    </a:cubicBezTo>
                    <a:cubicBezTo>
                      <a:pt x="29758" y="79910"/>
                      <a:pt x="28968" y="81643"/>
                      <a:pt x="28147" y="83284"/>
                    </a:cubicBezTo>
                    <a:cubicBezTo>
                      <a:pt x="27205" y="85230"/>
                      <a:pt x="26263" y="87175"/>
                      <a:pt x="25321" y="89090"/>
                    </a:cubicBezTo>
                    <a:cubicBezTo>
                      <a:pt x="24804" y="90154"/>
                      <a:pt x="24287" y="91278"/>
                      <a:pt x="24622" y="92373"/>
                    </a:cubicBezTo>
                    <a:cubicBezTo>
                      <a:pt x="25077" y="93862"/>
                      <a:pt x="26962" y="94804"/>
                      <a:pt x="28391" y="95868"/>
                    </a:cubicBezTo>
                    <a:cubicBezTo>
                      <a:pt x="31765" y="98300"/>
                      <a:pt x="33345" y="101917"/>
                      <a:pt x="36901" y="104196"/>
                    </a:cubicBezTo>
                    <a:cubicBezTo>
                      <a:pt x="42768" y="107905"/>
                      <a:pt x="51583" y="106811"/>
                      <a:pt x="58969" y="105230"/>
                    </a:cubicBezTo>
                    <a:cubicBezTo>
                      <a:pt x="54865" y="102342"/>
                      <a:pt x="50184" y="100306"/>
                      <a:pt x="45230" y="99303"/>
                    </a:cubicBezTo>
                    <a:cubicBezTo>
                      <a:pt x="42585" y="98756"/>
                      <a:pt x="39728" y="98391"/>
                      <a:pt x="37692" y="97023"/>
                    </a:cubicBezTo>
                    <a:lnTo>
                      <a:pt x="43254" y="93406"/>
                    </a:lnTo>
                    <a:cubicBezTo>
                      <a:pt x="43862" y="93011"/>
                      <a:pt x="44531" y="92555"/>
                      <a:pt x="44683" y="91917"/>
                    </a:cubicBezTo>
                    <a:cubicBezTo>
                      <a:pt x="44956" y="90944"/>
                      <a:pt x="43832" y="90123"/>
                      <a:pt x="42889" y="89424"/>
                    </a:cubicBezTo>
                    <a:cubicBezTo>
                      <a:pt x="36871" y="85017"/>
                      <a:pt x="33983" y="78786"/>
                      <a:pt x="32008" y="72676"/>
                    </a:cubicBezTo>
                    <a:cubicBezTo>
                      <a:pt x="28786" y="62889"/>
                      <a:pt x="27418" y="52615"/>
                      <a:pt x="27935" y="42372"/>
                    </a:cubicBezTo>
                    <a:cubicBezTo>
                      <a:pt x="27661" y="49606"/>
                      <a:pt x="30154" y="56749"/>
                      <a:pt x="32889" y="63710"/>
                    </a:cubicBezTo>
                    <a:cubicBezTo>
                      <a:pt x="37935" y="76628"/>
                      <a:pt x="44926" y="90306"/>
                      <a:pt x="60215" y="97509"/>
                    </a:cubicBezTo>
                    <a:cubicBezTo>
                      <a:pt x="61340" y="98026"/>
                      <a:pt x="62525" y="98573"/>
                      <a:pt x="63254" y="99424"/>
                    </a:cubicBezTo>
                    <a:cubicBezTo>
                      <a:pt x="64561" y="101005"/>
                      <a:pt x="63619" y="103072"/>
                      <a:pt x="63832" y="104926"/>
                    </a:cubicBezTo>
                    <a:cubicBezTo>
                      <a:pt x="64014" y="106719"/>
                      <a:pt x="65352" y="108452"/>
                      <a:pt x="64926" y="110184"/>
                    </a:cubicBezTo>
                    <a:cubicBezTo>
                      <a:pt x="64470" y="112039"/>
                      <a:pt x="62251" y="113376"/>
                      <a:pt x="59941" y="114136"/>
                    </a:cubicBezTo>
                    <a:cubicBezTo>
                      <a:pt x="53406" y="116324"/>
                      <a:pt x="45868" y="115412"/>
                      <a:pt x="38847" y="114470"/>
                    </a:cubicBezTo>
                    <a:cubicBezTo>
                      <a:pt x="33254" y="113710"/>
                      <a:pt x="27540" y="112950"/>
                      <a:pt x="22494" y="110975"/>
                    </a:cubicBezTo>
                    <a:cubicBezTo>
                      <a:pt x="15746" y="108391"/>
                      <a:pt x="10731" y="103923"/>
                      <a:pt x="5837" y="99576"/>
                    </a:cubicBezTo>
                    <a:cubicBezTo>
                      <a:pt x="4621" y="98513"/>
                      <a:pt x="3375" y="97418"/>
                      <a:pt x="3071" y="96050"/>
                    </a:cubicBezTo>
                    <a:cubicBezTo>
                      <a:pt x="2828" y="94956"/>
                      <a:pt x="3193" y="93862"/>
                      <a:pt x="3405" y="92768"/>
                    </a:cubicBezTo>
                    <a:cubicBezTo>
                      <a:pt x="3922" y="90154"/>
                      <a:pt x="3497" y="87449"/>
                      <a:pt x="3193" y="84835"/>
                    </a:cubicBezTo>
                    <a:cubicBezTo>
                      <a:pt x="2038" y="75442"/>
                      <a:pt x="1" y="62707"/>
                      <a:pt x="4834" y="53740"/>
                    </a:cubicBezTo>
                    <a:cubicBezTo>
                      <a:pt x="6323" y="51035"/>
                      <a:pt x="9758" y="49424"/>
                      <a:pt x="11247" y="46779"/>
                    </a:cubicBezTo>
                    <a:cubicBezTo>
                      <a:pt x="13466" y="42767"/>
                      <a:pt x="11247" y="37417"/>
                      <a:pt x="11369" y="3322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 name="Google Shape;19792;p44">
                <a:extLst>
                  <a:ext uri="{FF2B5EF4-FFF2-40B4-BE49-F238E27FC236}">
                    <a16:creationId xmlns:a16="http://schemas.microsoft.com/office/drawing/2014/main" id="{A7C0AD3F-DF0D-4B2F-B7CA-DD16D370B3A5}"/>
                  </a:ext>
                </a:extLst>
              </p:cNvPr>
              <p:cNvGrpSpPr/>
              <p:nvPr/>
            </p:nvGrpSpPr>
            <p:grpSpPr>
              <a:xfrm>
                <a:off x="77300" y="1193696"/>
                <a:ext cx="2052449" cy="1692547"/>
                <a:chOff x="77300" y="1193696"/>
                <a:chExt cx="2052449" cy="1692547"/>
              </a:xfrm>
            </p:grpSpPr>
            <p:sp>
              <p:nvSpPr>
                <p:cNvPr id="44" name="Google Shape;19793;p44">
                  <a:extLst>
                    <a:ext uri="{FF2B5EF4-FFF2-40B4-BE49-F238E27FC236}">
                      <a16:creationId xmlns:a16="http://schemas.microsoft.com/office/drawing/2014/main" id="{37421C14-8FF6-45F9-A5EE-56F701894131}"/>
                    </a:ext>
                  </a:extLst>
                </p:cNvPr>
                <p:cNvSpPr/>
                <p:nvPr/>
              </p:nvSpPr>
              <p:spPr>
                <a:xfrm>
                  <a:off x="1879967" y="1193696"/>
                  <a:ext cx="249782" cy="399237"/>
                </a:xfrm>
                <a:custGeom>
                  <a:avLst/>
                  <a:gdLst/>
                  <a:ahLst/>
                  <a:cxnLst/>
                  <a:rect l="l" t="t" r="r" b="b"/>
                  <a:pathLst>
                    <a:path w="7631" h="13122" extrusionOk="0">
                      <a:moveTo>
                        <a:pt x="4463" y="1"/>
                      </a:moveTo>
                      <a:cubicBezTo>
                        <a:pt x="4142" y="1"/>
                        <a:pt x="3817" y="214"/>
                        <a:pt x="3861" y="523"/>
                      </a:cubicBezTo>
                      <a:cubicBezTo>
                        <a:pt x="3478" y="276"/>
                        <a:pt x="3045" y="154"/>
                        <a:pt x="2614" y="154"/>
                      </a:cubicBezTo>
                      <a:cubicBezTo>
                        <a:pt x="1986" y="154"/>
                        <a:pt x="1364" y="413"/>
                        <a:pt x="913" y="918"/>
                      </a:cubicBezTo>
                      <a:cubicBezTo>
                        <a:pt x="457" y="1465"/>
                        <a:pt x="1" y="3562"/>
                        <a:pt x="1034" y="3866"/>
                      </a:cubicBezTo>
                      <a:cubicBezTo>
                        <a:pt x="1137" y="3900"/>
                        <a:pt x="1229" y="3915"/>
                        <a:pt x="1311" y="3915"/>
                      </a:cubicBezTo>
                      <a:cubicBezTo>
                        <a:pt x="2208" y="3915"/>
                        <a:pt x="2002" y="2095"/>
                        <a:pt x="2281" y="1678"/>
                      </a:cubicBezTo>
                      <a:cubicBezTo>
                        <a:pt x="2474" y="1372"/>
                        <a:pt x="2864" y="1194"/>
                        <a:pt x="3219" y="1194"/>
                      </a:cubicBezTo>
                      <a:cubicBezTo>
                        <a:pt x="3534" y="1194"/>
                        <a:pt x="3822" y="1333"/>
                        <a:pt x="3922" y="1648"/>
                      </a:cubicBezTo>
                      <a:cubicBezTo>
                        <a:pt x="4067" y="1586"/>
                        <a:pt x="4218" y="1555"/>
                        <a:pt x="4368" y="1555"/>
                      </a:cubicBezTo>
                      <a:cubicBezTo>
                        <a:pt x="4660" y="1555"/>
                        <a:pt x="4947" y="1670"/>
                        <a:pt x="5168" y="1891"/>
                      </a:cubicBezTo>
                      <a:cubicBezTo>
                        <a:pt x="5472" y="2225"/>
                        <a:pt x="5715" y="2620"/>
                        <a:pt x="5837" y="3076"/>
                      </a:cubicBezTo>
                      <a:cubicBezTo>
                        <a:pt x="6840" y="6025"/>
                        <a:pt x="6749" y="9246"/>
                        <a:pt x="5563" y="12134"/>
                      </a:cubicBezTo>
                      <a:cubicBezTo>
                        <a:pt x="5492" y="12101"/>
                        <a:pt x="5419" y="12086"/>
                        <a:pt x="5349" y="12086"/>
                      </a:cubicBezTo>
                      <a:cubicBezTo>
                        <a:pt x="5030" y="12086"/>
                        <a:pt x="4754" y="12394"/>
                        <a:pt x="4803" y="12742"/>
                      </a:cubicBezTo>
                      <a:cubicBezTo>
                        <a:pt x="4873" y="12987"/>
                        <a:pt x="5135" y="13121"/>
                        <a:pt x="5403" y="13121"/>
                      </a:cubicBezTo>
                      <a:cubicBezTo>
                        <a:pt x="5599" y="13121"/>
                        <a:pt x="5799" y="13049"/>
                        <a:pt x="5928" y="12894"/>
                      </a:cubicBezTo>
                      <a:cubicBezTo>
                        <a:pt x="6202" y="12529"/>
                        <a:pt x="6232" y="12012"/>
                        <a:pt x="5958" y="11617"/>
                      </a:cubicBezTo>
                      <a:cubicBezTo>
                        <a:pt x="6749" y="11496"/>
                        <a:pt x="7114" y="10553"/>
                        <a:pt x="7235" y="9763"/>
                      </a:cubicBezTo>
                      <a:cubicBezTo>
                        <a:pt x="7630" y="7028"/>
                        <a:pt x="7326" y="4231"/>
                        <a:pt x="6354" y="1648"/>
                      </a:cubicBezTo>
                      <a:cubicBezTo>
                        <a:pt x="6171" y="1222"/>
                        <a:pt x="5898" y="766"/>
                        <a:pt x="5442" y="766"/>
                      </a:cubicBezTo>
                      <a:cubicBezTo>
                        <a:pt x="5442" y="918"/>
                        <a:pt x="5442" y="1070"/>
                        <a:pt x="5442" y="1222"/>
                      </a:cubicBezTo>
                      <a:cubicBezTo>
                        <a:pt x="5381" y="796"/>
                        <a:pt x="5168" y="371"/>
                        <a:pt x="4803" y="97"/>
                      </a:cubicBezTo>
                      <a:cubicBezTo>
                        <a:pt x="4704" y="31"/>
                        <a:pt x="4584" y="1"/>
                        <a:pt x="4463" y="1"/>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19794;p44">
                  <a:extLst>
                    <a:ext uri="{FF2B5EF4-FFF2-40B4-BE49-F238E27FC236}">
                      <a16:creationId xmlns:a16="http://schemas.microsoft.com/office/drawing/2014/main" id="{A33C27E0-EEBA-418F-AE7C-C05FC11D2DB1}"/>
                    </a:ext>
                  </a:extLst>
                </p:cNvPr>
                <p:cNvSpPr/>
                <p:nvPr/>
              </p:nvSpPr>
              <p:spPr>
                <a:xfrm>
                  <a:off x="77300" y="1957224"/>
                  <a:ext cx="845742" cy="269657"/>
                </a:xfrm>
                <a:custGeom>
                  <a:avLst/>
                  <a:gdLst/>
                  <a:ahLst/>
                  <a:cxnLst/>
                  <a:rect l="l" t="t" r="r" b="b"/>
                  <a:pathLst>
                    <a:path w="25838" h="8863" extrusionOk="0">
                      <a:moveTo>
                        <a:pt x="4465" y="0"/>
                      </a:moveTo>
                      <a:cubicBezTo>
                        <a:pt x="4017" y="0"/>
                        <a:pt x="3570" y="40"/>
                        <a:pt x="3132" y="139"/>
                      </a:cubicBezTo>
                      <a:cubicBezTo>
                        <a:pt x="1885" y="412"/>
                        <a:pt x="730" y="1354"/>
                        <a:pt x="791" y="2418"/>
                      </a:cubicBezTo>
                      <a:cubicBezTo>
                        <a:pt x="822" y="2965"/>
                        <a:pt x="1186" y="3452"/>
                        <a:pt x="1156" y="4029"/>
                      </a:cubicBezTo>
                      <a:cubicBezTo>
                        <a:pt x="1095" y="4394"/>
                        <a:pt x="974" y="4759"/>
                        <a:pt x="791" y="5123"/>
                      </a:cubicBezTo>
                      <a:cubicBezTo>
                        <a:pt x="244" y="6461"/>
                        <a:pt x="1" y="7555"/>
                        <a:pt x="548" y="8862"/>
                      </a:cubicBezTo>
                      <a:cubicBezTo>
                        <a:pt x="1642" y="7981"/>
                        <a:pt x="3436" y="6613"/>
                        <a:pt x="3436" y="6613"/>
                      </a:cubicBezTo>
                      <a:cubicBezTo>
                        <a:pt x="3436" y="6613"/>
                        <a:pt x="2615" y="4090"/>
                        <a:pt x="3952" y="3178"/>
                      </a:cubicBezTo>
                      <a:cubicBezTo>
                        <a:pt x="4408" y="2844"/>
                        <a:pt x="4925" y="2661"/>
                        <a:pt x="5472" y="2570"/>
                      </a:cubicBezTo>
                      <a:cubicBezTo>
                        <a:pt x="6213" y="2389"/>
                        <a:pt x="6966" y="2305"/>
                        <a:pt x="7716" y="2305"/>
                      </a:cubicBezTo>
                      <a:cubicBezTo>
                        <a:pt x="8226" y="2305"/>
                        <a:pt x="8736" y="2344"/>
                        <a:pt x="9241" y="2418"/>
                      </a:cubicBezTo>
                      <a:cubicBezTo>
                        <a:pt x="9819" y="2540"/>
                        <a:pt x="10427" y="2631"/>
                        <a:pt x="11004" y="2661"/>
                      </a:cubicBezTo>
                      <a:cubicBezTo>
                        <a:pt x="11794" y="2631"/>
                        <a:pt x="12554" y="2540"/>
                        <a:pt x="13314" y="2418"/>
                      </a:cubicBezTo>
                      <a:cubicBezTo>
                        <a:pt x="13535" y="2404"/>
                        <a:pt x="13756" y="2398"/>
                        <a:pt x="13977" y="2398"/>
                      </a:cubicBezTo>
                      <a:cubicBezTo>
                        <a:pt x="15221" y="2398"/>
                        <a:pt x="16469" y="2613"/>
                        <a:pt x="17630" y="3026"/>
                      </a:cubicBezTo>
                      <a:cubicBezTo>
                        <a:pt x="20609" y="3938"/>
                        <a:pt x="23406" y="5427"/>
                        <a:pt x="25837" y="7373"/>
                      </a:cubicBezTo>
                      <a:cubicBezTo>
                        <a:pt x="24044" y="5579"/>
                        <a:pt x="22159" y="3756"/>
                        <a:pt x="19637" y="2753"/>
                      </a:cubicBezTo>
                      <a:cubicBezTo>
                        <a:pt x="18056" y="2084"/>
                        <a:pt x="16293" y="1810"/>
                        <a:pt x="14560" y="1506"/>
                      </a:cubicBezTo>
                      <a:lnTo>
                        <a:pt x="6840" y="260"/>
                      </a:lnTo>
                      <a:cubicBezTo>
                        <a:pt x="6063" y="124"/>
                        <a:pt x="5261" y="0"/>
                        <a:pt x="4465" y="0"/>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9795;p44">
                  <a:extLst>
                    <a:ext uri="{FF2B5EF4-FFF2-40B4-BE49-F238E27FC236}">
                      <a16:creationId xmlns:a16="http://schemas.microsoft.com/office/drawing/2014/main" id="{08158D4F-32A6-40C8-BBF9-9015A8FB0663}"/>
                    </a:ext>
                  </a:extLst>
                </p:cNvPr>
                <p:cNvSpPr/>
                <p:nvPr/>
              </p:nvSpPr>
              <p:spPr>
                <a:xfrm>
                  <a:off x="1088066" y="2303574"/>
                  <a:ext cx="322415" cy="582669"/>
                </a:xfrm>
                <a:custGeom>
                  <a:avLst/>
                  <a:gdLst/>
                  <a:ahLst/>
                  <a:cxnLst/>
                  <a:rect l="l" t="t" r="r" b="b"/>
                  <a:pathLst>
                    <a:path w="9850" h="19151" extrusionOk="0">
                      <a:moveTo>
                        <a:pt x="366" y="1"/>
                      </a:moveTo>
                      <a:lnTo>
                        <a:pt x="366" y="1"/>
                      </a:lnTo>
                      <a:cubicBezTo>
                        <a:pt x="383" y="13"/>
                        <a:pt x="401" y="25"/>
                        <a:pt x="419" y="37"/>
                      </a:cubicBezTo>
                      <a:lnTo>
                        <a:pt x="419" y="37"/>
                      </a:lnTo>
                      <a:cubicBezTo>
                        <a:pt x="401" y="25"/>
                        <a:pt x="384" y="13"/>
                        <a:pt x="366" y="1"/>
                      </a:cubicBezTo>
                      <a:close/>
                      <a:moveTo>
                        <a:pt x="419" y="37"/>
                      </a:moveTo>
                      <a:lnTo>
                        <a:pt x="419" y="37"/>
                      </a:lnTo>
                      <a:cubicBezTo>
                        <a:pt x="1850" y="1020"/>
                        <a:pt x="2874" y="2872"/>
                        <a:pt x="4196" y="3983"/>
                      </a:cubicBezTo>
                      <a:cubicBezTo>
                        <a:pt x="5563" y="5107"/>
                        <a:pt x="6566" y="6597"/>
                        <a:pt x="7114" y="8268"/>
                      </a:cubicBezTo>
                      <a:cubicBezTo>
                        <a:pt x="7296" y="8633"/>
                        <a:pt x="7326" y="9028"/>
                        <a:pt x="7205" y="9424"/>
                      </a:cubicBezTo>
                      <a:cubicBezTo>
                        <a:pt x="7048" y="9714"/>
                        <a:pt x="6760" y="9890"/>
                        <a:pt x="6450" y="9890"/>
                      </a:cubicBezTo>
                      <a:cubicBezTo>
                        <a:pt x="6338" y="9890"/>
                        <a:pt x="6223" y="9867"/>
                        <a:pt x="6110" y="9819"/>
                      </a:cubicBezTo>
                      <a:lnTo>
                        <a:pt x="6110" y="9819"/>
                      </a:lnTo>
                      <a:cubicBezTo>
                        <a:pt x="7965" y="10943"/>
                        <a:pt x="7873" y="13740"/>
                        <a:pt x="5958" y="14925"/>
                      </a:cubicBezTo>
                      <a:cubicBezTo>
                        <a:pt x="5209" y="15396"/>
                        <a:pt x="4199" y="15537"/>
                        <a:pt x="3182" y="15537"/>
                      </a:cubicBezTo>
                      <a:cubicBezTo>
                        <a:pt x="2425" y="15537"/>
                        <a:pt x="1665" y="15459"/>
                        <a:pt x="1004" y="15381"/>
                      </a:cubicBezTo>
                      <a:cubicBezTo>
                        <a:pt x="518" y="16901"/>
                        <a:pt x="274" y="17965"/>
                        <a:pt x="1" y="19150"/>
                      </a:cubicBezTo>
                      <a:cubicBezTo>
                        <a:pt x="2767" y="18998"/>
                        <a:pt x="5381" y="17843"/>
                        <a:pt x="7326" y="15867"/>
                      </a:cubicBezTo>
                      <a:cubicBezTo>
                        <a:pt x="7630" y="15442"/>
                        <a:pt x="8025" y="15138"/>
                        <a:pt x="8481" y="14895"/>
                      </a:cubicBezTo>
                      <a:cubicBezTo>
                        <a:pt x="8755" y="14834"/>
                        <a:pt x="9028" y="14743"/>
                        <a:pt x="9302" y="14621"/>
                      </a:cubicBezTo>
                      <a:cubicBezTo>
                        <a:pt x="9667" y="14378"/>
                        <a:pt x="9849" y="13952"/>
                        <a:pt x="9849" y="13527"/>
                      </a:cubicBezTo>
                      <a:cubicBezTo>
                        <a:pt x="9819" y="12311"/>
                        <a:pt x="9120" y="11247"/>
                        <a:pt x="8025" y="10791"/>
                      </a:cubicBezTo>
                      <a:cubicBezTo>
                        <a:pt x="8664" y="9971"/>
                        <a:pt x="8481" y="8876"/>
                        <a:pt x="8117" y="7995"/>
                      </a:cubicBezTo>
                      <a:cubicBezTo>
                        <a:pt x="6817" y="4640"/>
                        <a:pt x="3593" y="2186"/>
                        <a:pt x="419" y="37"/>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9796;p44">
                  <a:extLst>
                    <a:ext uri="{FF2B5EF4-FFF2-40B4-BE49-F238E27FC236}">
                      <a16:creationId xmlns:a16="http://schemas.microsoft.com/office/drawing/2014/main" id="{09B2E681-759A-4408-BC01-72E4B6857CBD}"/>
                    </a:ext>
                  </a:extLst>
                </p:cNvPr>
                <p:cNvSpPr/>
                <p:nvPr/>
              </p:nvSpPr>
              <p:spPr>
                <a:xfrm>
                  <a:off x="1057235" y="2223132"/>
                  <a:ext cx="149293" cy="96691"/>
                </a:xfrm>
                <a:custGeom>
                  <a:avLst/>
                  <a:gdLst/>
                  <a:ahLst/>
                  <a:cxnLst/>
                  <a:rect l="l" t="t" r="r" b="b"/>
                  <a:pathLst>
                    <a:path w="4561" h="3178" extrusionOk="0">
                      <a:moveTo>
                        <a:pt x="1" y="0"/>
                      </a:moveTo>
                      <a:lnTo>
                        <a:pt x="1" y="0"/>
                      </a:lnTo>
                      <a:cubicBezTo>
                        <a:pt x="365" y="639"/>
                        <a:pt x="821" y="1186"/>
                        <a:pt x="1368" y="1703"/>
                      </a:cubicBezTo>
                      <a:cubicBezTo>
                        <a:pt x="1460" y="1794"/>
                        <a:pt x="1551" y="1885"/>
                        <a:pt x="1703" y="1946"/>
                      </a:cubicBezTo>
                      <a:cubicBezTo>
                        <a:pt x="1794" y="1976"/>
                        <a:pt x="1916" y="1976"/>
                        <a:pt x="2007" y="2007"/>
                      </a:cubicBezTo>
                      <a:cubicBezTo>
                        <a:pt x="2098" y="2037"/>
                        <a:pt x="2220" y="2098"/>
                        <a:pt x="2311" y="2159"/>
                      </a:cubicBezTo>
                      <a:cubicBezTo>
                        <a:pt x="2537" y="2300"/>
                        <a:pt x="3736" y="3177"/>
                        <a:pt x="4147" y="3177"/>
                      </a:cubicBezTo>
                      <a:cubicBezTo>
                        <a:pt x="4178" y="3177"/>
                        <a:pt x="4204" y="3172"/>
                        <a:pt x="4226" y="3162"/>
                      </a:cubicBezTo>
                      <a:cubicBezTo>
                        <a:pt x="4560" y="3040"/>
                        <a:pt x="4165" y="2584"/>
                        <a:pt x="4074" y="2402"/>
                      </a:cubicBezTo>
                      <a:cubicBezTo>
                        <a:pt x="3314" y="1307"/>
                        <a:pt x="2189" y="517"/>
                        <a:pt x="882" y="244"/>
                      </a:cubicBezTo>
                      <a:lnTo>
                        <a:pt x="1" y="0"/>
                      </a:ln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 name="Google Shape;19797;p44">
                <a:extLst>
                  <a:ext uri="{FF2B5EF4-FFF2-40B4-BE49-F238E27FC236}">
                    <a16:creationId xmlns:a16="http://schemas.microsoft.com/office/drawing/2014/main" id="{228C21C8-4B44-4037-AAC1-E4D47A068F6E}"/>
                  </a:ext>
                </a:extLst>
              </p:cNvPr>
              <p:cNvSpPr/>
              <p:nvPr/>
            </p:nvSpPr>
            <p:spPr>
              <a:xfrm>
                <a:off x="4510375" y="3618603"/>
                <a:ext cx="3459367" cy="1960557"/>
              </a:xfrm>
              <a:custGeom>
                <a:avLst/>
                <a:gdLst/>
                <a:ahLst/>
                <a:cxnLst/>
                <a:rect l="l" t="t" r="r" b="b"/>
                <a:pathLst>
                  <a:path w="105686" h="64439" extrusionOk="0">
                    <a:moveTo>
                      <a:pt x="78026" y="15988"/>
                    </a:moveTo>
                    <a:cubicBezTo>
                      <a:pt x="79303" y="10608"/>
                      <a:pt x="79485" y="4742"/>
                      <a:pt x="75837" y="0"/>
                    </a:cubicBezTo>
                    <a:cubicBezTo>
                      <a:pt x="78907" y="912"/>
                      <a:pt x="81886" y="2098"/>
                      <a:pt x="84743" y="3587"/>
                    </a:cubicBezTo>
                    <a:cubicBezTo>
                      <a:pt x="86142" y="4317"/>
                      <a:pt x="87570" y="5168"/>
                      <a:pt x="88208" y="6383"/>
                    </a:cubicBezTo>
                    <a:cubicBezTo>
                      <a:pt x="89151" y="8177"/>
                      <a:pt x="88117" y="10183"/>
                      <a:pt x="86689" y="11794"/>
                    </a:cubicBezTo>
                    <a:cubicBezTo>
                      <a:pt x="85291" y="13405"/>
                      <a:pt x="83497" y="14864"/>
                      <a:pt x="82676" y="16688"/>
                    </a:cubicBezTo>
                    <a:cubicBezTo>
                      <a:pt x="82190" y="17751"/>
                      <a:pt x="82129" y="18998"/>
                      <a:pt x="82889" y="20001"/>
                    </a:cubicBezTo>
                    <a:cubicBezTo>
                      <a:pt x="83558" y="20913"/>
                      <a:pt x="84865" y="21520"/>
                      <a:pt x="85442" y="22463"/>
                    </a:cubicBezTo>
                    <a:cubicBezTo>
                      <a:pt x="86446" y="24134"/>
                      <a:pt x="84804" y="26019"/>
                      <a:pt x="82889" y="27174"/>
                    </a:cubicBezTo>
                    <a:cubicBezTo>
                      <a:pt x="81005" y="28299"/>
                      <a:pt x="78664" y="29150"/>
                      <a:pt x="77479" y="30730"/>
                    </a:cubicBezTo>
                    <a:cubicBezTo>
                      <a:pt x="77205" y="31095"/>
                      <a:pt x="77023" y="31551"/>
                      <a:pt x="77357" y="31885"/>
                    </a:cubicBezTo>
                    <a:cubicBezTo>
                      <a:pt x="77692" y="32220"/>
                      <a:pt x="78178" y="32159"/>
                      <a:pt x="78603" y="32159"/>
                    </a:cubicBezTo>
                    <a:cubicBezTo>
                      <a:pt x="80427" y="32098"/>
                      <a:pt x="82190" y="31855"/>
                      <a:pt x="83923" y="31399"/>
                    </a:cubicBezTo>
                    <a:lnTo>
                      <a:pt x="81765" y="33588"/>
                    </a:lnTo>
                    <a:cubicBezTo>
                      <a:pt x="90063" y="31460"/>
                      <a:pt x="98087" y="28420"/>
                      <a:pt x="105686" y="24469"/>
                    </a:cubicBezTo>
                    <a:cubicBezTo>
                      <a:pt x="98209" y="31338"/>
                      <a:pt x="90519" y="38086"/>
                      <a:pt x="82676" y="44712"/>
                    </a:cubicBezTo>
                    <a:cubicBezTo>
                      <a:pt x="81886" y="45472"/>
                      <a:pt x="80974" y="46050"/>
                      <a:pt x="79971" y="46445"/>
                    </a:cubicBezTo>
                    <a:cubicBezTo>
                      <a:pt x="78543" y="46931"/>
                      <a:pt x="76871" y="46840"/>
                      <a:pt x="75321" y="46870"/>
                    </a:cubicBezTo>
                    <a:cubicBezTo>
                      <a:pt x="70123" y="46992"/>
                      <a:pt x="65077" y="49150"/>
                      <a:pt x="62281" y="52372"/>
                    </a:cubicBezTo>
                    <a:cubicBezTo>
                      <a:pt x="61278" y="53557"/>
                      <a:pt x="60488" y="54895"/>
                      <a:pt x="58998" y="55776"/>
                    </a:cubicBezTo>
                    <a:cubicBezTo>
                      <a:pt x="57874" y="56445"/>
                      <a:pt x="56445" y="56749"/>
                      <a:pt x="55047" y="57053"/>
                    </a:cubicBezTo>
                    <a:lnTo>
                      <a:pt x="19788" y="64439"/>
                    </a:lnTo>
                    <a:cubicBezTo>
                      <a:pt x="31916" y="61825"/>
                      <a:pt x="43709" y="57904"/>
                      <a:pt x="55016" y="52767"/>
                    </a:cubicBezTo>
                    <a:lnTo>
                      <a:pt x="40670" y="54196"/>
                    </a:lnTo>
                    <a:cubicBezTo>
                      <a:pt x="38390" y="54348"/>
                      <a:pt x="36110" y="54712"/>
                      <a:pt x="33891" y="55229"/>
                    </a:cubicBezTo>
                    <a:cubicBezTo>
                      <a:pt x="31976" y="55746"/>
                      <a:pt x="30213" y="56536"/>
                      <a:pt x="28390" y="57174"/>
                    </a:cubicBezTo>
                    <a:cubicBezTo>
                      <a:pt x="19666" y="60336"/>
                      <a:pt x="9696" y="60761"/>
                      <a:pt x="0" y="61096"/>
                    </a:cubicBezTo>
                    <a:cubicBezTo>
                      <a:pt x="7356" y="60822"/>
                      <a:pt x="15928" y="58026"/>
                      <a:pt x="22858" y="56323"/>
                    </a:cubicBezTo>
                    <a:cubicBezTo>
                      <a:pt x="30183" y="54500"/>
                      <a:pt x="37265" y="52311"/>
                      <a:pt x="44499" y="50335"/>
                    </a:cubicBezTo>
                    <a:cubicBezTo>
                      <a:pt x="56171" y="47174"/>
                      <a:pt x="65229" y="39454"/>
                      <a:pt x="70913" y="31429"/>
                    </a:cubicBezTo>
                    <a:cubicBezTo>
                      <a:pt x="74257" y="26779"/>
                      <a:pt x="76658" y="21551"/>
                      <a:pt x="78026" y="1598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 name="Google Shape;19798;p44">
              <a:extLst>
                <a:ext uri="{FF2B5EF4-FFF2-40B4-BE49-F238E27FC236}">
                  <a16:creationId xmlns:a16="http://schemas.microsoft.com/office/drawing/2014/main" id="{2D530FAA-3687-47C9-887C-525244E90646}"/>
                </a:ext>
              </a:extLst>
            </p:cNvPr>
            <p:cNvGrpSpPr/>
            <p:nvPr/>
          </p:nvGrpSpPr>
          <p:grpSpPr>
            <a:xfrm rot="-254958">
              <a:off x="4001620" y="2473396"/>
              <a:ext cx="980024" cy="535772"/>
              <a:chOff x="2447046" y="857325"/>
              <a:chExt cx="979976" cy="535745"/>
            </a:xfrm>
          </p:grpSpPr>
          <p:sp>
            <p:nvSpPr>
              <p:cNvPr id="30" name="Google Shape;19799;p44">
                <a:extLst>
                  <a:ext uri="{FF2B5EF4-FFF2-40B4-BE49-F238E27FC236}">
                    <a16:creationId xmlns:a16="http://schemas.microsoft.com/office/drawing/2014/main" id="{F9E73921-AA99-4DED-8924-6B37399E9F35}"/>
                  </a:ext>
                </a:extLst>
              </p:cNvPr>
              <p:cNvSpPr/>
              <p:nvPr/>
            </p:nvSpPr>
            <p:spPr>
              <a:xfrm>
                <a:off x="2447046" y="952979"/>
                <a:ext cx="357210" cy="197458"/>
              </a:xfrm>
              <a:custGeom>
                <a:avLst/>
                <a:gdLst/>
                <a:ahLst/>
                <a:cxnLst/>
                <a:rect l="l" t="t" r="r" b="b"/>
                <a:pathLst>
                  <a:path w="10913" h="6490" extrusionOk="0">
                    <a:moveTo>
                      <a:pt x="7615" y="0"/>
                    </a:moveTo>
                    <a:cubicBezTo>
                      <a:pt x="7539" y="0"/>
                      <a:pt x="7463" y="15"/>
                      <a:pt x="7387" y="46"/>
                    </a:cubicBezTo>
                    <a:cubicBezTo>
                      <a:pt x="4438" y="593"/>
                      <a:pt x="1915" y="2569"/>
                      <a:pt x="152" y="5000"/>
                    </a:cubicBezTo>
                    <a:cubicBezTo>
                      <a:pt x="92" y="5091"/>
                      <a:pt x="31" y="5183"/>
                      <a:pt x="0" y="5304"/>
                    </a:cubicBezTo>
                    <a:cubicBezTo>
                      <a:pt x="0" y="5426"/>
                      <a:pt x="0" y="5547"/>
                      <a:pt x="61" y="5669"/>
                    </a:cubicBezTo>
                    <a:cubicBezTo>
                      <a:pt x="183" y="5942"/>
                      <a:pt x="335" y="6216"/>
                      <a:pt x="517" y="6490"/>
                    </a:cubicBezTo>
                    <a:cubicBezTo>
                      <a:pt x="1216" y="5395"/>
                      <a:pt x="2250" y="4575"/>
                      <a:pt x="3496" y="4210"/>
                    </a:cubicBezTo>
                    <a:cubicBezTo>
                      <a:pt x="3946" y="4048"/>
                      <a:pt x="4418" y="3960"/>
                      <a:pt x="4892" y="3960"/>
                    </a:cubicBezTo>
                    <a:cubicBezTo>
                      <a:pt x="5218" y="3960"/>
                      <a:pt x="5545" y="4002"/>
                      <a:pt x="5867" y="4088"/>
                    </a:cubicBezTo>
                    <a:cubicBezTo>
                      <a:pt x="6657" y="4271"/>
                      <a:pt x="7326" y="4848"/>
                      <a:pt x="7630" y="5608"/>
                    </a:cubicBezTo>
                    <a:cubicBezTo>
                      <a:pt x="8207" y="5061"/>
                      <a:pt x="8785" y="4514"/>
                      <a:pt x="9302" y="3967"/>
                    </a:cubicBezTo>
                    <a:cubicBezTo>
                      <a:pt x="9545" y="3693"/>
                      <a:pt x="9788" y="3420"/>
                      <a:pt x="10061" y="3146"/>
                    </a:cubicBezTo>
                    <a:cubicBezTo>
                      <a:pt x="10305" y="2903"/>
                      <a:pt x="10761" y="2569"/>
                      <a:pt x="10821" y="2295"/>
                    </a:cubicBezTo>
                    <a:cubicBezTo>
                      <a:pt x="10913" y="1869"/>
                      <a:pt x="9879" y="1717"/>
                      <a:pt x="9545" y="1535"/>
                    </a:cubicBezTo>
                    <a:cubicBezTo>
                      <a:pt x="9028" y="1201"/>
                      <a:pt x="8542" y="806"/>
                      <a:pt x="8177" y="319"/>
                    </a:cubicBezTo>
                    <a:cubicBezTo>
                      <a:pt x="8086" y="198"/>
                      <a:pt x="7964" y="107"/>
                      <a:pt x="7843" y="46"/>
                    </a:cubicBezTo>
                    <a:cubicBezTo>
                      <a:pt x="7767" y="15"/>
                      <a:pt x="7691" y="0"/>
                      <a:pt x="7615" y="0"/>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9800;p44">
                <a:extLst>
                  <a:ext uri="{FF2B5EF4-FFF2-40B4-BE49-F238E27FC236}">
                    <a16:creationId xmlns:a16="http://schemas.microsoft.com/office/drawing/2014/main" id="{713679ED-5F65-4A34-9C31-9EA3E836CE2B}"/>
                  </a:ext>
                </a:extLst>
              </p:cNvPr>
              <p:cNvSpPr/>
              <p:nvPr/>
            </p:nvSpPr>
            <p:spPr>
              <a:xfrm>
                <a:off x="2552502" y="1212377"/>
                <a:ext cx="346277" cy="180694"/>
              </a:xfrm>
              <a:custGeom>
                <a:avLst/>
                <a:gdLst/>
                <a:ahLst/>
                <a:cxnLst/>
                <a:rect l="l" t="t" r="r" b="b"/>
                <a:pathLst>
                  <a:path w="10579" h="5939" extrusionOk="0">
                    <a:moveTo>
                      <a:pt x="7964" y="0"/>
                    </a:moveTo>
                    <a:cubicBezTo>
                      <a:pt x="7204" y="0"/>
                      <a:pt x="6414" y="0"/>
                      <a:pt x="5624" y="30"/>
                    </a:cubicBezTo>
                    <a:cubicBezTo>
                      <a:pt x="5958" y="790"/>
                      <a:pt x="5897" y="1641"/>
                      <a:pt x="5472" y="2341"/>
                    </a:cubicBezTo>
                    <a:cubicBezTo>
                      <a:pt x="5046" y="3040"/>
                      <a:pt x="4438" y="3587"/>
                      <a:pt x="3709" y="3952"/>
                    </a:cubicBezTo>
                    <a:cubicBezTo>
                      <a:pt x="2922" y="4366"/>
                      <a:pt x="2065" y="4582"/>
                      <a:pt x="1204" y="4582"/>
                    </a:cubicBezTo>
                    <a:cubicBezTo>
                      <a:pt x="801" y="4582"/>
                      <a:pt x="398" y="4535"/>
                      <a:pt x="0" y="4438"/>
                    </a:cubicBezTo>
                    <a:lnTo>
                      <a:pt x="0" y="4438"/>
                    </a:lnTo>
                    <a:cubicBezTo>
                      <a:pt x="31" y="4772"/>
                      <a:pt x="122" y="5076"/>
                      <a:pt x="274" y="5350"/>
                    </a:cubicBezTo>
                    <a:cubicBezTo>
                      <a:pt x="304" y="5471"/>
                      <a:pt x="365" y="5562"/>
                      <a:pt x="456" y="5654"/>
                    </a:cubicBezTo>
                    <a:cubicBezTo>
                      <a:pt x="578" y="5684"/>
                      <a:pt x="669" y="5745"/>
                      <a:pt x="791" y="5745"/>
                    </a:cubicBezTo>
                    <a:cubicBezTo>
                      <a:pt x="1559" y="5872"/>
                      <a:pt x="2344" y="5938"/>
                      <a:pt x="3128" y="5938"/>
                    </a:cubicBezTo>
                    <a:cubicBezTo>
                      <a:pt x="5353" y="5938"/>
                      <a:pt x="7572" y="5400"/>
                      <a:pt x="9393" y="4164"/>
                    </a:cubicBezTo>
                    <a:cubicBezTo>
                      <a:pt x="9545" y="4073"/>
                      <a:pt x="9636" y="3952"/>
                      <a:pt x="9727" y="3830"/>
                    </a:cubicBezTo>
                    <a:cubicBezTo>
                      <a:pt x="9757" y="3678"/>
                      <a:pt x="9788" y="3526"/>
                      <a:pt x="9757" y="3404"/>
                    </a:cubicBezTo>
                    <a:cubicBezTo>
                      <a:pt x="9666" y="2766"/>
                      <a:pt x="9697" y="2158"/>
                      <a:pt x="9849" y="1550"/>
                    </a:cubicBezTo>
                    <a:cubicBezTo>
                      <a:pt x="9940" y="1186"/>
                      <a:pt x="10578" y="334"/>
                      <a:pt x="10213" y="122"/>
                    </a:cubicBezTo>
                    <a:cubicBezTo>
                      <a:pt x="10078" y="37"/>
                      <a:pt x="9821" y="18"/>
                      <a:pt x="9573" y="18"/>
                    </a:cubicBezTo>
                    <a:cubicBezTo>
                      <a:pt x="9374" y="18"/>
                      <a:pt x="9180" y="30"/>
                      <a:pt x="9058" y="30"/>
                    </a:cubicBezTo>
                    <a:cubicBezTo>
                      <a:pt x="8694" y="30"/>
                      <a:pt x="8329" y="0"/>
                      <a:pt x="7964" y="0"/>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9801;p44">
                <a:extLst>
                  <a:ext uri="{FF2B5EF4-FFF2-40B4-BE49-F238E27FC236}">
                    <a16:creationId xmlns:a16="http://schemas.microsoft.com/office/drawing/2014/main" id="{4B85D185-D2F2-42C4-8F86-B38B37A5D39C}"/>
                  </a:ext>
                </a:extLst>
              </p:cNvPr>
              <p:cNvSpPr/>
              <p:nvPr/>
            </p:nvSpPr>
            <p:spPr>
              <a:xfrm>
                <a:off x="2631087" y="857325"/>
                <a:ext cx="794974" cy="389288"/>
              </a:xfrm>
              <a:custGeom>
                <a:avLst/>
                <a:gdLst/>
                <a:ahLst/>
                <a:cxnLst/>
                <a:rect l="l" t="t" r="r" b="b"/>
                <a:pathLst>
                  <a:path w="24287" h="12795" extrusionOk="0">
                    <a:moveTo>
                      <a:pt x="16571" y="0"/>
                    </a:moveTo>
                    <a:cubicBezTo>
                      <a:pt x="14872" y="0"/>
                      <a:pt x="13096" y="183"/>
                      <a:pt x="11490" y="697"/>
                    </a:cubicBezTo>
                    <a:cubicBezTo>
                      <a:pt x="7812" y="1913"/>
                      <a:pt x="4195" y="5196"/>
                      <a:pt x="1247" y="7992"/>
                    </a:cubicBezTo>
                    <a:lnTo>
                      <a:pt x="1" y="9178"/>
                    </a:lnTo>
                    <a:lnTo>
                      <a:pt x="761" y="11001"/>
                    </a:lnTo>
                    <a:lnTo>
                      <a:pt x="1520" y="12795"/>
                    </a:lnTo>
                    <a:lnTo>
                      <a:pt x="3223" y="12764"/>
                    </a:lnTo>
                    <a:cubicBezTo>
                      <a:pt x="7296" y="12643"/>
                      <a:pt x="12189" y="12430"/>
                      <a:pt x="15624" y="10606"/>
                    </a:cubicBezTo>
                    <a:cubicBezTo>
                      <a:pt x="18451" y="9147"/>
                      <a:pt x="20883" y="6412"/>
                      <a:pt x="22433" y="4284"/>
                    </a:cubicBezTo>
                    <a:cubicBezTo>
                      <a:pt x="23618" y="2643"/>
                      <a:pt x="24287" y="1336"/>
                      <a:pt x="24165" y="1244"/>
                    </a:cubicBezTo>
                    <a:cubicBezTo>
                      <a:pt x="24104" y="1092"/>
                      <a:pt x="22737" y="637"/>
                      <a:pt x="20761" y="333"/>
                    </a:cubicBezTo>
                    <a:cubicBezTo>
                      <a:pt x="19542" y="146"/>
                      <a:pt x="18087" y="0"/>
                      <a:pt x="16571"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9802;p44">
                <a:extLst>
                  <a:ext uri="{FF2B5EF4-FFF2-40B4-BE49-F238E27FC236}">
                    <a16:creationId xmlns:a16="http://schemas.microsoft.com/office/drawing/2014/main" id="{60C58961-AEE7-4B0F-B4AA-233F5F1ABBB0}"/>
                  </a:ext>
                </a:extLst>
              </p:cNvPr>
              <p:cNvSpPr/>
              <p:nvPr/>
            </p:nvSpPr>
            <p:spPr>
              <a:xfrm>
                <a:off x="2631087" y="1100476"/>
                <a:ext cx="105497" cy="146131"/>
              </a:xfrm>
              <a:custGeom>
                <a:avLst/>
                <a:gdLst/>
                <a:ahLst/>
                <a:cxnLst/>
                <a:rect l="l" t="t" r="r" b="b"/>
                <a:pathLst>
                  <a:path w="3223" h="4803" extrusionOk="0">
                    <a:moveTo>
                      <a:pt x="1247" y="0"/>
                    </a:moveTo>
                    <a:lnTo>
                      <a:pt x="1" y="1186"/>
                    </a:lnTo>
                    <a:lnTo>
                      <a:pt x="761" y="3009"/>
                    </a:lnTo>
                    <a:lnTo>
                      <a:pt x="1520" y="4803"/>
                    </a:lnTo>
                    <a:lnTo>
                      <a:pt x="3223" y="4772"/>
                    </a:lnTo>
                    <a:lnTo>
                      <a:pt x="1247" y="0"/>
                    </a:ln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9803;p44">
                <a:extLst>
                  <a:ext uri="{FF2B5EF4-FFF2-40B4-BE49-F238E27FC236}">
                    <a16:creationId xmlns:a16="http://schemas.microsoft.com/office/drawing/2014/main" id="{80D3539C-C34E-446A-8F4D-062DA3B73640}"/>
                  </a:ext>
                </a:extLst>
              </p:cNvPr>
              <p:cNvSpPr/>
              <p:nvPr/>
            </p:nvSpPr>
            <p:spPr>
              <a:xfrm>
                <a:off x="3311575" y="867462"/>
                <a:ext cx="115448" cy="121183"/>
              </a:xfrm>
              <a:custGeom>
                <a:avLst/>
                <a:gdLst/>
                <a:ahLst/>
                <a:cxnLst/>
                <a:rect l="l" t="t" r="r" b="b"/>
                <a:pathLst>
                  <a:path w="3527" h="3983" extrusionOk="0">
                    <a:moveTo>
                      <a:pt x="0" y="1"/>
                    </a:moveTo>
                    <a:lnTo>
                      <a:pt x="1672" y="3983"/>
                    </a:lnTo>
                    <a:cubicBezTo>
                      <a:pt x="2858" y="2311"/>
                      <a:pt x="3526" y="1034"/>
                      <a:pt x="3405" y="913"/>
                    </a:cubicBezTo>
                    <a:cubicBezTo>
                      <a:pt x="3344" y="761"/>
                      <a:pt x="1976" y="305"/>
                      <a:pt x="0" y="1"/>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804;p44">
                <a:extLst>
                  <a:ext uri="{FF2B5EF4-FFF2-40B4-BE49-F238E27FC236}">
                    <a16:creationId xmlns:a16="http://schemas.microsoft.com/office/drawing/2014/main" id="{0E43FD16-2B5A-477E-96AA-764A2BC9A60A}"/>
                  </a:ext>
                </a:extLst>
              </p:cNvPr>
              <p:cNvSpPr/>
              <p:nvPr/>
            </p:nvSpPr>
            <p:spPr>
              <a:xfrm>
                <a:off x="3045055" y="912059"/>
                <a:ext cx="218817" cy="174061"/>
              </a:xfrm>
              <a:custGeom>
                <a:avLst/>
                <a:gdLst/>
                <a:ahLst/>
                <a:cxnLst/>
                <a:rect l="l" t="t" r="r" b="b"/>
                <a:pathLst>
                  <a:path w="6685" h="5721" extrusionOk="0">
                    <a:moveTo>
                      <a:pt x="3447" y="0"/>
                    </a:moveTo>
                    <a:cubicBezTo>
                      <a:pt x="2376" y="0"/>
                      <a:pt x="1304" y="585"/>
                      <a:pt x="818" y="1755"/>
                    </a:cubicBezTo>
                    <a:cubicBezTo>
                      <a:pt x="0" y="3748"/>
                      <a:pt x="1524" y="5720"/>
                      <a:pt x="3439" y="5720"/>
                    </a:cubicBezTo>
                    <a:cubicBezTo>
                      <a:pt x="3802" y="5720"/>
                      <a:pt x="4179" y="5649"/>
                      <a:pt x="4557" y="5494"/>
                    </a:cubicBezTo>
                    <a:cubicBezTo>
                      <a:pt x="5985" y="4886"/>
                      <a:pt x="6684" y="3214"/>
                      <a:pt x="6076" y="1755"/>
                    </a:cubicBezTo>
                    <a:cubicBezTo>
                      <a:pt x="5590" y="585"/>
                      <a:pt x="4519" y="0"/>
                      <a:pt x="3447" y="0"/>
                    </a:cubicBezTo>
                    <a:close/>
                  </a:path>
                </a:pathLst>
              </a:custGeom>
              <a:solidFill>
                <a:srgbClr val="141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9805;p44">
                <a:extLst>
                  <a:ext uri="{FF2B5EF4-FFF2-40B4-BE49-F238E27FC236}">
                    <a16:creationId xmlns:a16="http://schemas.microsoft.com/office/drawing/2014/main" id="{C6C5F486-8CE7-428B-AC93-F8790DD71794}"/>
                  </a:ext>
                </a:extLst>
              </p:cNvPr>
              <p:cNvSpPr/>
              <p:nvPr/>
            </p:nvSpPr>
            <p:spPr>
              <a:xfrm>
                <a:off x="3090714" y="936794"/>
                <a:ext cx="134334" cy="124864"/>
              </a:xfrm>
              <a:custGeom>
                <a:avLst/>
                <a:gdLst/>
                <a:ahLst/>
                <a:cxnLst/>
                <a:rect l="l" t="t" r="r" b="b"/>
                <a:pathLst>
                  <a:path w="4104" h="4104" extrusionOk="0">
                    <a:moveTo>
                      <a:pt x="2067" y="0"/>
                    </a:moveTo>
                    <a:cubicBezTo>
                      <a:pt x="912" y="0"/>
                      <a:pt x="0" y="912"/>
                      <a:pt x="0" y="2037"/>
                    </a:cubicBezTo>
                    <a:cubicBezTo>
                      <a:pt x="0" y="3192"/>
                      <a:pt x="912" y="4104"/>
                      <a:pt x="2067" y="4104"/>
                    </a:cubicBezTo>
                    <a:cubicBezTo>
                      <a:pt x="3192" y="4104"/>
                      <a:pt x="4104" y="3192"/>
                      <a:pt x="4104" y="2037"/>
                    </a:cubicBezTo>
                    <a:cubicBezTo>
                      <a:pt x="4104" y="912"/>
                      <a:pt x="3192" y="0"/>
                      <a:pt x="2067"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9806;p44">
                <a:extLst>
                  <a:ext uri="{FF2B5EF4-FFF2-40B4-BE49-F238E27FC236}">
                    <a16:creationId xmlns:a16="http://schemas.microsoft.com/office/drawing/2014/main" id="{53B72ED3-4B48-429F-AF80-F852BB4038C2}"/>
                  </a:ext>
                </a:extLst>
              </p:cNvPr>
              <p:cNvSpPr/>
              <p:nvPr/>
            </p:nvSpPr>
            <p:spPr>
              <a:xfrm>
                <a:off x="2845043" y="1015623"/>
                <a:ext cx="176068" cy="139134"/>
              </a:xfrm>
              <a:custGeom>
                <a:avLst/>
                <a:gdLst/>
                <a:ahLst/>
                <a:cxnLst/>
                <a:rect l="l" t="t" r="r" b="b"/>
                <a:pathLst>
                  <a:path w="5379" h="4573" extrusionOk="0">
                    <a:moveTo>
                      <a:pt x="2780" y="0"/>
                    </a:moveTo>
                    <a:cubicBezTo>
                      <a:pt x="1921" y="0"/>
                      <a:pt x="1063" y="464"/>
                      <a:pt x="667" y="1391"/>
                    </a:cubicBezTo>
                    <a:cubicBezTo>
                      <a:pt x="0" y="2982"/>
                      <a:pt x="1218" y="4573"/>
                      <a:pt x="2747" y="4573"/>
                    </a:cubicBezTo>
                    <a:cubicBezTo>
                      <a:pt x="3029" y="4573"/>
                      <a:pt x="3322" y="4519"/>
                      <a:pt x="3616" y="4400"/>
                    </a:cubicBezTo>
                    <a:cubicBezTo>
                      <a:pt x="4801" y="3914"/>
                      <a:pt x="5379" y="2576"/>
                      <a:pt x="4892" y="1391"/>
                    </a:cubicBezTo>
                    <a:cubicBezTo>
                      <a:pt x="4497" y="464"/>
                      <a:pt x="3639" y="0"/>
                      <a:pt x="2780" y="0"/>
                    </a:cubicBezTo>
                    <a:close/>
                  </a:path>
                </a:pathLst>
              </a:custGeom>
              <a:solidFill>
                <a:srgbClr val="141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9807;p44">
                <a:extLst>
                  <a:ext uri="{FF2B5EF4-FFF2-40B4-BE49-F238E27FC236}">
                    <a16:creationId xmlns:a16="http://schemas.microsoft.com/office/drawing/2014/main" id="{3034C95C-8D82-4B62-BF50-6CFEE413C71A}"/>
                  </a:ext>
                </a:extLst>
              </p:cNvPr>
              <p:cNvSpPr/>
              <p:nvPr/>
            </p:nvSpPr>
            <p:spPr>
              <a:xfrm>
                <a:off x="2869754" y="1034821"/>
                <a:ext cx="126478" cy="100342"/>
              </a:xfrm>
              <a:custGeom>
                <a:avLst/>
                <a:gdLst/>
                <a:ahLst/>
                <a:cxnLst/>
                <a:rect l="l" t="t" r="r" b="b"/>
                <a:pathLst>
                  <a:path w="3864" h="3298" extrusionOk="0">
                    <a:moveTo>
                      <a:pt x="1995" y="0"/>
                    </a:moveTo>
                    <a:cubicBezTo>
                      <a:pt x="1371" y="0"/>
                      <a:pt x="748" y="335"/>
                      <a:pt x="460" y="1003"/>
                    </a:cubicBezTo>
                    <a:cubicBezTo>
                      <a:pt x="1" y="2150"/>
                      <a:pt x="888" y="3297"/>
                      <a:pt x="1976" y="3297"/>
                    </a:cubicBezTo>
                    <a:cubicBezTo>
                      <a:pt x="2185" y="3297"/>
                      <a:pt x="2402" y="3255"/>
                      <a:pt x="2618" y="3161"/>
                    </a:cubicBezTo>
                    <a:cubicBezTo>
                      <a:pt x="3469" y="2827"/>
                      <a:pt x="3864" y="1854"/>
                      <a:pt x="3530" y="1003"/>
                    </a:cubicBezTo>
                    <a:cubicBezTo>
                      <a:pt x="3241" y="335"/>
                      <a:pt x="2618" y="0"/>
                      <a:pt x="1995"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1039520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3500" fill="hold"/>
                                        <p:tgtEl>
                                          <p:spTgt spid="27"/>
                                        </p:tgtEl>
                                        <p:attrNameLst>
                                          <p:attrName>ppt_x</p:attrName>
                                        </p:attrNameLst>
                                      </p:cBhvr>
                                      <p:tavLst>
                                        <p:tav tm="0">
                                          <p:val>
                                            <p:strVal val="0-#ppt_w/2"/>
                                          </p:val>
                                        </p:tav>
                                        <p:tav tm="100000">
                                          <p:val>
                                            <p:strVal val="#ppt_x"/>
                                          </p:val>
                                        </p:tav>
                                      </p:tavLst>
                                    </p:anim>
                                    <p:anim calcmode="lin" valueType="num">
                                      <p:cBhvr additive="base">
                                        <p:cTn id="8" dur="13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783"/>
        <p:cNvGrpSpPr/>
        <p:nvPr/>
      </p:nvGrpSpPr>
      <p:grpSpPr>
        <a:xfrm>
          <a:off x="0" y="0"/>
          <a:ext cx="0" cy="0"/>
          <a:chOff x="0" y="0"/>
          <a:chExt cx="0" cy="0"/>
        </a:xfrm>
      </p:grpSpPr>
      <p:pic>
        <p:nvPicPr>
          <p:cNvPr id="13" name="Picture 12" descr="Icon&#10;&#10;Description automatically generated">
            <a:extLst>
              <a:ext uri="{FF2B5EF4-FFF2-40B4-BE49-F238E27FC236}">
                <a16:creationId xmlns:a16="http://schemas.microsoft.com/office/drawing/2014/main" id="{F39DAA0C-9903-4C38-8CEB-01F8AD378811}"/>
              </a:ext>
            </a:extLst>
          </p:cNvPr>
          <p:cNvPicPr>
            <a:picLocks noChangeAspect="1"/>
          </p:cNvPicPr>
          <p:nvPr/>
        </p:nvPicPr>
        <p:blipFill>
          <a:blip r:embed="rId3"/>
          <a:stretch>
            <a:fillRect/>
          </a:stretch>
        </p:blipFill>
        <p:spPr>
          <a:xfrm>
            <a:off x="3029493" y="2161210"/>
            <a:ext cx="995304" cy="995304"/>
          </a:xfrm>
          <a:prstGeom prst="rect">
            <a:avLst/>
          </a:prstGeom>
        </p:spPr>
      </p:pic>
      <p:pic>
        <p:nvPicPr>
          <p:cNvPr id="15" name="Picture 14" descr="Icon&#10;&#10;Description automatically generated">
            <a:extLst>
              <a:ext uri="{FF2B5EF4-FFF2-40B4-BE49-F238E27FC236}">
                <a16:creationId xmlns:a16="http://schemas.microsoft.com/office/drawing/2014/main" id="{089F7629-9339-4397-8F2B-406F95DB3FC5}"/>
              </a:ext>
            </a:extLst>
          </p:cNvPr>
          <p:cNvPicPr>
            <a:picLocks noChangeAspect="1"/>
          </p:cNvPicPr>
          <p:nvPr/>
        </p:nvPicPr>
        <p:blipFill>
          <a:blip r:embed="rId4"/>
          <a:stretch>
            <a:fillRect/>
          </a:stretch>
        </p:blipFill>
        <p:spPr>
          <a:xfrm>
            <a:off x="914073" y="2113082"/>
            <a:ext cx="1070352" cy="1070352"/>
          </a:xfrm>
          <a:prstGeom prst="rect">
            <a:avLst/>
          </a:prstGeom>
        </p:spPr>
      </p:pic>
      <p:pic>
        <p:nvPicPr>
          <p:cNvPr id="17" name="Picture 16" descr="Icon&#10;&#10;Description automatically generated">
            <a:extLst>
              <a:ext uri="{FF2B5EF4-FFF2-40B4-BE49-F238E27FC236}">
                <a16:creationId xmlns:a16="http://schemas.microsoft.com/office/drawing/2014/main" id="{729DD967-ACCB-4290-8FD9-61E8CABF1B60}"/>
              </a:ext>
            </a:extLst>
          </p:cNvPr>
          <p:cNvPicPr>
            <a:picLocks noChangeAspect="1"/>
          </p:cNvPicPr>
          <p:nvPr/>
        </p:nvPicPr>
        <p:blipFill>
          <a:blip r:embed="rId5"/>
          <a:stretch>
            <a:fillRect/>
          </a:stretch>
        </p:blipFill>
        <p:spPr>
          <a:xfrm>
            <a:off x="5078457" y="2039435"/>
            <a:ext cx="1104801" cy="1104801"/>
          </a:xfrm>
          <a:prstGeom prst="rect">
            <a:avLst/>
          </a:prstGeom>
        </p:spPr>
      </p:pic>
      <p:sp>
        <p:nvSpPr>
          <p:cNvPr id="18" name="Rectangle: Rounded Corners 17">
            <a:extLst>
              <a:ext uri="{FF2B5EF4-FFF2-40B4-BE49-F238E27FC236}">
                <a16:creationId xmlns:a16="http://schemas.microsoft.com/office/drawing/2014/main" id="{EFA1FFD8-CC82-492B-AF39-3CC7C4D71106}"/>
              </a:ext>
            </a:extLst>
          </p:cNvPr>
          <p:cNvSpPr/>
          <p:nvPr/>
        </p:nvSpPr>
        <p:spPr>
          <a:xfrm>
            <a:off x="2818498" y="1853714"/>
            <a:ext cx="1417294" cy="1709212"/>
          </a:xfrm>
          <a:prstGeom prst="roundRect">
            <a:avLst/>
          </a:prstGeom>
          <a:noFill/>
          <a:ln>
            <a:solidFill>
              <a:srgbClr val="C60C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66" name="Rectangle: Rounded Corners 65">
            <a:extLst>
              <a:ext uri="{FF2B5EF4-FFF2-40B4-BE49-F238E27FC236}">
                <a16:creationId xmlns:a16="http://schemas.microsoft.com/office/drawing/2014/main" id="{1B8DDE3E-E5D6-49CB-9492-7110F9405672}"/>
              </a:ext>
            </a:extLst>
          </p:cNvPr>
          <p:cNvSpPr/>
          <p:nvPr/>
        </p:nvSpPr>
        <p:spPr>
          <a:xfrm>
            <a:off x="759990" y="1860334"/>
            <a:ext cx="1417294" cy="1709212"/>
          </a:xfrm>
          <a:prstGeom prst="roundRect">
            <a:avLst/>
          </a:prstGeom>
          <a:noFill/>
          <a:ln>
            <a:solidFill>
              <a:srgbClr val="C60C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67" name="Rectangle: Rounded Corners 66">
            <a:extLst>
              <a:ext uri="{FF2B5EF4-FFF2-40B4-BE49-F238E27FC236}">
                <a16:creationId xmlns:a16="http://schemas.microsoft.com/office/drawing/2014/main" id="{A8A37754-C0AC-4D44-9AF9-8D4B57A20B0E}"/>
              </a:ext>
            </a:extLst>
          </p:cNvPr>
          <p:cNvSpPr/>
          <p:nvPr/>
        </p:nvSpPr>
        <p:spPr>
          <a:xfrm>
            <a:off x="4922211" y="1853714"/>
            <a:ext cx="1417294" cy="1709212"/>
          </a:xfrm>
          <a:prstGeom prst="roundRect">
            <a:avLst/>
          </a:prstGeom>
          <a:noFill/>
          <a:ln>
            <a:solidFill>
              <a:srgbClr val="C60C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68" name="Google Shape;19784;p44">
            <a:extLst>
              <a:ext uri="{FF2B5EF4-FFF2-40B4-BE49-F238E27FC236}">
                <a16:creationId xmlns:a16="http://schemas.microsoft.com/office/drawing/2014/main" id="{9B5EA1AC-52F9-4B0C-93EE-5131DE2AAE08}"/>
              </a:ext>
            </a:extLst>
          </p:cNvPr>
          <p:cNvSpPr txBox="1">
            <a:spLocks noGrp="1"/>
          </p:cNvSpPr>
          <p:nvPr>
            <p:ph type="ctrTitle"/>
          </p:nvPr>
        </p:nvSpPr>
        <p:spPr>
          <a:xfrm>
            <a:off x="2778620" y="3082149"/>
            <a:ext cx="1621480" cy="487397"/>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1800" dirty="0">
                <a:solidFill>
                  <a:srgbClr val="EF3E5B"/>
                </a:solidFill>
              </a:rPr>
              <a:t>Azure Functions</a:t>
            </a:r>
            <a:endParaRPr sz="1800" dirty="0">
              <a:solidFill>
                <a:srgbClr val="EF3E5B"/>
              </a:solidFill>
            </a:endParaRPr>
          </a:p>
        </p:txBody>
      </p:sp>
      <p:sp>
        <p:nvSpPr>
          <p:cNvPr id="69" name="Google Shape;19784;p44">
            <a:extLst>
              <a:ext uri="{FF2B5EF4-FFF2-40B4-BE49-F238E27FC236}">
                <a16:creationId xmlns:a16="http://schemas.microsoft.com/office/drawing/2014/main" id="{84F09EE7-225B-4D25-9A18-05975D9BD66E}"/>
              </a:ext>
            </a:extLst>
          </p:cNvPr>
          <p:cNvSpPr txBox="1">
            <a:spLocks/>
          </p:cNvSpPr>
          <p:nvPr/>
        </p:nvSpPr>
        <p:spPr>
          <a:xfrm>
            <a:off x="612693" y="3082149"/>
            <a:ext cx="1621480" cy="48739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708EC0"/>
              </a:buClr>
              <a:buSzPts val="5200"/>
              <a:buFont typeface="Big Shoulders Text"/>
              <a:buNone/>
              <a:defRPr sz="6000" b="0" i="0" u="none" strike="noStrike" cap="none">
                <a:solidFill>
                  <a:srgbClr val="708EC0"/>
                </a:solidFill>
                <a:latin typeface="Big Shoulders Text"/>
                <a:ea typeface="Big Shoulders Text"/>
                <a:cs typeface="Big Shoulders Text"/>
                <a:sym typeface="Big Shoulders Text"/>
              </a:defRPr>
            </a:lvl1pPr>
            <a:lvl2pPr marR="0" lvl="1"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2pPr>
            <a:lvl3pPr marR="0" lvl="2"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3pPr>
            <a:lvl4pPr marR="0" lvl="3"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4pPr>
            <a:lvl5pPr marR="0" lvl="4"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5pPr>
            <a:lvl6pPr marR="0" lvl="5"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6pPr>
            <a:lvl7pPr marR="0" lvl="6"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7pPr>
            <a:lvl8pPr marR="0" lvl="7"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8pPr>
            <a:lvl9pPr marR="0" lvl="8"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9pPr>
          </a:lstStyle>
          <a:p>
            <a:r>
              <a:rPr lang="en-US" sz="1800" dirty="0">
                <a:solidFill>
                  <a:srgbClr val="EF3E5B"/>
                </a:solidFill>
              </a:rPr>
              <a:t>Blob Storage</a:t>
            </a:r>
          </a:p>
        </p:txBody>
      </p:sp>
      <p:sp>
        <p:nvSpPr>
          <p:cNvPr id="70" name="Google Shape;19784;p44">
            <a:extLst>
              <a:ext uri="{FF2B5EF4-FFF2-40B4-BE49-F238E27FC236}">
                <a16:creationId xmlns:a16="http://schemas.microsoft.com/office/drawing/2014/main" id="{22F8CA91-8D46-468F-A16D-DD4C7EF8EEB1}"/>
              </a:ext>
            </a:extLst>
          </p:cNvPr>
          <p:cNvSpPr txBox="1">
            <a:spLocks/>
          </p:cNvSpPr>
          <p:nvPr/>
        </p:nvSpPr>
        <p:spPr>
          <a:xfrm>
            <a:off x="4820117" y="3041176"/>
            <a:ext cx="1621480" cy="48739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708EC0"/>
              </a:buClr>
              <a:buSzPts val="5200"/>
              <a:buFont typeface="Big Shoulders Text"/>
              <a:buNone/>
              <a:defRPr sz="6000" b="0" i="0" u="none" strike="noStrike" cap="none">
                <a:solidFill>
                  <a:srgbClr val="708EC0"/>
                </a:solidFill>
                <a:latin typeface="Big Shoulders Text"/>
                <a:ea typeface="Big Shoulders Text"/>
                <a:cs typeface="Big Shoulders Text"/>
                <a:sym typeface="Big Shoulders Text"/>
              </a:defRPr>
            </a:lvl1pPr>
            <a:lvl2pPr marR="0" lvl="1"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2pPr>
            <a:lvl3pPr marR="0" lvl="2"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3pPr>
            <a:lvl4pPr marR="0" lvl="3"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4pPr>
            <a:lvl5pPr marR="0" lvl="4"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5pPr>
            <a:lvl6pPr marR="0" lvl="5"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6pPr>
            <a:lvl7pPr marR="0" lvl="6"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7pPr>
            <a:lvl8pPr marR="0" lvl="7"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8pPr>
            <a:lvl9pPr marR="0" lvl="8"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9pPr>
          </a:lstStyle>
          <a:p>
            <a:r>
              <a:rPr lang="en-US" sz="1800" dirty="0">
                <a:solidFill>
                  <a:srgbClr val="EF3E5B"/>
                </a:solidFill>
              </a:rPr>
              <a:t>Logic Apps</a:t>
            </a:r>
          </a:p>
        </p:txBody>
      </p:sp>
      <p:sp>
        <p:nvSpPr>
          <p:cNvPr id="11" name="Google Shape;19784;p44">
            <a:extLst>
              <a:ext uri="{FF2B5EF4-FFF2-40B4-BE49-F238E27FC236}">
                <a16:creationId xmlns:a16="http://schemas.microsoft.com/office/drawing/2014/main" id="{E8B578D7-7E01-4D3F-BE3F-8252DD6CF43D}"/>
              </a:ext>
            </a:extLst>
          </p:cNvPr>
          <p:cNvSpPr txBox="1">
            <a:spLocks/>
          </p:cNvSpPr>
          <p:nvPr/>
        </p:nvSpPr>
        <p:spPr>
          <a:xfrm>
            <a:off x="6861615" y="3041176"/>
            <a:ext cx="1621480" cy="48739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708EC0"/>
              </a:buClr>
              <a:buSzPts val="5200"/>
              <a:buFont typeface="Big Shoulders Text"/>
              <a:buNone/>
              <a:defRPr sz="6000" b="0" i="0" u="none" strike="noStrike" cap="none">
                <a:solidFill>
                  <a:srgbClr val="708EC0"/>
                </a:solidFill>
                <a:latin typeface="Big Shoulders Text"/>
                <a:ea typeface="Big Shoulders Text"/>
                <a:cs typeface="Big Shoulders Text"/>
                <a:sym typeface="Big Shoulders Text"/>
              </a:defRPr>
            </a:lvl1pPr>
            <a:lvl2pPr marR="0" lvl="1"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2pPr>
            <a:lvl3pPr marR="0" lvl="2"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3pPr>
            <a:lvl4pPr marR="0" lvl="3"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4pPr>
            <a:lvl5pPr marR="0" lvl="4"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5pPr>
            <a:lvl6pPr marR="0" lvl="5"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6pPr>
            <a:lvl7pPr marR="0" lvl="6"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7pPr>
            <a:lvl8pPr marR="0" lvl="7"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8pPr>
            <a:lvl9pPr marR="0" lvl="8"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9pPr>
          </a:lstStyle>
          <a:p>
            <a:r>
              <a:rPr lang="en-US" sz="1800" dirty="0">
                <a:solidFill>
                  <a:srgbClr val="EF3E5B"/>
                </a:solidFill>
              </a:rPr>
              <a:t>Azure Cache </a:t>
            </a:r>
          </a:p>
          <a:p>
            <a:r>
              <a:rPr lang="en-US" sz="1800" dirty="0">
                <a:solidFill>
                  <a:srgbClr val="EF3E5B"/>
                </a:solidFill>
              </a:rPr>
              <a:t>for Redis</a:t>
            </a:r>
          </a:p>
        </p:txBody>
      </p:sp>
      <p:pic>
        <p:nvPicPr>
          <p:cNvPr id="12" name="Picture 11" descr="Chart, icon&#10;&#10;Description automatically generated">
            <a:extLst>
              <a:ext uri="{FF2B5EF4-FFF2-40B4-BE49-F238E27FC236}">
                <a16:creationId xmlns:a16="http://schemas.microsoft.com/office/drawing/2014/main" id="{5A40D7E9-D841-4941-B1C5-49EDC3DF9B08}"/>
              </a:ext>
            </a:extLst>
          </p:cNvPr>
          <p:cNvPicPr>
            <a:picLocks noChangeAspect="1"/>
          </p:cNvPicPr>
          <p:nvPr/>
        </p:nvPicPr>
        <p:blipFill>
          <a:blip r:embed="rId6"/>
          <a:stretch>
            <a:fillRect/>
          </a:stretch>
        </p:blipFill>
        <p:spPr>
          <a:xfrm>
            <a:off x="7279027" y="2161210"/>
            <a:ext cx="838648" cy="838648"/>
          </a:xfrm>
          <a:prstGeom prst="rect">
            <a:avLst/>
          </a:prstGeom>
        </p:spPr>
      </p:pic>
      <p:sp>
        <p:nvSpPr>
          <p:cNvPr id="14" name="Rectangle: Rounded Corners 13">
            <a:extLst>
              <a:ext uri="{FF2B5EF4-FFF2-40B4-BE49-F238E27FC236}">
                <a16:creationId xmlns:a16="http://schemas.microsoft.com/office/drawing/2014/main" id="{44856C71-3527-4446-9DC3-7741D82D2BF5}"/>
              </a:ext>
            </a:extLst>
          </p:cNvPr>
          <p:cNvSpPr/>
          <p:nvPr/>
        </p:nvSpPr>
        <p:spPr>
          <a:xfrm>
            <a:off x="6963708" y="1860334"/>
            <a:ext cx="1417294" cy="1709212"/>
          </a:xfrm>
          <a:prstGeom prst="roundRect">
            <a:avLst/>
          </a:prstGeom>
          <a:noFill/>
          <a:ln>
            <a:solidFill>
              <a:srgbClr val="C60C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Tree>
    <p:extLst>
      <p:ext uri="{BB962C8B-B14F-4D97-AF65-F5344CB8AC3E}">
        <p14:creationId xmlns:p14="http://schemas.microsoft.com/office/powerpoint/2010/main" val="3608707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6"/>
                                        </p:tgtEl>
                                        <p:attrNameLst>
                                          <p:attrName>style.visibility</p:attrName>
                                        </p:attrNameLst>
                                      </p:cBhvr>
                                      <p:to>
                                        <p:strVal val="visible"/>
                                      </p:to>
                                    </p:set>
                                    <p:animEffect transition="in" filter="randombar(horizontal)">
                                      <p:cBhvr>
                                        <p:cTn id="10" dur="500"/>
                                        <p:tgtEl>
                                          <p:spTgt spid="6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randombar(horizontal)">
                                      <p:cBhvr>
                                        <p:cTn id="13" dur="500"/>
                                        <p:tgtEl>
                                          <p:spTgt spid="69"/>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randombar(horizontal)">
                                      <p:cBhvr>
                                        <p:cTn id="21" dur="500"/>
                                        <p:tgtEl>
                                          <p:spTgt spid="18"/>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68"/>
                                        </p:tgtEl>
                                        <p:attrNameLst>
                                          <p:attrName>style.visibility</p:attrName>
                                        </p:attrNameLst>
                                      </p:cBhvr>
                                      <p:to>
                                        <p:strVal val="visible"/>
                                      </p:to>
                                    </p:set>
                                    <p:animEffect transition="in" filter="randombar(horizontal)">
                                      <p:cBhvr>
                                        <p:cTn id="24" dur="500"/>
                                        <p:tgtEl>
                                          <p:spTgt spid="68"/>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randombar(horizontal)">
                                      <p:cBhvr>
                                        <p:cTn id="29" dur="500"/>
                                        <p:tgtEl>
                                          <p:spTgt spid="17"/>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randombar(horizontal)">
                                      <p:cBhvr>
                                        <p:cTn id="32" dur="500"/>
                                        <p:tgtEl>
                                          <p:spTgt spid="67"/>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randombar(horizontal)">
                                      <p:cBhvr>
                                        <p:cTn id="40" dur="500"/>
                                        <p:tgtEl>
                                          <p:spTgt spid="11"/>
                                        </p:tgtEl>
                                      </p:cBhvr>
                                    </p:animEffect>
                                  </p:childTnLst>
                                </p:cTn>
                              </p:par>
                              <p:par>
                                <p:cTn id="41" presetID="14" presetClass="entr" presetSubtype="1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randombar(horizontal)">
                                      <p:cBhvr>
                                        <p:cTn id="43" dur="500"/>
                                        <p:tgtEl>
                                          <p:spTgt spid="12"/>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randombar(horizontal)">
                                      <p:cBhvr>
                                        <p:cTn id="4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66" grpId="0" animBg="1"/>
      <p:bldP spid="67" grpId="0" animBg="1"/>
      <p:bldP spid="68" grpId="0"/>
      <p:bldP spid="69" grpId="0"/>
      <p:bldP spid="70" grpId="0"/>
      <p:bldP spid="11" grpId="0"/>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783"/>
        <p:cNvGrpSpPr/>
        <p:nvPr/>
      </p:nvGrpSpPr>
      <p:grpSpPr>
        <a:xfrm>
          <a:off x="0" y="0"/>
          <a:ext cx="0" cy="0"/>
          <a:chOff x="0" y="0"/>
          <a:chExt cx="0" cy="0"/>
        </a:xfrm>
      </p:grpSpPr>
      <p:sp>
        <p:nvSpPr>
          <p:cNvPr id="19784" name="Google Shape;19784;p44"/>
          <p:cNvSpPr txBox="1">
            <a:spLocks noGrp="1"/>
          </p:cNvSpPr>
          <p:nvPr>
            <p:ph type="ctrTitle"/>
          </p:nvPr>
        </p:nvSpPr>
        <p:spPr>
          <a:xfrm>
            <a:off x="-1" y="374284"/>
            <a:ext cx="9143999" cy="1119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8000" dirty="0">
                <a:solidFill>
                  <a:srgbClr val="EF3E5B"/>
                </a:solidFill>
                <a:latin typeface="Bodoni MT" panose="02070603080606020203" pitchFamily="18" charset="0"/>
              </a:rPr>
              <a:t>6</a:t>
            </a:r>
            <a:endParaRPr sz="8000" dirty="0">
              <a:solidFill>
                <a:srgbClr val="EF3E5B"/>
              </a:solidFill>
              <a:latin typeface="Bodoni MT" panose="02070603080606020203" pitchFamily="18" charset="0"/>
            </a:endParaRPr>
          </a:p>
        </p:txBody>
      </p:sp>
      <p:sp>
        <p:nvSpPr>
          <p:cNvPr id="19785" name="Google Shape;19785;p44"/>
          <p:cNvSpPr txBox="1">
            <a:spLocks noGrp="1"/>
          </p:cNvSpPr>
          <p:nvPr>
            <p:ph type="subTitle" idx="1"/>
          </p:nvPr>
        </p:nvSpPr>
        <p:spPr>
          <a:xfrm>
            <a:off x="2960171" y="4662650"/>
            <a:ext cx="3430200" cy="39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600" dirty="0"/>
              <a:t>DOTNETMASTERY</a:t>
            </a:r>
            <a:endParaRPr sz="1600" dirty="0"/>
          </a:p>
        </p:txBody>
      </p:sp>
      <p:cxnSp>
        <p:nvCxnSpPr>
          <p:cNvPr id="19786" name="Google Shape;19786;p44"/>
          <p:cNvCxnSpPr/>
          <p:nvPr/>
        </p:nvCxnSpPr>
        <p:spPr>
          <a:xfrm>
            <a:off x="1522507" y="1708029"/>
            <a:ext cx="6169200" cy="0"/>
          </a:xfrm>
          <a:prstGeom prst="straightConnector1">
            <a:avLst/>
          </a:prstGeom>
          <a:noFill/>
          <a:ln w="19050" cap="flat" cmpd="sng">
            <a:solidFill>
              <a:srgbClr val="C3C3C3"/>
            </a:solidFill>
            <a:prstDash val="solid"/>
            <a:round/>
            <a:headEnd type="none" w="med" len="med"/>
            <a:tailEnd type="none" w="med" len="med"/>
          </a:ln>
        </p:spPr>
      </p:cxnSp>
      <p:sp>
        <p:nvSpPr>
          <p:cNvPr id="26" name="Google Shape;19784;p44">
            <a:extLst>
              <a:ext uri="{FF2B5EF4-FFF2-40B4-BE49-F238E27FC236}">
                <a16:creationId xmlns:a16="http://schemas.microsoft.com/office/drawing/2014/main" id="{689F232B-2CE2-4855-8B17-96CCA1BD2C72}"/>
              </a:ext>
            </a:extLst>
          </p:cNvPr>
          <p:cNvSpPr txBox="1">
            <a:spLocks/>
          </p:cNvSpPr>
          <p:nvPr/>
        </p:nvSpPr>
        <p:spPr>
          <a:xfrm>
            <a:off x="0" y="1771901"/>
            <a:ext cx="9143999" cy="1119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708EC0"/>
              </a:buClr>
              <a:buSzPts val="5200"/>
              <a:buFont typeface="Big Shoulders Text"/>
              <a:buNone/>
              <a:defRPr sz="6000" b="0" i="0" u="none" strike="noStrike" cap="none">
                <a:solidFill>
                  <a:srgbClr val="708EC0"/>
                </a:solidFill>
                <a:latin typeface="Big Shoulders Text"/>
                <a:ea typeface="Big Shoulders Text"/>
                <a:cs typeface="Big Shoulders Text"/>
                <a:sym typeface="Big Shoulders Text"/>
              </a:defRPr>
            </a:lvl1pPr>
            <a:lvl2pPr marR="0" lvl="1"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2pPr>
            <a:lvl3pPr marR="0" lvl="2"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3pPr>
            <a:lvl4pPr marR="0" lvl="3"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4pPr>
            <a:lvl5pPr marR="0" lvl="4"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5pPr>
            <a:lvl6pPr marR="0" lvl="5"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6pPr>
            <a:lvl7pPr marR="0" lvl="6"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7pPr>
            <a:lvl8pPr marR="0" lvl="7"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8pPr>
            <a:lvl9pPr marR="0" lvl="8"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9pPr>
          </a:lstStyle>
          <a:p>
            <a:r>
              <a:rPr lang="en-US" sz="5400" dirty="0">
                <a:solidFill>
                  <a:srgbClr val="00B0F0"/>
                </a:solidFill>
              </a:rPr>
              <a:t>AZURE AD B2C - API</a:t>
            </a:r>
          </a:p>
        </p:txBody>
      </p:sp>
      <p:grpSp>
        <p:nvGrpSpPr>
          <p:cNvPr id="27" name="Google Shape;19787;p44">
            <a:extLst>
              <a:ext uri="{FF2B5EF4-FFF2-40B4-BE49-F238E27FC236}">
                <a16:creationId xmlns:a16="http://schemas.microsoft.com/office/drawing/2014/main" id="{12CA4B8F-98ED-4527-B7D0-221D754BC6FE}"/>
              </a:ext>
            </a:extLst>
          </p:cNvPr>
          <p:cNvGrpSpPr/>
          <p:nvPr/>
        </p:nvGrpSpPr>
        <p:grpSpPr>
          <a:xfrm rot="1072970">
            <a:off x="430233" y="4078724"/>
            <a:ext cx="9276397" cy="4825859"/>
            <a:chOff x="863575" y="2473396"/>
            <a:chExt cx="9490102" cy="4937035"/>
          </a:xfrm>
        </p:grpSpPr>
        <p:grpSp>
          <p:nvGrpSpPr>
            <p:cNvPr id="28" name="Google Shape;19788;p44">
              <a:extLst>
                <a:ext uri="{FF2B5EF4-FFF2-40B4-BE49-F238E27FC236}">
                  <a16:creationId xmlns:a16="http://schemas.microsoft.com/office/drawing/2014/main" id="{0A16F611-D0AB-4373-AD95-6C9EFA6F7177}"/>
                </a:ext>
              </a:extLst>
            </p:cNvPr>
            <p:cNvGrpSpPr/>
            <p:nvPr/>
          </p:nvGrpSpPr>
          <p:grpSpPr>
            <a:xfrm rot="-369367">
              <a:off x="863575" y="2583971"/>
              <a:ext cx="9490102" cy="4826460"/>
              <a:chOff x="-1565187" y="1087515"/>
              <a:chExt cx="10701345" cy="6271018"/>
            </a:xfrm>
          </p:grpSpPr>
          <p:sp>
            <p:nvSpPr>
              <p:cNvPr id="39" name="Google Shape;19789;p44">
                <a:extLst>
                  <a:ext uri="{FF2B5EF4-FFF2-40B4-BE49-F238E27FC236}">
                    <a16:creationId xmlns:a16="http://schemas.microsoft.com/office/drawing/2014/main" id="{C8CDC493-912B-418E-A979-E370E1F87B69}"/>
                  </a:ext>
                </a:extLst>
              </p:cNvPr>
              <p:cNvSpPr/>
              <p:nvPr/>
            </p:nvSpPr>
            <p:spPr>
              <a:xfrm>
                <a:off x="-1565187" y="1087515"/>
                <a:ext cx="10701345" cy="6271018"/>
              </a:xfrm>
              <a:custGeom>
                <a:avLst/>
                <a:gdLst/>
                <a:ahLst/>
                <a:cxnLst/>
                <a:rect l="l" t="t" r="r" b="b"/>
                <a:pathLst>
                  <a:path w="344810" h="206114" extrusionOk="0">
                    <a:moveTo>
                      <a:pt x="91917" y="34621"/>
                    </a:moveTo>
                    <a:cubicBezTo>
                      <a:pt x="82282" y="48603"/>
                      <a:pt x="78482" y="64470"/>
                      <a:pt x="79029" y="80093"/>
                    </a:cubicBezTo>
                    <a:cubicBezTo>
                      <a:pt x="79273" y="87084"/>
                      <a:pt x="80397" y="94105"/>
                      <a:pt x="83832" y="100610"/>
                    </a:cubicBezTo>
                    <a:cubicBezTo>
                      <a:pt x="89790" y="111948"/>
                      <a:pt x="102920" y="122161"/>
                      <a:pt x="117602" y="127936"/>
                    </a:cubicBezTo>
                    <a:cubicBezTo>
                      <a:pt x="132283" y="133680"/>
                      <a:pt x="147116" y="138392"/>
                      <a:pt x="163681" y="139972"/>
                    </a:cubicBezTo>
                    <a:cubicBezTo>
                      <a:pt x="189791" y="142434"/>
                      <a:pt x="220065" y="138240"/>
                      <a:pt x="240431" y="126021"/>
                    </a:cubicBezTo>
                    <a:cubicBezTo>
                      <a:pt x="248698" y="121066"/>
                      <a:pt x="255081" y="114440"/>
                      <a:pt x="258668" y="107115"/>
                    </a:cubicBezTo>
                    <a:cubicBezTo>
                      <a:pt x="262468" y="99303"/>
                      <a:pt x="263045" y="90428"/>
                      <a:pt x="258273" y="82920"/>
                    </a:cubicBezTo>
                    <a:cubicBezTo>
                      <a:pt x="253501" y="75443"/>
                      <a:pt x="242832" y="69759"/>
                      <a:pt x="231464" y="70032"/>
                    </a:cubicBezTo>
                    <a:cubicBezTo>
                      <a:pt x="220065" y="70306"/>
                      <a:pt x="209275" y="77540"/>
                      <a:pt x="209579" y="85807"/>
                    </a:cubicBezTo>
                    <a:cubicBezTo>
                      <a:pt x="204868" y="80093"/>
                      <a:pt x="208941" y="71613"/>
                      <a:pt x="217512" y="69242"/>
                    </a:cubicBezTo>
                    <a:cubicBezTo>
                      <a:pt x="220765" y="68360"/>
                      <a:pt x="224412" y="68239"/>
                      <a:pt x="227482" y="67023"/>
                    </a:cubicBezTo>
                    <a:cubicBezTo>
                      <a:pt x="229944" y="66050"/>
                      <a:pt x="231798" y="64439"/>
                      <a:pt x="234139" y="63284"/>
                    </a:cubicBezTo>
                    <a:cubicBezTo>
                      <a:pt x="242498" y="59272"/>
                      <a:pt x="255720" y="64075"/>
                      <a:pt x="256236" y="71339"/>
                    </a:cubicBezTo>
                    <a:cubicBezTo>
                      <a:pt x="256328" y="72433"/>
                      <a:pt x="256176" y="73619"/>
                      <a:pt x="256905" y="74591"/>
                    </a:cubicBezTo>
                    <a:cubicBezTo>
                      <a:pt x="259367" y="77965"/>
                      <a:pt x="266480" y="74774"/>
                      <a:pt x="271708" y="75351"/>
                    </a:cubicBezTo>
                    <a:cubicBezTo>
                      <a:pt x="277118" y="75929"/>
                      <a:pt x="279519" y="80549"/>
                      <a:pt x="280279" y="84470"/>
                    </a:cubicBezTo>
                    <a:cubicBezTo>
                      <a:pt x="281860" y="92677"/>
                      <a:pt x="280918" y="101157"/>
                      <a:pt x="277574" y="108817"/>
                    </a:cubicBezTo>
                    <a:cubicBezTo>
                      <a:pt x="283927" y="105899"/>
                      <a:pt x="288547" y="100185"/>
                      <a:pt x="290097" y="93346"/>
                    </a:cubicBezTo>
                    <a:cubicBezTo>
                      <a:pt x="291435" y="87266"/>
                      <a:pt x="290432" y="81066"/>
                      <a:pt x="289428" y="74956"/>
                    </a:cubicBezTo>
                    <a:cubicBezTo>
                      <a:pt x="296085" y="81370"/>
                      <a:pt x="298942" y="89789"/>
                      <a:pt x="297058" y="97722"/>
                    </a:cubicBezTo>
                    <a:cubicBezTo>
                      <a:pt x="306298" y="76719"/>
                      <a:pt x="302347" y="53983"/>
                      <a:pt x="296176" y="32463"/>
                    </a:cubicBezTo>
                    <a:cubicBezTo>
                      <a:pt x="295021" y="28542"/>
                      <a:pt x="293866" y="24560"/>
                      <a:pt x="294565" y="20579"/>
                    </a:cubicBezTo>
                    <a:cubicBezTo>
                      <a:pt x="295264" y="16627"/>
                      <a:pt x="298274" y="12615"/>
                      <a:pt x="303380" y="11095"/>
                    </a:cubicBezTo>
                    <a:cubicBezTo>
                      <a:pt x="313168" y="8177"/>
                      <a:pt x="322833" y="15533"/>
                      <a:pt x="327180" y="22493"/>
                    </a:cubicBezTo>
                    <a:cubicBezTo>
                      <a:pt x="332925" y="31642"/>
                      <a:pt x="335782" y="41582"/>
                      <a:pt x="338031" y="51521"/>
                    </a:cubicBezTo>
                    <a:cubicBezTo>
                      <a:pt x="342013" y="69151"/>
                      <a:pt x="344202" y="87175"/>
                      <a:pt x="344536" y="105261"/>
                    </a:cubicBezTo>
                    <a:cubicBezTo>
                      <a:pt x="344809" y="119182"/>
                      <a:pt x="343928" y="133316"/>
                      <a:pt x="338426" y="146659"/>
                    </a:cubicBezTo>
                    <a:cubicBezTo>
                      <a:pt x="332894" y="160003"/>
                      <a:pt x="322347" y="172648"/>
                      <a:pt x="306450" y="180459"/>
                    </a:cubicBezTo>
                    <a:cubicBezTo>
                      <a:pt x="294140" y="186508"/>
                      <a:pt x="279459" y="189365"/>
                      <a:pt x="265142" y="192101"/>
                    </a:cubicBezTo>
                    <a:cubicBezTo>
                      <a:pt x="239184" y="197025"/>
                      <a:pt x="213105" y="202040"/>
                      <a:pt x="186448" y="204077"/>
                    </a:cubicBezTo>
                    <a:cubicBezTo>
                      <a:pt x="159791" y="206113"/>
                      <a:pt x="132283" y="205110"/>
                      <a:pt x="107145" y="198393"/>
                    </a:cubicBezTo>
                    <a:cubicBezTo>
                      <a:pt x="96385" y="195505"/>
                      <a:pt x="83224" y="191888"/>
                      <a:pt x="74531" y="197359"/>
                    </a:cubicBezTo>
                    <a:cubicBezTo>
                      <a:pt x="72008" y="198970"/>
                      <a:pt x="70123" y="201250"/>
                      <a:pt x="66962" y="202010"/>
                    </a:cubicBezTo>
                    <a:cubicBezTo>
                      <a:pt x="63528" y="202830"/>
                      <a:pt x="59941" y="201584"/>
                      <a:pt x="56780" y="200368"/>
                    </a:cubicBezTo>
                    <a:lnTo>
                      <a:pt x="27813" y="189183"/>
                    </a:lnTo>
                    <a:cubicBezTo>
                      <a:pt x="23010" y="187359"/>
                      <a:pt x="17995" y="185353"/>
                      <a:pt x="15198" y="181949"/>
                    </a:cubicBezTo>
                    <a:cubicBezTo>
                      <a:pt x="10548" y="176234"/>
                      <a:pt x="13071" y="167693"/>
                      <a:pt x="5867" y="163650"/>
                    </a:cubicBezTo>
                    <a:cubicBezTo>
                      <a:pt x="7934" y="160672"/>
                      <a:pt x="1" y="161036"/>
                      <a:pt x="4560" y="160884"/>
                    </a:cubicBezTo>
                    <a:cubicBezTo>
                      <a:pt x="7204" y="132495"/>
                      <a:pt x="3131" y="107267"/>
                      <a:pt x="18816" y="73649"/>
                    </a:cubicBezTo>
                    <a:cubicBezTo>
                      <a:pt x="24530" y="61369"/>
                      <a:pt x="34925" y="50488"/>
                      <a:pt x="46688" y="40700"/>
                    </a:cubicBezTo>
                    <a:cubicBezTo>
                      <a:pt x="71370" y="20183"/>
                      <a:pt x="104531" y="2524"/>
                      <a:pt x="142860" y="1"/>
                    </a:cubicBezTo>
                    <a:cubicBezTo>
                      <a:pt x="120854" y="5259"/>
                      <a:pt x="102069" y="19910"/>
                      <a:pt x="91917" y="34621"/>
                    </a:cubicBezTo>
                    <a:close/>
                  </a:path>
                </a:pathLst>
              </a:custGeom>
              <a:solidFill>
                <a:srgbClr val="F1C9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0" name="Google Shape;19790;p44">
                <a:extLst>
                  <a:ext uri="{FF2B5EF4-FFF2-40B4-BE49-F238E27FC236}">
                    <a16:creationId xmlns:a16="http://schemas.microsoft.com/office/drawing/2014/main" id="{B718C589-77E2-4B13-A974-B8384F50828A}"/>
                  </a:ext>
                </a:extLst>
              </p:cNvPr>
              <p:cNvSpPr/>
              <p:nvPr/>
            </p:nvSpPr>
            <p:spPr>
              <a:xfrm>
                <a:off x="-158454" y="1585956"/>
                <a:ext cx="5860132" cy="5066006"/>
              </a:xfrm>
              <a:custGeom>
                <a:avLst/>
                <a:gdLst/>
                <a:ahLst/>
                <a:cxnLst/>
                <a:rect l="l" t="t" r="r" b="b"/>
                <a:pathLst>
                  <a:path w="179031" h="166508" extrusionOk="0">
                    <a:moveTo>
                      <a:pt x="26505" y="22767"/>
                    </a:moveTo>
                    <a:cubicBezTo>
                      <a:pt x="28420" y="20670"/>
                      <a:pt x="30913" y="18907"/>
                      <a:pt x="33405" y="17174"/>
                    </a:cubicBezTo>
                    <a:cubicBezTo>
                      <a:pt x="43648" y="10031"/>
                      <a:pt x="51308" y="7144"/>
                      <a:pt x="61551" y="1"/>
                    </a:cubicBezTo>
                    <a:cubicBezTo>
                      <a:pt x="50579" y="9059"/>
                      <a:pt x="43800" y="14925"/>
                      <a:pt x="36749" y="25928"/>
                    </a:cubicBezTo>
                    <a:cubicBezTo>
                      <a:pt x="26505" y="41856"/>
                      <a:pt x="18481" y="60093"/>
                      <a:pt x="22432" y="77479"/>
                    </a:cubicBezTo>
                    <a:cubicBezTo>
                      <a:pt x="22706" y="78634"/>
                      <a:pt x="23040" y="79820"/>
                      <a:pt x="23891" y="80792"/>
                    </a:cubicBezTo>
                    <a:cubicBezTo>
                      <a:pt x="25077" y="82160"/>
                      <a:pt x="27174" y="82981"/>
                      <a:pt x="28207" y="84409"/>
                    </a:cubicBezTo>
                    <a:cubicBezTo>
                      <a:pt x="29180" y="85716"/>
                      <a:pt x="29089" y="87297"/>
                      <a:pt x="29150" y="88786"/>
                    </a:cubicBezTo>
                    <a:cubicBezTo>
                      <a:pt x="29666" y="101097"/>
                      <a:pt x="41855" y="111340"/>
                      <a:pt x="54560" y="119212"/>
                    </a:cubicBezTo>
                    <a:cubicBezTo>
                      <a:pt x="64287" y="125231"/>
                      <a:pt x="74470" y="130459"/>
                      <a:pt x="85017" y="134927"/>
                    </a:cubicBezTo>
                    <a:cubicBezTo>
                      <a:pt x="70792" y="127571"/>
                      <a:pt x="56232" y="119972"/>
                      <a:pt x="46445" y="109334"/>
                    </a:cubicBezTo>
                    <a:cubicBezTo>
                      <a:pt x="58664" y="118088"/>
                      <a:pt x="74318" y="124197"/>
                      <a:pt x="90944" y="126720"/>
                    </a:cubicBezTo>
                    <a:cubicBezTo>
                      <a:pt x="97266" y="127693"/>
                      <a:pt x="104622" y="128574"/>
                      <a:pt x="107966" y="132708"/>
                    </a:cubicBezTo>
                    <a:cubicBezTo>
                      <a:pt x="109030" y="134015"/>
                      <a:pt x="109546" y="135535"/>
                      <a:pt x="110640" y="136842"/>
                    </a:cubicBezTo>
                    <a:cubicBezTo>
                      <a:pt x="114014" y="140763"/>
                      <a:pt x="121522" y="141219"/>
                      <a:pt x="127662" y="140428"/>
                    </a:cubicBezTo>
                    <a:cubicBezTo>
                      <a:pt x="133832" y="139638"/>
                      <a:pt x="140185" y="137997"/>
                      <a:pt x="146203" y="139273"/>
                    </a:cubicBezTo>
                    <a:cubicBezTo>
                      <a:pt x="149395" y="139973"/>
                      <a:pt x="152191" y="141432"/>
                      <a:pt x="155109" y="142678"/>
                    </a:cubicBezTo>
                    <a:cubicBezTo>
                      <a:pt x="162678" y="145778"/>
                      <a:pt x="170824" y="147267"/>
                      <a:pt x="179031" y="147085"/>
                    </a:cubicBezTo>
                    <a:cubicBezTo>
                      <a:pt x="157055" y="150307"/>
                      <a:pt x="136538" y="157632"/>
                      <a:pt x="114683" y="161341"/>
                    </a:cubicBezTo>
                    <a:cubicBezTo>
                      <a:pt x="99364" y="163955"/>
                      <a:pt x="83558" y="164715"/>
                      <a:pt x="67874" y="165505"/>
                    </a:cubicBezTo>
                    <a:cubicBezTo>
                      <a:pt x="57600" y="165991"/>
                      <a:pt x="47235" y="166508"/>
                      <a:pt x="37052" y="165322"/>
                    </a:cubicBezTo>
                    <a:cubicBezTo>
                      <a:pt x="46779" y="163134"/>
                      <a:pt x="55837" y="159304"/>
                      <a:pt x="63375" y="154258"/>
                    </a:cubicBezTo>
                    <a:cubicBezTo>
                      <a:pt x="53649" y="148149"/>
                      <a:pt x="44378" y="141371"/>
                      <a:pt x="35624" y="133924"/>
                    </a:cubicBezTo>
                    <a:cubicBezTo>
                      <a:pt x="21125" y="121522"/>
                      <a:pt x="8389" y="106781"/>
                      <a:pt x="7265" y="90367"/>
                    </a:cubicBezTo>
                    <a:cubicBezTo>
                      <a:pt x="6231" y="88634"/>
                      <a:pt x="6414" y="86446"/>
                      <a:pt x="7751" y="84957"/>
                    </a:cubicBezTo>
                    <a:cubicBezTo>
                      <a:pt x="8481" y="90823"/>
                      <a:pt x="10517" y="96476"/>
                      <a:pt x="13709" y="101461"/>
                    </a:cubicBezTo>
                    <a:cubicBezTo>
                      <a:pt x="16687" y="98209"/>
                      <a:pt x="14377" y="93893"/>
                      <a:pt x="13283" y="90063"/>
                    </a:cubicBezTo>
                    <a:cubicBezTo>
                      <a:pt x="12432" y="87084"/>
                      <a:pt x="12341" y="84014"/>
                      <a:pt x="12280" y="80975"/>
                    </a:cubicBezTo>
                    <a:lnTo>
                      <a:pt x="11733" y="53406"/>
                    </a:lnTo>
                    <a:cubicBezTo>
                      <a:pt x="5836" y="62859"/>
                      <a:pt x="4407" y="73832"/>
                      <a:pt x="7751" y="83923"/>
                    </a:cubicBezTo>
                    <a:cubicBezTo>
                      <a:pt x="3921" y="77753"/>
                      <a:pt x="0" y="70792"/>
                      <a:pt x="2857" y="64318"/>
                    </a:cubicBezTo>
                    <a:cubicBezTo>
                      <a:pt x="3982" y="61734"/>
                      <a:pt x="6201" y="59363"/>
                      <a:pt x="6687" y="56689"/>
                    </a:cubicBezTo>
                    <a:cubicBezTo>
                      <a:pt x="7082" y="54379"/>
                      <a:pt x="6201" y="52038"/>
                      <a:pt x="6383" y="49698"/>
                    </a:cubicBezTo>
                    <a:cubicBezTo>
                      <a:pt x="6687" y="44804"/>
                      <a:pt x="10791" y="37843"/>
                      <a:pt x="14651" y="33801"/>
                    </a:cubicBezTo>
                    <a:cubicBezTo>
                      <a:pt x="16019" y="32403"/>
                      <a:pt x="17873" y="31308"/>
                      <a:pt x="19514" y="30062"/>
                    </a:cubicBezTo>
                    <a:cubicBezTo>
                      <a:pt x="21216" y="28755"/>
                      <a:pt x="26748" y="24713"/>
                      <a:pt x="26505" y="2276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9791;p44">
                <a:extLst>
                  <a:ext uri="{FF2B5EF4-FFF2-40B4-BE49-F238E27FC236}">
                    <a16:creationId xmlns:a16="http://schemas.microsoft.com/office/drawing/2014/main" id="{31B0FD3F-8F0D-4B23-963A-81F86AC9F63C}"/>
                  </a:ext>
                </a:extLst>
              </p:cNvPr>
              <p:cNvSpPr/>
              <p:nvPr/>
            </p:nvSpPr>
            <p:spPr>
              <a:xfrm>
                <a:off x="-1473674" y="3228350"/>
                <a:ext cx="2139134" cy="3539188"/>
              </a:xfrm>
              <a:custGeom>
                <a:avLst/>
                <a:gdLst/>
                <a:ahLst/>
                <a:cxnLst/>
                <a:rect l="l" t="t" r="r" b="b"/>
                <a:pathLst>
                  <a:path w="65352" h="116325" extrusionOk="0">
                    <a:moveTo>
                      <a:pt x="11369" y="33223"/>
                    </a:moveTo>
                    <a:cubicBezTo>
                      <a:pt x="11460" y="29180"/>
                      <a:pt x="12676" y="25229"/>
                      <a:pt x="13861" y="21277"/>
                    </a:cubicBezTo>
                    <a:cubicBezTo>
                      <a:pt x="14895" y="17903"/>
                      <a:pt x="15928" y="14499"/>
                      <a:pt x="17479" y="11216"/>
                    </a:cubicBezTo>
                    <a:cubicBezTo>
                      <a:pt x="19424" y="6839"/>
                      <a:pt x="22403" y="3010"/>
                      <a:pt x="26141" y="0"/>
                    </a:cubicBezTo>
                    <a:cubicBezTo>
                      <a:pt x="19697" y="17721"/>
                      <a:pt x="21035" y="36445"/>
                      <a:pt x="22433" y="54773"/>
                    </a:cubicBezTo>
                    <a:cubicBezTo>
                      <a:pt x="22950" y="61703"/>
                      <a:pt x="23558" y="68816"/>
                      <a:pt x="27631" y="75078"/>
                    </a:cubicBezTo>
                    <a:cubicBezTo>
                      <a:pt x="28299" y="76081"/>
                      <a:pt x="29059" y="77084"/>
                      <a:pt x="29333" y="78208"/>
                    </a:cubicBezTo>
                    <a:cubicBezTo>
                      <a:pt x="29758" y="79910"/>
                      <a:pt x="28968" y="81643"/>
                      <a:pt x="28147" y="83284"/>
                    </a:cubicBezTo>
                    <a:cubicBezTo>
                      <a:pt x="27205" y="85230"/>
                      <a:pt x="26263" y="87175"/>
                      <a:pt x="25321" y="89090"/>
                    </a:cubicBezTo>
                    <a:cubicBezTo>
                      <a:pt x="24804" y="90154"/>
                      <a:pt x="24287" y="91278"/>
                      <a:pt x="24622" y="92373"/>
                    </a:cubicBezTo>
                    <a:cubicBezTo>
                      <a:pt x="25077" y="93862"/>
                      <a:pt x="26962" y="94804"/>
                      <a:pt x="28391" y="95868"/>
                    </a:cubicBezTo>
                    <a:cubicBezTo>
                      <a:pt x="31765" y="98300"/>
                      <a:pt x="33345" y="101917"/>
                      <a:pt x="36901" y="104196"/>
                    </a:cubicBezTo>
                    <a:cubicBezTo>
                      <a:pt x="42768" y="107905"/>
                      <a:pt x="51583" y="106811"/>
                      <a:pt x="58969" y="105230"/>
                    </a:cubicBezTo>
                    <a:cubicBezTo>
                      <a:pt x="54865" y="102342"/>
                      <a:pt x="50184" y="100306"/>
                      <a:pt x="45230" y="99303"/>
                    </a:cubicBezTo>
                    <a:cubicBezTo>
                      <a:pt x="42585" y="98756"/>
                      <a:pt x="39728" y="98391"/>
                      <a:pt x="37692" y="97023"/>
                    </a:cubicBezTo>
                    <a:lnTo>
                      <a:pt x="43254" y="93406"/>
                    </a:lnTo>
                    <a:cubicBezTo>
                      <a:pt x="43862" y="93011"/>
                      <a:pt x="44531" y="92555"/>
                      <a:pt x="44683" y="91917"/>
                    </a:cubicBezTo>
                    <a:cubicBezTo>
                      <a:pt x="44956" y="90944"/>
                      <a:pt x="43832" y="90123"/>
                      <a:pt x="42889" y="89424"/>
                    </a:cubicBezTo>
                    <a:cubicBezTo>
                      <a:pt x="36871" y="85017"/>
                      <a:pt x="33983" y="78786"/>
                      <a:pt x="32008" y="72676"/>
                    </a:cubicBezTo>
                    <a:cubicBezTo>
                      <a:pt x="28786" y="62889"/>
                      <a:pt x="27418" y="52615"/>
                      <a:pt x="27935" y="42372"/>
                    </a:cubicBezTo>
                    <a:cubicBezTo>
                      <a:pt x="27661" y="49606"/>
                      <a:pt x="30154" y="56749"/>
                      <a:pt x="32889" y="63710"/>
                    </a:cubicBezTo>
                    <a:cubicBezTo>
                      <a:pt x="37935" y="76628"/>
                      <a:pt x="44926" y="90306"/>
                      <a:pt x="60215" y="97509"/>
                    </a:cubicBezTo>
                    <a:cubicBezTo>
                      <a:pt x="61340" y="98026"/>
                      <a:pt x="62525" y="98573"/>
                      <a:pt x="63254" y="99424"/>
                    </a:cubicBezTo>
                    <a:cubicBezTo>
                      <a:pt x="64561" y="101005"/>
                      <a:pt x="63619" y="103072"/>
                      <a:pt x="63832" y="104926"/>
                    </a:cubicBezTo>
                    <a:cubicBezTo>
                      <a:pt x="64014" y="106719"/>
                      <a:pt x="65352" y="108452"/>
                      <a:pt x="64926" y="110184"/>
                    </a:cubicBezTo>
                    <a:cubicBezTo>
                      <a:pt x="64470" y="112039"/>
                      <a:pt x="62251" y="113376"/>
                      <a:pt x="59941" y="114136"/>
                    </a:cubicBezTo>
                    <a:cubicBezTo>
                      <a:pt x="53406" y="116324"/>
                      <a:pt x="45868" y="115412"/>
                      <a:pt x="38847" y="114470"/>
                    </a:cubicBezTo>
                    <a:cubicBezTo>
                      <a:pt x="33254" y="113710"/>
                      <a:pt x="27540" y="112950"/>
                      <a:pt x="22494" y="110975"/>
                    </a:cubicBezTo>
                    <a:cubicBezTo>
                      <a:pt x="15746" y="108391"/>
                      <a:pt x="10731" y="103923"/>
                      <a:pt x="5837" y="99576"/>
                    </a:cubicBezTo>
                    <a:cubicBezTo>
                      <a:pt x="4621" y="98513"/>
                      <a:pt x="3375" y="97418"/>
                      <a:pt x="3071" y="96050"/>
                    </a:cubicBezTo>
                    <a:cubicBezTo>
                      <a:pt x="2828" y="94956"/>
                      <a:pt x="3193" y="93862"/>
                      <a:pt x="3405" y="92768"/>
                    </a:cubicBezTo>
                    <a:cubicBezTo>
                      <a:pt x="3922" y="90154"/>
                      <a:pt x="3497" y="87449"/>
                      <a:pt x="3193" y="84835"/>
                    </a:cubicBezTo>
                    <a:cubicBezTo>
                      <a:pt x="2038" y="75442"/>
                      <a:pt x="1" y="62707"/>
                      <a:pt x="4834" y="53740"/>
                    </a:cubicBezTo>
                    <a:cubicBezTo>
                      <a:pt x="6323" y="51035"/>
                      <a:pt x="9758" y="49424"/>
                      <a:pt x="11247" y="46779"/>
                    </a:cubicBezTo>
                    <a:cubicBezTo>
                      <a:pt x="13466" y="42767"/>
                      <a:pt x="11247" y="37417"/>
                      <a:pt x="11369" y="3322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 name="Google Shape;19792;p44">
                <a:extLst>
                  <a:ext uri="{FF2B5EF4-FFF2-40B4-BE49-F238E27FC236}">
                    <a16:creationId xmlns:a16="http://schemas.microsoft.com/office/drawing/2014/main" id="{919F5899-CC1A-44BF-A18B-591C47F12351}"/>
                  </a:ext>
                </a:extLst>
              </p:cNvPr>
              <p:cNvGrpSpPr/>
              <p:nvPr/>
            </p:nvGrpSpPr>
            <p:grpSpPr>
              <a:xfrm>
                <a:off x="77300" y="1193696"/>
                <a:ext cx="2052449" cy="1692547"/>
                <a:chOff x="77300" y="1193696"/>
                <a:chExt cx="2052449" cy="1692547"/>
              </a:xfrm>
            </p:grpSpPr>
            <p:sp>
              <p:nvSpPr>
                <p:cNvPr id="44" name="Google Shape;19793;p44">
                  <a:extLst>
                    <a:ext uri="{FF2B5EF4-FFF2-40B4-BE49-F238E27FC236}">
                      <a16:creationId xmlns:a16="http://schemas.microsoft.com/office/drawing/2014/main" id="{EB3B9F77-B337-42BE-BE70-C08260E68BD6}"/>
                    </a:ext>
                  </a:extLst>
                </p:cNvPr>
                <p:cNvSpPr/>
                <p:nvPr/>
              </p:nvSpPr>
              <p:spPr>
                <a:xfrm>
                  <a:off x="1879967" y="1193696"/>
                  <a:ext cx="249782" cy="399237"/>
                </a:xfrm>
                <a:custGeom>
                  <a:avLst/>
                  <a:gdLst/>
                  <a:ahLst/>
                  <a:cxnLst/>
                  <a:rect l="l" t="t" r="r" b="b"/>
                  <a:pathLst>
                    <a:path w="7631" h="13122" extrusionOk="0">
                      <a:moveTo>
                        <a:pt x="4463" y="1"/>
                      </a:moveTo>
                      <a:cubicBezTo>
                        <a:pt x="4142" y="1"/>
                        <a:pt x="3817" y="214"/>
                        <a:pt x="3861" y="523"/>
                      </a:cubicBezTo>
                      <a:cubicBezTo>
                        <a:pt x="3478" y="276"/>
                        <a:pt x="3045" y="154"/>
                        <a:pt x="2614" y="154"/>
                      </a:cubicBezTo>
                      <a:cubicBezTo>
                        <a:pt x="1986" y="154"/>
                        <a:pt x="1364" y="413"/>
                        <a:pt x="913" y="918"/>
                      </a:cubicBezTo>
                      <a:cubicBezTo>
                        <a:pt x="457" y="1465"/>
                        <a:pt x="1" y="3562"/>
                        <a:pt x="1034" y="3866"/>
                      </a:cubicBezTo>
                      <a:cubicBezTo>
                        <a:pt x="1137" y="3900"/>
                        <a:pt x="1229" y="3915"/>
                        <a:pt x="1311" y="3915"/>
                      </a:cubicBezTo>
                      <a:cubicBezTo>
                        <a:pt x="2208" y="3915"/>
                        <a:pt x="2002" y="2095"/>
                        <a:pt x="2281" y="1678"/>
                      </a:cubicBezTo>
                      <a:cubicBezTo>
                        <a:pt x="2474" y="1372"/>
                        <a:pt x="2864" y="1194"/>
                        <a:pt x="3219" y="1194"/>
                      </a:cubicBezTo>
                      <a:cubicBezTo>
                        <a:pt x="3534" y="1194"/>
                        <a:pt x="3822" y="1333"/>
                        <a:pt x="3922" y="1648"/>
                      </a:cubicBezTo>
                      <a:cubicBezTo>
                        <a:pt x="4067" y="1586"/>
                        <a:pt x="4218" y="1555"/>
                        <a:pt x="4368" y="1555"/>
                      </a:cubicBezTo>
                      <a:cubicBezTo>
                        <a:pt x="4660" y="1555"/>
                        <a:pt x="4947" y="1670"/>
                        <a:pt x="5168" y="1891"/>
                      </a:cubicBezTo>
                      <a:cubicBezTo>
                        <a:pt x="5472" y="2225"/>
                        <a:pt x="5715" y="2620"/>
                        <a:pt x="5837" y="3076"/>
                      </a:cubicBezTo>
                      <a:cubicBezTo>
                        <a:pt x="6840" y="6025"/>
                        <a:pt x="6749" y="9246"/>
                        <a:pt x="5563" y="12134"/>
                      </a:cubicBezTo>
                      <a:cubicBezTo>
                        <a:pt x="5492" y="12101"/>
                        <a:pt x="5419" y="12086"/>
                        <a:pt x="5349" y="12086"/>
                      </a:cubicBezTo>
                      <a:cubicBezTo>
                        <a:pt x="5030" y="12086"/>
                        <a:pt x="4754" y="12394"/>
                        <a:pt x="4803" y="12742"/>
                      </a:cubicBezTo>
                      <a:cubicBezTo>
                        <a:pt x="4873" y="12987"/>
                        <a:pt x="5135" y="13121"/>
                        <a:pt x="5403" y="13121"/>
                      </a:cubicBezTo>
                      <a:cubicBezTo>
                        <a:pt x="5599" y="13121"/>
                        <a:pt x="5799" y="13049"/>
                        <a:pt x="5928" y="12894"/>
                      </a:cubicBezTo>
                      <a:cubicBezTo>
                        <a:pt x="6202" y="12529"/>
                        <a:pt x="6232" y="12012"/>
                        <a:pt x="5958" y="11617"/>
                      </a:cubicBezTo>
                      <a:cubicBezTo>
                        <a:pt x="6749" y="11496"/>
                        <a:pt x="7114" y="10553"/>
                        <a:pt x="7235" y="9763"/>
                      </a:cubicBezTo>
                      <a:cubicBezTo>
                        <a:pt x="7630" y="7028"/>
                        <a:pt x="7326" y="4231"/>
                        <a:pt x="6354" y="1648"/>
                      </a:cubicBezTo>
                      <a:cubicBezTo>
                        <a:pt x="6171" y="1222"/>
                        <a:pt x="5898" y="766"/>
                        <a:pt x="5442" y="766"/>
                      </a:cubicBezTo>
                      <a:cubicBezTo>
                        <a:pt x="5442" y="918"/>
                        <a:pt x="5442" y="1070"/>
                        <a:pt x="5442" y="1222"/>
                      </a:cubicBezTo>
                      <a:cubicBezTo>
                        <a:pt x="5381" y="796"/>
                        <a:pt x="5168" y="371"/>
                        <a:pt x="4803" y="97"/>
                      </a:cubicBezTo>
                      <a:cubicBezTo>
                        <a:pt x="4704" y="31"/>
                        <a:pt x="4584" y="1"/>
                        <a:pt x="4463" y="1"/>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19794;p44">
                  <a:extLst>
                    <a:ext uri="{FF2B5EF4-FFF2-40B4-BE49-F238E27FC236}">
                      <a16:creationId xmlns:a16="http://schemas.microsoft.com/office/drawing/2014/main" id="{E202A6BD-FF6F-4FE7-A691-83485EA0C8A7}"/>
                    </a:ext>
                  </a:extLst>
                </p:cNvPr>
                <p:cNvSpPr/>
                <p:nvPr/>
              </p:nvSpPr>
              <p:spPr>
                <a:xfrm>
                  <a:off x="77300" y="1957224"/>
                  <a:ext cx="845742" cy="269657"/>
                </a:xfrm>
                <a:custGeom>
                  <a:avLst/>
                  <a:gdLst/>
                  <a:ahLst/>
                  <a:cxnLst/>
                  <a:rect l="l" t="t" r="r" b="b"/>
                  <a:pathLst>
                    <a:path w="25838" h="8863" extrusionOk="0">
                      <a:moveTo>
                        <a:pt x="4465" y="0"/>
                      </a:moveTo>
                      <a:cubicBezTo>
                        <a:pt x="4017" y="0"/>
                        <a:pt x="3570" y="40"/>
                        <a:pt x="3132" y="139"/>
                      </a:cubicBezTo>
                      <a:cubicBezTo>
                        <a:pt x="1885" y="412"/>
                        <a:pt x="730" y="1354"/>
                        <a:pt x="791" y="2418"/>
                      </a:cubicBezTo>
                      <a:cubicBezTo>
                        <a:pt x="822" y="2965"/>
                        <a:pt x="1186" y="3452"/>
                        <a:pt x="1156" y="4029"/>
                      </a:cubicBezTo>
                      <a:cubicBezTo>
                        <a:pt x="1095" y="4394"/>
                        <a:pt x="974" y="4759"/>
                        <a:pt x="791" y="5123"/>
                      </a:cubicBezTo>
                      <a:cubicBezTo>
                        <a:pt x="244" y="6461"/>
                        <a:pt x="1" y="7555"/>
                        <a:pt x="548" y="8862"/>
                      </a:cubicBezTo>
                      <a:cubicBezTo>
                        <a:pt x="1642" y="7981"/>
                        <a:pt x="3436" y="6613"/>
                        <a:pt x="3436" y="6613"/>
                      </a:cubicBezTo>
                      <a:cubicBezTo>
                        <a:pt x="3436" y="6613"/>
                        <a:pt x="2615" y="4090"/>
                        <a:pt x="3952" y="3178"/>
                      </a:cubicBezTo>
                      <a:cubicBezTo>
                        <a:pt x="4408" y="2844"/>
                        <a:pt x="4925" y="2661"/>
                        <a:pt x="5472" y="2570"/>
                      </a:cubicBezTo>
                      <a:cubicBezTo>
                        <a:pt x="6213" y="2389"/>
                        <a:pt x="6966" y="2305"/>
                        <a:pt x="7716" y="2305"/>
                      </a:cubicBezTo>
                      <a:cubicBezTo>
                        <a:pt x="8226" y="2305"/>
                        <a:pt x="8736" y="2344"/>
                        <a:pt x="9241" y="2418"/>
                      </a:cubicBezTo>
                      <a:cubicBezTo>
                        <a:pt x="9819" y="2540"/>
                        <a:pt x="10427" y="2631"/>
                        <a:pt x="11004" y="2661"/>
                      </a:cubicBezTo>
                      <a:cubicBezTo>
                        <a:pt x="11794" y="2631"/>
                        <a:pt x="12554" y="2540"/>
                        <a:pt x="13314" y="2418"/>
                      </a:cubicBezTo>
                      <a:cubicBezTo>
                        <a:pt x="13535" y="2404"/>
                        <a:pt x="13756" y="2398"/>
                        <a:pt x="13977" y="2398"/>
                      </a:cubicBezTo>
                      <a:cubicBezTo>
                        <a:pt x="15221" y="2398"/>
                        <a:pt x="16469" y="2613"/>
                        <a:pt x="17630" y="3026"/>
                      </a:cubicBezTo>
                      <a:cubicBezTo>
                        <a:pt x="20609" y="3938"/>
                        <a:pt x="23406" y="5427"/>
                        <a:pt x="25837" y="7373"/>
                      </a:cubicBezTo>
                      <a:cubicBezTo>
                        <a:pt x="24044" y="5579"/>
                        <a:pt x="22159" y="3756"/>
                        <a:pt x="19637" y="2753"/>
                      </a:cubicBezTo>
                      <a:cubicBezTo>
                        <a:pt x="18056" y="2084"/>
                        <a:pt x="16293" y="1810"/>
                        <a:pt x="14560" y="1506"/>
                      </a:cubicBezTo>
                      <a:lnTo>
                        <a:pt x="6840" y="260"/>
                      </a:lnTo>
                      <a:cubicBezTo>
                        <a:pt x="6063" y="124"/>
                        <a:pt x="5261" y="0"/>
                        <a:pt x="4465" y="0"/>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9795;p44">
                  <a:extLst>
                    <a:ext uri="{FF2B5EF4-FFF2-40B4-BE49-F238E27FC236}">
                      <a16:creationId xmlns:a16="http://schemas.microsoft.com/office/drawing/2014/main" id="{93BBEEC5-A5E2-479D-BDD7-2F7E5AC4E1FE}"/>
                    </a:ext>
                  </a:extLst>
                </p:cNvPr>
                <p:cNvSpPr/>
                <p:nvPr/>
              </p:nvSpPr>
              <p:spPr>
                <a:xfrm>
                  <a:off x="1088066" y="2303574"/>
                  <a:ext cx="322415" cy="582669"/>
                </a:xfrm>
                <a:custGeom>
                  <a:avLst/>
                  <a:gdLst/>
                  <a:ahLst/>
                  <a:cxnLst/>
                  <a:rect l="l" t="t" r="r" b="b"/>
                  <a:pathLst>
                    <a:path w="9850" h="19151" extrusionOk="0">
                      <a:moveTo>
                        <a:pt x="366" y="1"/>
                      </a:moveTo>
                      <a:lnTo>
                        <a:pt x="366" y="1"/>
                      </a:lnTo>
                      <a:cubicBezTo>
                        <a:pt x="383" y="13"/>
                        <a:pt x="401" y="25"/>
                        <a:pt x="419" y="37"/>
                      </a:cubicBezTo>
                      <a:lnTo>
                        <a:pt x="419" y="37"/>
                      </a:lnTo>
                      <a:cubicBezTo>
                        <a:pt x="401" y="25"/>
                        <a:pt x="384" y="13"/>
                        <a:pt x="366" y="1"/>
                      </a:cubicBezTo>
                      <a:close/>
                      <a:moveTo>
                        <a:pt x="419" y="37"/>
                      </a:moveTo>
                      <a:lnTo>
                        <a:pt x="419" y="37"/>
                      </a:lnTo>
                      <a:cubicBezTo>
                        <a:pt x="1850" y="1020"/>
                        <a:pt x="2874" y="2872"/>
                        <a:pt x="4196" y="3983"/>
                      </a:cubicBezTo>
                      <a:cubicBezTo>
                        <a:pt x="5563" y="5107"/>
                        <a:pt x="6566" y="6597"/>
                        <a:pt x="7114" y="8268"/>
                      </a:cubicBezTo>
                      <a:cubicBezTo>
                        <a:pt x="7296" y="8633"/>
                        <a:pt x="7326" y="9028"/>
                        <a:pt x="7205" y="9424"/>
                      </a:cubicBezTo>
                      <a:cubicBezTo>
                        <a:pt x="7048" y="9714"/>
                        <a:pt x="6760" y="9890"/>
                        <a:pt x="6450" y="9890"/>
                      </a:cubicBezTo>
                      <a:cubicBezTo>
                        <a:pt x="6338" y="9890"/>
                        <a:pt x="6223" y="9867"/>
                        <a:pt x="6110" y="9819"/>
                      </a:cubicBezTo>
                      <a:lnTo>
                        <a:pt x="6110" y="9819"/>
                      </a:lnTo>
                      <a:cubicBezTo>
                        <a:pt x="7965" y="10943"/>
                        <a:pt x="7873" y="13740"/>
                        <a:pt x="5958" y="14925"/>
                      </a:cubicBezTo>
                      <a:cubicBezTo>
                        <a:pt x="5209" y="15396"/>
                        <a:pt x="4199" y="15537"/>
                        <a:pt x="3182" y="15537"/>
                      </a:cubicBezTo>
                      <a:cubicBezTo>
                        <a:pt x="2425" y="15537"/>
                        <a:pt x="1665" y="15459"/>
                        <a:pt x="1004" y="15381"/>
                      </a:cubicBezTo>
                      <a:cubicBezTo>
                        <a:pt x="518" y="16901"/>
                        <a:pt x="274" y="17965"/>
                        <a:pt x="1" y="19150"/>
                      </a:cubicBezTo>
                      <a:cubicBezTo>
                        <a:pt x="2767" y="18998"/>
                        <a:pt x="5381" y="17843"/>
                        <a:pt x="7326" y="15867"/>
                      </a:cubicBezTo>
                      <a:cubicBezTo>
                        <a:pt x="7630" y="15442"/>
                        <a:pt x="8025" y="15138"/>
                        <a:pt x="8481" y="14895"/>
                      </a:cubicBezTo>
                      <a:cubicBezTo>
                        <a:pt x="8755" y="14834"/>
                        <a:pt x="9028" y="14743"/>
                        <a:pt x="9302" y="14621"/>
                      </a:cubicBezTo>
                      <a:cubicBezTo>
                        <a:pt x="9667" y="14378"/>
                        <a:pt x="9849" y="13952"/>
                        <a:pt x="9849" y="13527"/>
                      </a:cubicBezTo>
                      <a:cubicBezTo>
                        <a:pt x="9819" y="12311"/>
                        <a:pt x="9120" y="11247"/>
                        <a:pt x="8025" y="10791"/>
                      </a:cubicBezTo>
                      <a:cubicBezTo>
                        <a:pt x="8664" y="9971"/>
                        <a:pt x="8481" y="8876"/>
                        <a:pt x="8117" y="7995"/>
                      </a:cubicBezTo>
                      <a:cubicBezTo>
                        <a:pt x="6817" y="4640"/>
                        <a:pt x="3593" y="2186"/>
                        <a:pt x="419" y="37"/>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9796;p44">
                  <a:extLst>
                    <a:ext uri="{FF2B5EF4-FFF2-40B4-BE49-F238E27FC236}">
                      <a16:creationId xmlns:a16="http://schemas.microsoft.com/office/drawing/2014/main" id="{6A2C2DEE-8F9F-49F1-95E5-E49F5DDE6DB3}"/>
                    </a:ext>
                  </a:extLst>
                </p:cNvPr>
                <p:cNvSpPr/>
                <p:nvPr/>
              </p:nvSpPr>
              <p:spPr>
                <a:xfrm>
                  <a:off x="1057235" y="2223132"/>
                  <a:ext cx="149293" cy="96691"/>
                </a:xfrm>
                <a:custGeom>
                  <a:avLst/>
                  <a:gdLst/>
                  <a:ahLst/>
                  <a:cxnLst/>
                  <a:rect l="l" t="t" r="r" b="b"/>
                  <a:pathLst>
                    <a:path w="4561" h="3178" extrusionOk="0">
                      <a:moveTo>
                        <a:pt x="1" y="0"/>
                      </a:moveTo>
                      <a:lnTo>
                        <a:pt x="1" y="0"/>
                      </a:lnTo>
                      <a:cubicBezTo>
                        <a:pt x="365" y="639"/>
                        <a:pt x="821" y="1186"/>
                        <a:pt x="1368" y="1703"/>
                      </a:cubicBezTo>
                      <a:cubicBezTo>
                        <a:pt x="1460" y="1794"/>
                        <a:pt x="1551" y="1885"/>
                        <a:pt x="1703" y="1946"/>
                      </a:cubicBezTo>
                      <a:cubicBezTo>
                        <a:pt x="1794" y="1976"/>
                        <a:pt x="1916" y="1976"/>
                        <a:pt x="2007" y="2007"/>
                      </a:cubicBezTo>
                      <a:cubicBezTo>
                        <a:pt x="2098" y="2037"/>
                        <a:pt x="2220" y="2098"/>
                        <a:pt x="2311" y="2159"/>
                      </a:cubicBezTo>
                      <a:cubicBezTo>
                        <a:pt x="2537" y="2300"/>
                        <a:pt x="3736" y="3177"/>
                        <a:pt x="4147" y="3177"/>
                      </a:cubicBezTo>
                      <a:cubicBezTo>
                        <a:pt x="4178" y="3177"/>
                        <a:pt x="4204" y="3172"/>
                        <a:pt x="4226" y="3162"/>
                      </a:cubicBezTo>
                      <a:cubicBezTo>
                        <a:pt x="4560" y="3040"/>
                        <a:pt x="4165" y="2584"/>
                        <a:pt x="4074" y="2402"/>
                      </a:cubicBezTo>
                      <a:cubicBezTo>
                        <a:pt x="3314" y="1307"/>
                        <a:pt x="2189" y="517"/>
                        <a:pt x="882" y="244"/>
                      </a:cubicBezTo>
                      <a:lnTo>
                        <a:pt x="1" y="0"/>
                      </a:ln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 name="Google Shape;19797;p44">
                <a:extLst>
                  <a:ext uri="{FF2B5EF4-FFF2-40B4-BE49-F238E27FC236}">
                    <a16:creationId xmlns:a16="http://schemas.microsoft.com/office/drawing/2014/main" id="{3E1BC33A-4B55-4867-B387-9D0AAAE3F4CA}"/>
                  </a:ext>
                </a:extLst>
              </p:cNvPr>
              <p:cNvSpPr/>
              <p:nvPr/>
            </p:nvSpPr>
            <p:spPr>
              <a:xfrm>
                <a:off x="4510375" y="3618603"/>
                <a:ext cx="3459367" cy="1960557"/>
              </a:xfrm>
              <a:custGeom>
                <a:avLst/>
                <a:gdLst/>
                <a:ahLst/>
                <a:cxnLst/>
                <a:rect l="l" t="t" r="r" b="b"/>
                <a:pathLst>
                  <a:path w="105686" h="64439" extrusionOk="0">
                    <a:moveTo>
                      <a:pt x="78026" y="15988"/>
                    </a:moveTo>
                    <a:cubicBezTo>
                      <a:pt x="79303" y="10608"/>
                      <a:pt x="79485" y="4742"/>
                      <a:pt x="75837" y="0"/>
                    </a:cubicBezTo>
                    <a:cubicBezTo>
                      <a:pt x="78907" y="912"/>
                      <a:pt x="81886" y="2098"/>
                      <a:pt x="84743" y="3587"/>
                    </a:cubicBezTo>
                    <a:cubicBezTo>
                      <a:pt x="86142" y="4317"/>
                      <a:pt x="87570" y="5168"/>
                      <a:pt x="88208" y="6383"/>
                    </a:cubicBezTo>
                    <a:cubicBezTo>
                      <a:pt x="89151" y="8177"/>
                      <a:pt x="88117" y="10183"/>
                      <a:pt x="86689" y="11794"/>
                    </a:cubicBezTo>
                    <a:cubicBezTo>
                      <a:pt x="85291" y="13405"/>
                      <a:pt x="83497" y="14864"/>
                      <a:pt x="82676" y="16688"/>
                    </a:cubicBezTo>
                    <a:cubicBezTo>
                      <a:pt x="82190" y="17751"/>
                      <a:pt x="82129" y="18998"/>
                      <a:pt x="82889" y="20001"/>
                    </a:cubicBezTo>
                    <a:cubicBezTo>
                      <a:pt x="83558" y="20913"/>
                      <a:pt x="84865" y="21520"/>
                      <a:pt x="85442" y="22463"/>
                    </a:cubicBezTo>
                    <a:cubicBezTo>
                      <a:pt x="86446" y="24134"/>
                      <a:pt x="84804" y="26019"/>
                      <a:pt x="82889" y="27174"/>
                    </a:cubicBezTo>
                    <a:cubicBezTo>
                      <a:pt x="81005" y="28299"/>
                      <a:pt x="78664" y="29150"/>
                      <a:pt x="77479" y="30730"/>
                    </a:cubicBezTo>
                    <a:cubicBezTo>
                      <a:pt x="77205" y="31095"/>
                      <a:pt x="77023" y="31551"/>
                      <a:pt x="77357" y="31885"/>
                    </a:cubicBezTo>
                    <a:cubicBezTo>
                      <a:pt x="77692" y="32220"/>
                      <a:pt x="78178" y="32159"/>
                      <a:pt x="78603" y="32159"/>
                    </a:cubicBezTo>
                    <a:cubicBezTo>
                      <a:pt x="80427" y="32098"/>
                      <a:pt x="82190" y="31855"/>
                      <a:pt x="83923" y="31399"/>
                    </a:cubicBezTo>
                    <a:lnTo>
                      <a:pt x="81765" y="33588"/>
                    </a:lnTo>
                    <a:cubicBezTo>
                      <a:pt x="90063" y="31460"/>
                      <a:pt x="98087" y="28420"/>
                      <a:pt x="105686" y="24469"/>
                    </a:cubicBezTo>
                    <a:cubicBezTo>
                      <a:pt x="98209" y="31338"/>
                      <a:pt x="90519" y="38086"/>
                      <a:pt x="82676" y="44712"/>
                    </a:cubicBezTo>
                    <a:cubicBezTo>
                      <a:pt x="81886" y="45472"/>
                      <a:pt x="80974" y="46050"/>
                      <a:pt x="79971" y="46445"/>
                    </a:cubicBezTo>
                    <a:cubicBezTo>
                      <a:pt x="78543" y="46931"/>
                      <a:pt x="76871" y="46840"/>
                      <a:pt x="75321" y="46870"/>
                    </a:cubicBezTo>
                    <a:cubicBezTo>
                      <a:pt x="70123" y="46992"/>
                      <a:pt x="65077" y="49150"/>
                      <a:pt x="62281" y="52372"/>
                    </a:cubicBezTo>
                    <a:cubicBezTo>
                      <a:pt x="61278" y="53557"/>
                      <a:pt x="60488" y="54895"/>
                      <a:pt x="58998" y="55776"/>
                    </a:cubicBezTo>
                    <a:cubicBezTo>
                      <a:pt x="57874" y="56445"/>
                      <a:pt x="56445" y="56749"/>
                      <a:pt x="55047" y="57053"/>
                    </a:cubicBezTo>
                    <a:lnTo>
                      <a:pt x="19788" y="64439"/>
                    </a:lnTo>
                    <a:cubicBezTo>
                      <a:pt x="31916" y="61825"/>
                      <a:pt x="43709" y="57904"/>
                      <a:pt x="55016" y="52767"/>
                    </a:cubicBezTo>
                    <a:lnTo>
                      <a:pt x="40670" y="54196"/>
                    </a:lnTo>
                    <a:cubicBezTo>
                      <a:pt x="38390" y="54348"/>
                      <a:pt x="36110" y="54712"/>
                      <a:pt x="33891" y="55229"/>
                    </a:cubicBezTo>
                    <a:cubicBezTo>
                      <a:pt x="31976" y="55746"/>
                      <a:pt x="30213" y="56536"/>
                      <a:pt x="28390" y="57174"/>
                    </a:cubicBezTo>
                    <a:cubicBezTo>
                      <a:pt x="19666" y="60336"/>
                      <a:pt x="9696" y="60761"/>
                      <a:pt x="0" y="61096"/>
                    </a:cubicBezTo>
                    <a:cubicBezTo>
                      <a:pt x="7356" y="60822"/>
                      <a:pt x="15928" y="58026"/>
                      <a:pt x="22858" y="56323"/>
                    </a:cubicBezTo>
                    <a:cubicBezTo>
                      <a:pt x="30183" y="54500"/>
                      <a:pt x="37265" y="52311"/>
                      <a:pt x="44499" y="50335"/>
                    </a:cubicBezTo>
                    <a:cubicBezTo>
                      <a:pt x="56171" y="47174"/>
                      <a:pt x="65229" y="39454"/>
                      <a:pt x="70913" y="31429"/>
                    </a:cubicBezTo>
                    <a:cubicBezTo>
                      <a:pt x="74257" y="26779"/>
                      <a:pt x="76658" y="21551"/>
                      <a:pt x="78026" y="1598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 name="Google Shape;19798;p44">
              <a:extLst>
                <a:ext uri="{FF2B5EF4-FFF2-40B4-BE49-F238E27FC236}">
                  <a16:creationId xmlns:a16="http://schemas.microsoft.com/office/drawing/2014/main" id="{AADF05A4-3691-440D-A804-367AEFB329F7}"/>
                </a:ext>
              </a:extLst>
            </p:cNvPr>
            <p:cNvGrpSpPr/>
            <p:nvPr/>
          </p:nvGrpSpPr>
          <p:grpSpPr>
            <a:xfrm rot="-254958">
              <a:off x="4001620" y="2473396"/>
              <a:ext cx="980024" cy="535772"/>
              <a:chOff x="2447046" y="857325"/>
              <a:chExt cx="979976" cy="535745"/>
            </a:xfrm>
          </p:grpSpPr>
          <p:sp>
            <p:nvSpPr>
              <p:cNvPr id="30" name="Google Shape;19799;p44">
                <a:extLst>
                  <a:ext uri="{FF2B5EF4-FFF2-40B4-BE49-F238E27FC236}">
                    <a16:creationId xmlns:a16="http://schemas.microsoft.com/office/drawing/2014/main" id="{E305204D-D841-4BEF-B0D6-D8BB848C288F}"/>
                  </a:ext>
                </a:extLst>
              </p:cNvPr>
              <p:cNvSpPr/>
              <p:nvPr/>
            </p:nvSpPr>
            <p:spPr>
              <a:xfrm>
                <a:off x="2447046" y="952979"/>
                <a:ext cx="357210" cy="197458"/>
              </a:xfrm>
              <a:custGeom>
                <a:avLst/>
                <a:gdLst/>
                <a:ahLst/>
                <a:cxnLst/>
                <a:rect l="l" t="t" r="r" b="b"/>
                <a:pathLst>
                  <a:path w="10913" h="6490" extrusionOk="0">
                    <a:moveTo>
                      <a:pt x="7615" y="0"/>
                    </a:moveTo>
                    <a:cubicBezTo>
                      <a:pt x="7539" y="0"/>
                      <a:pt x="7463" y="15"/>
                      <a:pt x="7387" y="46"/>
                    </a:cubicBezTo>
                    <a:cubicBezTo>
                      <a:pt x="4438" y="593"/>
                      <a:pt x="1915" y="2569"/>
                      <a:pt x="152" y="5000"/>
                    </a:cubicBezTo>
                    <a:cubicBezTo>
                      <a:pt x="92" y="5091"/>
                      <a:pt x="31" y="5183"/>
                      <a:pt x="0" y="5304"/>
                    </a:cubicBezTo>
                    <a:cubicBezTo>
                      <a:pt x="0" y="5426"/>
                      <a:pt x="0" y="5547"/>
                      <a:pt x="61" y="5669"/>
                    </a:cubicBezTo>
                    <a:cubicBezTo>
                      <a:pt x="183" y="5942"/>
                      <a:pt x="335" y="6216"/>
                      <a:pt x="517" y="6490"/>
                    </a:cubicBezTo>
                    <a:cubicBezTo>
                      <a:pt x="1216" y="5395"/>
                      <a:pt x="2250" y="4575"/>
                      <a:pt x="3496" y="4210"/>
                    </a:cubicBezTo>
                    <a:cubicBezTo>
                      <a:pt x="3946" y="4048"/>
                      <a:pt x="4418" y="3960"/>
                      <a:pt x="4892" y="3960"/>
                    </a:cubicBezTo>
                    <a:cubicBezTo>
                      <a:pt x="5218" y="3960"/>
                      <a:pt x="5545" y="4002"/>
                      <a:pt x="5867" y="4088"/>
                    </a:cubicBezTo>
                    <a:cubicBezTo>
                      <a:pt x="6657" y="4271"/>
                      <a:pt x="7326" y="4848"/>
                      <a:pt x="7630" y="5608"/>
                    </a:cubicBezTo>
                    <a:cubicBezTo>
                      <a:pt x="8207" y="5061"/>
                      <a:pt x="8785" y="4514"/>
                      <a:pt x="9302" y="3967"/>
                    </a:cubicBezTo>
                    <a:cubicBezTo>
                      <a:pt x="9545" y="3693"/>
                      <a:pt x="9788" y="3420"/>
                      <a:pt x="10061" y="3146"/>
                    </a:cubicBezTo>
                    <a:cubicBezTo>
                      <a:pt x="10305" y="2903"/>
                      <a:pt x="10761" y="2569"/>
                      <a:pt x="10821" y="2295"/>
                    </a:cubicBezTo>
                    <a:cubicBezTo>
                      <a:pt x="10913" y="1869"/>
                      <a:pt x="9879" y="1717"/>
                      <a:pt x="9545" y="1535"/>
                    </a:cubicBezTo>
                    <a:cubicBezTo>
                      <a:pt x="9028" y="1201"/>
                      <a:pt x="8542" y="806"/>
                      <a:pt x="8177" y="319"/>
                    </a:cubicBezTo>
                    <a:cubicBezTo>
                      <a:pt x="8086" y="198"/>
                      <a:pt x="7964" y="107"/>
                      <a:pt x="7843" y="46"/>
                    </a:cubicBezTo>
                    <a:cubicBezTo>
                      <a:pt x="7767" y="15"/>
                      <a:pt x="7691" y="0"/>
                      <a:pt x="7615" y="0"/>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9800;p44">
                <a:extLst>
                  <a:ext uri="{FF2B5EF4-FFF2-40B4-BE49-F238E27FC236}">
                    <a16:creationId xmlns:a16="http://schemas.microsoft.com/office/drawing/2014/main" id="{8D599BB2-DBFA-43FF-BE2E-3DF7C9998AD9}"/>
                  </a:ext>
                </a:extLst>
              </p:cNvPr>
              <p:cNvSpPr/>
              <p:nvPr/>
            </p:nvSpPr>
            <p:spPr>
              <a:xfrm>
                <a:off x="2552502" y="1212377"/>
                <a:ext cx="346277" cy="180694"/>
              </a:xfrm>
              <a:custGeom>
                <a:avLst/>
                <a:gdLst/>
                <a:ahLst/>
                <a:cxnLst/>
                <a:rect l="l" t="t" r="r" b="b"/>
                <a:pathLst>
                  <a:path w="10579" h="5939" extrusionOk="0">
                    <a:moveTo>
                      <a:pt x="7964" y="0"/>
                    </a:moveTo>
                    <a:cubicBezTo>
                      <a:pt x="7204" y="0"/>
                      <a:pt x="6414" y="0"/>
                      <a:pt x="5624" y="30"/>
                    </a:cubicBezTo>
                    <a:cubicBezTo>
                      <a:pt x="5958" y="790"/>
                      <a:pt x="5897" y="1641"/>
                      <a:pt x="5472" y="2341"/>
                    </a:cubicBezTo>
                    <a:cubicBezTo>
                      <a:pt x="5046" y="3040"/>
                      <a:pt x="4438" y="3587"/>
                      <a:pt x="3709" y="3952"/>
                    </a:cubicBezTo>
                    <a:cubicBezTo>
                      <a:pt x="2922" y="4366"/>
                      <a:pt x="2065" y="4582"/>
                      <a:pt x="1204" y="4582"/>
                    </a:cubicBezTo>
                    <a:cubicBezTo>
                      <a:pt x="801" y="4582"/>
                      <a:pt x="398" y="4535"/>
                      <a:pt x="0" y="4438"/>
                    </a:cubicBezTo>
                    <a:lnTo>
                      <a:pt x="0" y="4438"/>
                    </a:lnTo>
                    <a:cubicBezTo>
                      <a:pt x="31" y="4772"/>
                      <a:pt x="122" y="5076"/>
                      <a:pt x="274" y="5350"/>
                    </a:cubicBezTo>
                    <a:cubicBezTo>
                      <a:pt x="304" y="5471"/>
                      <a:pt x="365" y="5562"/>
                      <a:pt x="456" y="5654"/>
                    </a:cubicBezTo>
                    <a:cubicBezTo>
                      <a:pt x="578" y="5684"/>
                      <a:pt x="669" y="5745"/>
                      <a:pt x="791" y="5745"/>
                    </a:cubicBezTo>
                    <a:cubicBezTo>
                      <a:pt x="1559" y="5872"/>
                      <a:pt x="2344" y="5938"/>
                      <a:pt x="3128" y="5938"/>
                    </a:cubicBezTo>
                    <a:cubicBezTo>
                      <a:pt x="5353" y="5938"/>
                      <a:pt x="7572" y="5400"/>
                      <a:pt x="9393" y="4164"/>
                    </a:cubicBezTo>
                    <a:cubicBezTo>
                      <a:pt x="9545" y="4073"/>
                      <a:pt x="9636" y="3952"/>
                      <a:pt x="9727" y="3830"/>
                    </a:cubicBezTo>
                    <a:cubicBezTo>
                      <a:pt x="9757" y="3678"/>
                      <a:pt x="9788" y="3526"/>
                      <a:pt x="9757" y="3404"/>
                    </a:cubicBezTo>
                    <a:cubicBezTo>
                      <a:pt x="9666" y="2766"/>
                      <a:pt x="9697" y="2158"/>
                      <a:pt x="9849" y="1550"/>
                    </a:cubicBezTo>
                    <a:cubicBezTo>
                      <a:pt x="9940" y="1186"/>
                      <a:pt x="10578" y="334"/>
                      <a:pt x="10213" y="122"/>
                    </a:cubicBezTo>
                    <a:cubicBezTo>
                      <a:pt x="10078" y="37"/>
                      <a:pt x="9821" y="18"/>
                      <a:pt x="9573" y="18"/>
                    </a:cubicBezTo>
                    <a:cubicBezTo>
                      <a:pt x="9374" y="18"/>
                      <a:pt x="9180" y="30"/>
                      <a:pt x="9058" y="30"/>
                    </a:cubicBezTo>
                    <a:cubicBezTo>
                      <a:pt x="8694" y="30"/>
                      <a:pt x="8329" y="0"/>
                      <a:pt x="7964" y="0"/>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9801;p44">
                <a:extLst>
                  <a:ext uri="{FF2B5EF4-FFF2-40B4-BE49-F238E27FC236}">
                    <a16:creationId xmlns:a16="http://schemas.microsoft.com/office/drawing/2014/main" id="{B1405845-98C3-4130-888F-EA9B6C3F8A62}"/>
                  </a:ext>
                </a:extLst>
              </p:cNvPr>
              <p:cNvSpPr/>
              <p:nvPr/>
            </p:nvSpPr>
            <p:spPr>
              <a:xfrm>
                <a:off x="2631087" y="857325"/>
                <a:ext cx="794974" cy="389288"/>
              </a:xfrm>
              <a:custGeom>
                <a:avLst/>
                <a:gdLst/>
                <a:ahLst/>
                <a:cxnLst/>
                <a:rect l="l" t="t" r="r" b="b"/>
                <a:pathLst>
                  <a:path w="24287" h="12795" extrusionOk="0">
                    <a:moveTo>
                      <a:pt x="16571" y="0"/>
                    </a:moveTo>
                    <a:cubicBezTo>
                      <a:pt x="14872" y="0"/>
                      <a:pt x="13096" y="183"/>
                      <a:pt x="11490" y="697"/>
                    </a:cubicBezTo>
                    <a:cubicBezTo>
                      <a:pt x="7812" y="1913"/>
                      <a:pt x="4195" y="5196"/>
                      <a:pt x="1247" y="7992"/>
                    </a:cubicBezTo>
                    <a:lnTo>
                      <a:pt x="1" y="9178"/>
                    </a:lnTo>
                    <a:lnTo>
                      <a:pt x="761" y="11001"/>
                    </a:lnTo>
                    <a:lnTo>
                      <a:pt x="1520" y="12795"/>
                    </a:lnTo>
                    <a:lnTo>
                      <a:pt x="3223" y="12764"/>
                    </a:lnTo>
                    <a:cubicBezTo>
                      <a:pt x="7296" y="12643"/>
                      <a:pt x="12189" y="12430"/>
                      <a:pt x="15624" y="10606"/>
                    </a:cubicBezTo>
                    <a:cubicBezTo>
                      <a:pt x="18451" y="9147"/>
                      <a:pt x="20883" y="6412"/>
                      <a:pt x="22433" y="4284"/>
                    </a:cubicBezTo>
                    <a:cubicBezTo>
                      <a:pt x="23618" y="2643"/>
                      <a:pt x="24287" y="1336"/>
                      <a:pt x="24165" y="1244"/>
                    </a:cubicBezTo>
                    <a:cubicBezTo>
                      <a:pt x="24104" y="1092"/>
                      <a:pt x="22737" y="637"/>
                      <a:pt x="20761" y="333"/>
                    </a:cubicBezTo>
                    <a:cubicBezTo>
                      <a:pt x="19542" y="146"/>
                      <a:pt x="18087" y="0"/>
                      <a:pt x="16571"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9802;p44">
                <a:extLst>
                  <a:ext uri="{FF2B5EF4-FFF2-40B4-BE49-F238E27FC236}">
                    <a16:creationId xmlns:a16="http://schemas.microsoft.com/office/drawing/2014/main" id="{6DBC6E53-9B6C-4B07-83F9-FFC8F058D3C8}"/>
                  </a:ext>
                </a:extLst>
              </p:cNvPr>
              <p:cNvSpPr/>
              <p:nvPr/>
            </p:nvSpPr>
            <p:spPr>
              <a:xfrm>
                <a:off x="2631087" y="1100476"/>
                <a:ext cx="105497" cy="146131"/>
              </a:xfrm>
              <a:custGeom>
                <a:avLst/>
                <a:gdLst/>
                <a:ahLst/>
                <a:cxnLst/>
                <a:rect l="l" t="t" r="r" b="b"/>
                <a:pathLst>
                  <a:path w="3223" h="4803" extrusionOk="0">
                    <a:moveTo>
                      <a:pt x="1247" y="0"/>
                    </a:moveTo>
                    <a:lnTo>
                      <a:pt x="1" y="1186"/>
                    </a:lnTo>
                    <a:lnTo>
                      <a:pt x="761" y="3009"/>
                    </a:lnTo>
                    <a:lnTo>
                      <a:pt x="1520" y="4803"/>
                    </a:lnTo>
                    <a:lnTo>
                      <a:pt x="3223" y="4772"/>
                    </a:lnTo>
                    <a:lnTo>
                      <a:pt x="1247" y="0"/>
                    </a:ln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9803;p44">
                <a:extLst>
                  <a:ext uri="{FF2B5EF4-FFF2-40B4-BE49-F238E27FC236}">
                    <a16:creationId xmlns:a16="http://schemas.microsoft.com/office/drawing/2014/main" id="{3E9004BC-ED45-4ED0-94E0-63F79DA15B38}"/>
                  </a:ext>
                </a:extLst>
              </p:cNvPr>
              <p:cNvSpPr/>
              <p:nvPr/>
            </p:nvSpPr>
            <p:spPr>
              <a:xfrm>
                <a:off x="3311575" y="867462"/>
                <a:ext cx="115448" cy="121183"/>
              </a:xfrm>
              <a:custGeom>
                <a:avLst/>
                <a:gdLst/>
                <a:ahLst/>
                <a:cxnLst/>
                <a:rect l="l" t="t" r="r" b="b"/>
                <a:pathLst>
                  <a:path w="3527" h="3983" extrusionOk="0">
                    <a:moveTo>
                      <a:pt x="0" y="1"/>
                    </a:moveTo>
                    <a:lnTo>
                      <a:pt x="1672" y="3983"/>
                    </a:lnTo>
                    <a:cubicBezTo>
                      <a:pt x="2858" y="2311"/>
                      <a:pt x="3526" y="1034"/>
                      <a:pt x="3405" y="913"/>
                    </a:cubicBezTo>
                    <a:cubicBezTo>
                      <a:pt x="3344" y="761"/>
                      <a:pt x="1976" y="305"/>
                      <a:pt x="0" y="1"/>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804;p44">
                <a:extLst>
                  <a:ext uri="{FF2B5EF4-FFF2-40B4-BE49-F238E27FC236}">
                    <a16:creationId xmlns:a16="http://schemas.microsoft.com/office/drawing/2014/main" id="{4206CEB4-152D-4F9C-BFE9-4864C90230EC}"/>
                  </a:ext>
                </a:extLst>
              </p:cNvPr>
              <p:cNvSpPr/>
              <p:nvPr/>
            </p:nvSpPr>
            <p:spPr>
              <a:xfrm>
                <a:off x="3045055" y="912059"/>
                <a:ext cx="218817" cy="174061"/>
              </a:xfrm>
              <a:custGeom>
                <a:avLst/>
                <a:gdLst/>
                <a:ahLst/>
                <a:cxnLst/>
                <a:rect l="l" t="t" r="r" b="b"/>
                <a:pathLst>
                  <a:path w="6685" h="5721" extrusionOk="0">
                    <a:moveTo>
                      <a:pt x="3447" y="0"/>
                    </a:moveTo>
                    <a:cubicBezTo>
                      <a:pt x="2376" y="0"/>
                      <a:pt x="1304" y="585"/>
                      <a:pt x="818" y="1755"/>
                    </a:cubicBezTo>
                    <a:cubicBezTo>
                      <a:pt x="0" y="3748"/>
                      <a:pt x="1524" y="5720"/>
                      <a:pt x="3439" y="5720"/>
                    </a:cubicBezTo>
                    <a:cubicBezTo>
                      <a:pt x="3802" y="5720"/>
                      <a:pt x="4179" y="5649"/>
                      <a:pt x="4557" y="5494"/>
                    </a:cubicBezTo>
                    <a:cubicBezTo>
                      <a:pt x="5985" y="4886"/>
                      <a:pt x="6684" y="3214"/>
                      <a:pt x="6076" y="1755"/>
                    </a:cubicBezTo>
                    <a:cubicBezTo>
                      <a:pt x="5590" y="585"/>
                      <a:pt x="4519" y="0"/>
                      <a:pt x="3447" y="0"/>
                    </a:cubicBezTo>
                    <a:close/>
                  </a:path>
                </a:pathLst>
              </a:custGeom>
              <a:solidFill>
                <a:srgbClr val="141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9805;p44">
                <a:extLst>
                  <a:ext uri="{FF2B5EF4-FFF2-40B4-BE49-F238E27FC236}">
                    <a16:creationId xmlns:a16="http://schemas.microsoft.com/office/drawing/2014/main" id="{66575CD2-195B-4447-B5D9-EBBF8E02CCFF}"/>
                  </a:ext>
                </a:extLst>
              </p:cNvPr>
              <p:cNvSpPr/>
              <p:nvPr/>
            </p:nvSpPr>
            <p:spPr>
              <a:xfrm>
                <a:off x="3090714" y="936794"/>
                <a:ext cx="134334" cy="124864"/>
              </a:xfrm>
              <a:custGeom>
                <a:avLst/>
                <a:gdLst/>
                <a:ahLst/>
                <a:cxnLst/>
                <a:rect l="l" t="t" r="r" b="b"/>
                <a:pathLst>
                  <a:path w="4104" h="4104" extrusionOk="0">
                    <a:moveTo>
                      <a:pt x="2067" y="0"/>
                    </a:moveTo>
                    <a:cubicBezTo>
                      <a:pt x="912" y="0"/>
                      <a:pt x="0" y="912"/>
                      <a:pt x="0" y="2037"/>
                    </a:cubicBezTo>
                    <a:cubicBezTo>
                      <a:pt x="0" y="3192"/>
                      <a:pt x="912" y="4104"/>
                      <a:pt x="2067" y="4104"/>
                    </a:cubicBezTo>
                    <a:cubicBezTo>
                      <a:pt x="3192" y="4104"/>
                      <a:pt x="4104" y="3192"/>
                      <a:pt x="4104" y="2037"/>
                    </a:cubicBezTo>
                    <a:cubicBezTo>
                      <a:pt x="4104" y="912"/>
                      <a:pt x="3192" y="0"/>
                      <a:pt x="2067"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9806;p44">
                <a:extLst>
                  <a:ext uri="{FF2B5EF4-FFF2-40B4-BE49-F238E27FC236}">
                    <a16:creationId xmlns:a16="http://schemas.microsoft.com/office/drawing/2014/main" id="{74AB3BD0-2283-43E3-B67A-D193DEC9E48A}"/>
                  </a:ext>
                </a:extLst>
              </p:cNvPr>
              <p:cNvSpPr/>
              <p:nvPr/>
            </p:nvSpPr>
            <p:spPr>
              <a:xfrm>
                <a:off x="2845043" y="1015623"/>
                <a:ext cx="176068" cy="139134"/>
              </a:xfrm>
              <a:custGeom>
                <a:avLst/>
                <a:gdLst/>
                <a:ahLst/>
                <a:cxnLst/>
                <a:rect l="l" t="t" r="r" b="b"/>
                <a:pathLst>
                  <a:path w="5379" h="4573" extrusionOk="0">
                    <a:moveTo>
                      <a:pt x="2780" y="0"/>
                    </a:moveTo>
                    <a:cubicBezTo>
                      <a:pt x="1921" y="0"/>
                      <a:pt x="1063" y="464"/>
                      <a:pt x="667" y="1391"/>
                    </a:cubicBezTo>
                    <a:cubicBezTo>
                      <a:pt x="0" y="2982"/>
                      <a:pt x="1218" y="4573"/>
                      <a:pt x="2747" y="4573"/>
                    </a:cubicBezTo>
                    <a:cubicBezTo>
                      <a:pt x="3029" y="4573"/>
                      <a:pt x="3322" y="4519"/>
                      <a:pt x="3616" y="4400"/>
                    </a:cubicBezTo>
                    <a:cubicBezTo>
                      <a:pt x="4801" y="3914"/>
                      <a:pt x="5379" y="2576"/>
                      <a:pt x="4892" y="1391"/>
                    </a:cubicBezTo>
                    <a:cubicBezTo>
                      <a:pt x="4497" y="464"/>
                      <a:pt x="3639" y="0"/>
                      <a:pt x="2780" y="0"/>
                    </a:cubicBezTo>
                    <a:close/>
                  </a:path>
                </a:pathLst>
              </a:custGeom>
              <a:solidFill>
                <a:srgbClr val="141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9807;p44">
                <a:extLst>
                  <a:ext uri="{FF2B5EF4-FFF2-40B4-BE49-F238E27FC236}">
                    <a16:creationId xmlns:a16="http://schemas.microsoft.com/office/drawing/2014/main" id="{8A37A13C-F886-4B90-8B10-30AEC33F732C}"/>
                  </a:ext>
                </a:extLst>
              </p:cNvPr>
              <p:cNvSpPr/>
              <p:nvPr/>
            </p:nvSpPr>
            <p:spPr>
              <a:xfrm>
                <a:off x="2869754" y="1034821"/>
                <a:ext cx="126478" cy="100342"/>
              </a:xfrm>
              <a:custGeom>
                <a:avLst/>
                <a:gdLst/>
                <a:ahLst/>
                <a:cxnLst/>
                <a:rect l="l" t="t" r="r" b="b"/>
                <a:pathLst>
                  <a:path w="3864" h="3298" extrusionOk="0">
                    <a:moveTo>
                      <a:pt x="1995" y="0"/>
                    </a:moveTo>
                    <a:cubicBezTo>
                      <a:pt x="1371" y="0"/>
                      <a:pt x="748" y="335"/>
                      <a:pt x="460" y="1003"/>
                    </a:cubicBezTo>
                    <a:cubicBezTo>
                      <a:pt x="1" y="2150"/>
                      <a:pt x="888" y="3297"/>
                      <a:pt x="1976" y="3297"/>
                    </a:cubicBezTo>
                    <a:cubicBezTo>
                      <a:pt x="2185" y="3297"/>
                      <a:pt x="2402" y="3255"/>
                      <a:pt x="2618" y="3161"/>
                    </a:cubicBezTo>
                    <a:cubicBezTo>
                      <a:pt x="3469" y="2827"/>
                      <a:pt x="3864" y="1854"/>
                      <a:pt x="3530" y="1003"/>
                    </a:cubicBezTo>
                    <a:cubicBezTo>
                      <a:pt x="3241" y="335"/>
                      <a:pt x="2618" y="0"/>
                      <a:pt x="1995"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3907346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3500" fill="hold"/>
                                        <p:tgtEl>
                                          <p:spTgt spid="27"/>
                                        </p:tgtEl>
                                        <p:attrNameLst>
                                          <p:attrName>ppt_x</p:attrName>
                                        </p:attrNameLst>
                                      </p:cBhvr>
                                      <p:tavLst>
                                        <p:tav tm="0">
                                          <p:val>
                                            <p:strVal val="0-#ppt_w/2"/>
                                          </p:val>
                                        </p:tav>
                                        <p:tav tm="100000">
                                          <p:val>
                                            <p:strVal val="#ppt_x"/>
                                          </p:val>
                                        </p:tav>
                                      </p:tavLst>
                                    </p:anim>
                                    <p:anim calcmode="lin" valueType="num">
                                      <p:cBhvr additive="base">
                                        <p:cTn id="8" dur="13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783"/>
        <p:cNvGrpSpPr/>
        <p:nvPr/>
      </p:nvGrpSpPr>
      <p:grpSpPr>
        <a:xfrm>
          <a:off x="0" y="0"/>
          <a:ext cx="0" cy="0"/>
          <a:chOff x="0" y="0"/>
          <a:chExt cx="0" cy="0"/>
        </a:xfrm>
      </p:grpSpPr>
      <p:sp>
        <p:nvSpPr>
          <p:cNvPr id="19784" name="Google Shape;19784;p44"/>
          <p:cNvSpPr txBox="1">
            <a:spLocks noGrp="1"/>
          </p:cNvSpPr>
          <p:nvPr>
            <p:ph type="ctrTitle"/>
          </p:nvPr>
        </p:nvSpPr>
        <p:spPr>
          <a:xfrm>
            <a:off x="588453" y="46148"/>
            <a:ext cx="7967094" cy="1119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rgbClr val="EF3E5B"/>
                </a:solidFill>
              </a:rPr>
              <a:t>Azure Storage</a:t>
            </a:r>
            <a:endParaRPr dirty="0">
              <a:solidFill>
                <a:srgbClr val="EF3E5B"/>
              </a:solidFill>
            </a:endParaRPr>
          </a:p>
        </p:txBody>
      </p:sp>
      <p:cxnSp>
        <p:nvCxnSpPr>
          <p:cNvPr id="19786" name="Google Shape;19786;p44"/>
          <p:cNvCxnSpPr/>
          <p:nvPr/>
        </p:nvCxnSpPr>
        <p:spPr>
          <a:xfrm>
            <a:off x="1587321" y="1151879"/>
            <a:ext cx="6169200" cy="0"/>
          </a:xfrm>
          <a:prstGeom prst="straightConnector1">
            <a:avLst/>
          </a:prstGeom>
          <a:noFill/>
          <a:ln w="19050" cap="flat" cmpd="sng">
            <a:solidFill>
              <a:srgbClr val="C3C3C3"/>
            </a:solidFill>
            <a:prstDash val="solid"/>
            <a:round/>
            <a:headEnd type="none" w="med" len="med"/>
            <a:tailEnd type="none" w="med" len="med"/>
          </a:ln>
        </p:spPr>
      </p:cxnSp>
      <p:sp>
        <p:nvSpPr>
          <p:cNvPr id="4" name="Rectangle: Rounded Corners 3">
            <a:extLst>
              <a:ext uri="{FF2B5EF4-FFF2-40B4-BE49-F238E27FC236}">
                <a16:creationId xmlns:a16="http://schemas.microsoft.com/office/drawing/2014/main" id="{C162FDC4-DEF2-4974-8ED3-747D4C0193E8}"/>
              </a:ext>
            </a:extLst>
          </p:cNvPr>
          <p:cNvSpPr/>
          <p:nvPr/>
        </p:nvSpPr>
        <p:spPr>
          <a:xfrm>
            <a:off x="708338" y="2439932"/>
            <a:ext cx="1757966" cy="914398"/>
          </a:xfrm>
          <a:prstGeom prst="roundRect">
            <a:avLst/>
          </a:prstGeom>
          <a:solidFill>
            <a:srgbClr val="C60C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Blob </a:t>
            </a:r>
          </a:p>
          <a:p>
            <a:pPr algn="ctr"/>
            <a:r>
              <a:rPr lang="en-US" sz="2000" dirty="0"/>
              <a:t>Storage</a:t>
            </a:r>
          </a:p>
        </p:txBody>
      </p:sp>
      <p:sp>
        <p:nvSpPr>
          <p:cNvPr id="44" name="Rectangle: Rounded Corners 43">
            <a:extLst>
              <a:ext uri="{FF2B5EF4-FFF2-40B4-BE49-F238E27FC236}">
                <a16:creationId xmlns:a16="http://schemas.microsoft.com/office/drawing/2014/main" id="{0DD48D6B-574C-4351-8F41-B6AE8827DBC2}"/>
              </a:ext>
            </a:extLst>
          </p:cNvPr>
          <p:cNvSpPr/>
          <p:nvPr/>
        </p:nvSpPr>
        <p:spPr>
          <a:xfrm>
            <a:off x="2715295" y="2439932"/>
            <a:ext cx="1757966" cy="914398"/>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File </a:t>
            </a:r>
          </a:p>
          <a:p>
            <a:pPr algn="ctr"/>
            <a:r>
              <a:rPr lang="en-US" sz="2000" dirty="0"/>
              <a:t>Storage</a:t>
            </a:r>
          </a:p>
        </p:txBody>
      </p:sp>
      <p:sp>
        <p:nvSpPr>
          <p:cNvPr id="45" name="Rectangle: Rounded Corners 44">
            <a:extLst>
              <a:ext uri="{FF2B5EF4-FFF2-40B4-BE49-F238E27FC236}">
                <a16:creationId xmlns:a16="http://schemas.microsoft.com/office/drawing/2014/main" id="{8D5DF641-2265-4610-BA3D-7C9AF6034269}"/>
              </a:ext>
            </a:extLst>
          </p:cNvPr>
          <p:cNvSpPr/>
          <p:nvPr/>
        </p:nvSpPr>
        <p:spPr>
          <a:xfrm>
            <a:off x="4722252" y="2439932"/>
            <a:ext cx="1757966" cy="914398"/>
          </a:xfrm>
          <a:prstGeom prst="roundRect">
            <a:avLst/>
          </a:prstGeom>
          <a:solidFill>
            <a:srgbClr val="077D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Table </a:t>
            </a:r>
          </a:p>
          <a:p>
            <a:pPr algn="ctr"/>
            <a:r>
              <a:rPr lang="en-US" sz="2000" dirty="0"/>
              <a:t>Storage</a:t>
            </a:r>
          </a:p>
        </p:txBody>
      </p:sp>
      <p:sp>
        <p:nvSpPr>
          <p:cNvPr id="46" name="Rectangle: Rounded Corners 45">
            <a:extLst>
              <a:ext uri="{FF2B5EF4-FFF2-40B4-BE49-F238E27FC236}">
                <a16:creationId xmlns:a16="http://schemas.microsoft.com/office/drawing/2014/main" id="{323C0EE9-29F4-4C84-BCC1-9C3BFC9CC60C}"/>
              </a:ext>
            </a:extLst>
          </p:cNvPr>
          <p:cNvSpPr/>
          <p:nvPr/>
        </p:nvSpPr>
        <p:spPr>
          <a:xfrm>
            <a:off x="6729209" y="2439932"/>
            <a:ext cx="1757966" cy="914398"/>
          </a:xfrm>
          <a:prstGeom prst="roundRect">
            <a:avLst/>
          </a:prstGeom>
          <a:solidFill>
            <a:srgbClr val="3D7C0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Queue </a:t>
            </a:r>
          </a:p>
          <a:p>
            <a:pPr algn="ctr"/>
            <a:r>
              <a:rPr lang="en-US" sz="2000" dirty="0"/>
              <a:t>Storage</a:t>
            </a:r>
          </a:p>
        </p:txBody>
      </p:sp>
      <p:sp>
        <p:nvSpPr>
          <p:cNvPr id="5" name="Rectangle: Rounded Corners 4">
            <a:extLst>
              <a:ext uri="{FF2B5EF4-FFF2-40B4-BE49-F238E27FC236}">
                <a16:creationId xmlns:a16="http://schemas.microsoft.com/office/drawing/2014/main" id="{72549A96-5DC1-4DB6-83CE-D50AAD0D023C}"/>
              </a:ext>
            </a:extLst>
          </p:cNvPr>
          <p:cNvSpPr/>
          <p:nvPr/>
        </p:nvSpPr>
        <p:spPr>
          <a:xfrm>
            <a:off x="405794" y="1659521"/>
            <a:ext cx="8532253" cy="2163651"/>
          </a:xfrm>
          <a:prstGeom prst="roundRect">
            <a:avLst/>
          </a:prstGeom>
          <a:noFill/>
          <a:ln w="635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11939509-A18D-4D78-B3F3-0F230A576A2C}"/>
              </a:ext>
            </a:extLst>
          </p:cNvPr>
          <p:cNvSpPr/>
          <p:nvPr/>
        </p:nvSpPr>
        <p:spPr>
          <a:xfrm>
            <a:off x="203200" y="494946"/>
            <a:ext cx="1713653" cy="325120"/>
          </a:xfrm>
          <a:prstGeom prst="rect">
            <a:avLst/>
          </a:prstGeom>
          <a:solidFill>
            <a:srgbClr val="00A1F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schemeClr>
                </a:solidFill>
              </a:rPr>
              <a:t>MICROSOFT</a:t>
            </a:r>
          </a:p>
        </p:txBody>
      </p:sp>
      <p:sp>
        <p:nvSpPr>
          <p:cNvPr id="6" name="Oval 5">
            <a:extLst>
              <a:ext uri="{FF2B5EF4-FFF2-40B4-BE49-F238E27FC236}">
                <a16:creationId xmlns:a16="http://schemas.microsoft.com/office/drawing/2014/main" id="{2F0F35A9-EDEF-4780-8CFA-CFB3BB62322A}"/>
              </a:ext>
            </a:extLst>
          </p:cNvPr>
          <p:cNvSpPr/>
          <p:nvPr/>
        </p:nvSpPr>
        <p:spPr>
          <a:xfrm>
            <a:off x="3449962" y="4292264"/>
            <a:ext cx="1022773" cy="717973"/>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HOT</a:t>
            </a:r>
          </a:p>
        </p:txBody>
      </p:sp>
      <p:sp>
        <p:nvSpPr>
          <p:cNvPr id="51" name="Oval 50">
            <a:extLst>
              <a:ext uri="{FF2B5EF4-FFF2-40B4-BE49-F238E27FC236}">
                <a16:creationId xmlns:a16="http://schemas.microsoft.com/office/drawing/2014/main" id="{D608C66C-02B7-4084-B854-35DD43DF1191}"/>
              </a:ext>
            </a:extLst>
          </p:cNvPr>
          <p:cNvSpPr/>
          <p:nvPr/>
        </p:nvSpPr>
        <p:spPr>
          <a:xfrm>
            <a:off x="4942956" y="4292263"/>
            <a:ext cx="1022773" cy="717973"/>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COLD</a:t>
            </a:r>
          </a:p>
        </p:txBody>
      </p:sp>
      <p:sp>
        <p:nvSpPr>
          <p:cNvPr id="52" name="Rectangle: Rounded Corners 51">
            <a:extLst>
              <a:ext uri="{FF2B5EF4-FFF2-40B4-BE49-F238E27FC236}">
                <a16:creationId xmlns:a16="http://schemas.microsoft.com/office/drawing/2014/main" id="{7769ABA5-A3C5-4708-9185-53612AEDC9D3}"/>
              </a:ext>
            </a:extLst>
          </p:cNvPr>
          <p:cNvSpPr/>
          <p:nvPr/>
        </p:nvSpPr>
        <p:spPr>
          <a:xfrm>
            <a:off x="3137443" y="3904506"/>
            <a:ext cx="3068954" cy="1105731"/>
          </a:xfrm>
          <a:prstGeom prst="roundRect">
            <a:avLst/>
          </a:prstGeom>
          <a:noFill/>
          <a:ln w="635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D62D3CF-52ED-48F1-8C0F-694B7046CE39}"/>
              </a:ext>
            </a:extLst>
          </p:cNvPr>
          <p:cNvSpPr txBox="1"/>
          <p:nvPr/>
        </p:nvSpPr>
        <p:spPr>
          <a:xfrm>
            <a:off x="3980064" y="3964166"/>
            <a:ext cx="1383712" cy="307777"/>
          </a:xfrm>
          <a:prstGeom prst="rect">
            <a:avLst/>
          </a:prstGeom>
          <a:noFill/>
        </p:spPr>
        <p:txBody>
          <a:bodyPr wrap="none" rtlCol="0">
            <a:spAutoFit/>
          </a:bodyPr>
          <a:lstStyle/>
          <a:p>
            <a:r>
              <a:rPr lang="en-US" dirty="0">
                <a:solidFill>
                  <a:srgbClr val="C00000"/>
                </a:solidFill>
              </a:rPr>
              <a:t>ACCESS TIER</a:t>
            </a:r>
          </a:p>
        </p:txBody>
      </p:sp>
    </p:spTree>
    <p:extLst>
      <p:ext uri="{BB962C8B-B14F-4D97-AF65-F5344CB8AC3E}">
        <p14:creationId xmlns:p14="http://schemas.microsoft.com/office/powerpoint/2010/main" val="1337702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randombar(horizontal)">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randombar(horizontal)">
                                      <p:cBhvr>
                                        <p:cTn id="17" dur="500"/>
                                        <p:tgtEl>
                                          <p:spTgt spid="4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randombar(horizontal)">
                                      <p:cBhvr>
                                        <p:cTn id="22" dur="500"/>
                                        <p:tgtEl>
                                          <p:spTgt spid="4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randombar(horizontal)">
                                      <p:cBhvr>
                                        <p:cTn id="30" dur="500"/>
                                        <p:tgtEl>
                                          <p:spTgt spid="52"/>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randombar(horizontal)">
                                      <p:cBhvr>
                                        <p:cTn id="35" dur="500"/>
                                        <p:tgtEl>
                                          <p:spTgt spid="6"/>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randombar(horizontal)">
                                      <p:cBhvr>
                                        <p:cTn id="3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4" grpId="0" animBg="1"/>
      <p:bldP spid="45" grpId="0" animBg="1"/>
      <p:bldP spid="46" grpId="0" animBg="1"/>
      <p:bldP spid="6" grpId="0" animBg="1"/>
      <p:bldP spid="51" grpId="0" animBg="1"/>
      <p:bldP spid="52" grpId="0" animBg="1"/>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783"/>
        <p:cNvGrpSpPr/>
        <p:nvPr/>
      </p:nvGrpSpPr>
      <p:grpSpPr>
        <a:xfrm>
          <a:off x="0" y="0"/>
          <a:ext cx="0" cy="0"/>
          <a:chOff x="0" y="0"/>
          <a:chExt cx="0" cy="0"/>
        </a:xfrm>
      </p:grpSpPr>
      <p:sp>
        <p:nvSpPr>
          <p:cNvPr id="19784" name="Google Shape;19784;p44"/>
          <p:cNvSpPr txBox="1">
            <a:spLocks noGrp="1"/>
          </p:cNvSpPr>
          <p:nvPr>
            <p:ph type="ctrTitle"/>
          </p:nvPr>
        </p:nvSpPr>
        <p:spPr>
          <a:xfrm>
            <a:off x="588453" y="46148"/>
            <a:ext cx="7967094" cy="1119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rgbClr val="EF3E5B"/>
                </a:solidFill>
              </a:rPr>
              <a:t>Azure Storage</a:t>
            </a:r>
            <a:endParaRPr dirty="0">
              <a:solidFill>
                <a:srgbClr val="EF3E5B"/>
              </a:solidFill>
            </a:endParaRPr>
          </a:p>
        </p:txBody>
      </p:sp>
      <p:cxnSp>
        <p:nvCxnSpPr>
          <p:cNvPr id="19786" name="Google Shape;19786;p44"/>
          <p:cNvCxnSpPr/>
          <p:nvPr/>
        </p:nvCxnSpPr>
        <p:spPr>
          <a:xfrm>
            <a:off x="1587321" y="1151879"/>
            <a:ext cx="6169200" cy="0"/>
          </a:xfrm>
          <a:prstGeom prst="straightConnector1">
            <a:avLst/>
          </a:prstGeom>
          <a:noFill/>
          <a:ln w="19050" cap="flat" cmpd="sng">
            <a:solidFill>
              <a:srgbClr val="C3C3C3"/>
            </a:solidFill>
            <a:prstDash val="solid"/>
            <a:round/>
            <a:headEnd type="none" w="med" len="med"/>
            <a:tailEnd type="none" w="med" len="med"/>
          </a:ln>
        </p:spPr>
      </p:cxnSp>
      <p:sp>
        <p:nvSpPr>
          <p:cNvPr id="4" name="Rectangle: Rounded Corners 3">
            <a:extLst>
              <a:ext uri="{FF2B5EF4-FFF2-40B4-BE49-F238E27FC236}">
                <a16:creationId xmlns:a16="http://schemas.microsoft.com/office/drawing/2014/main" id="{C162FDC4-DEF2-4974-8ED3-747D4C0193E8}"/>
              </a:ext>
            </a:extLst>
          </p:cNvPr>
          <p:cNvSpPr/>
          <p:nvPr/>
        </p:nvSpPr>
        <p:spPr>
          <a:xfrm>
            <a:off x="708338" y="2439932"/>
            <a:ext cx="1757966" cy="914398"/>
          </a:xfrm>
          <a:prstGeom prst="roundRect">
            <a:avLst/>
          </a:prstGeom>
          <a:solidFill>
            <a:srgbClr val="C60C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Blob </a:t>
            </a:r>
          </a:p>
          <a:p>
            <a:pPr algn="ctr"/>
            <a:r>
              <a:rPr lang="en-US" sz="2000" dirty="0"/>
              <a:t>Storage</a:t>
            </a:r>
          </a:p>
        </p:txBody>
      </p:sp>
      <p:sp>
        <p:nvSpPr>
          <p:cNvPr id="44" name="Rectangle: Rounded Corners 43">
            <a:extLst>
              <a:ext uri="{FF2B5EF4-FFF2-40B4-BE49-F238E27FC236}">
                <a16:creationId xmlns:a16="http://schemas.microsoft.com/office/drawing/2014/main" id="{0DD48D6B-574C-4351-8F41-B6AE8827DBC2}"/>
              </a:ext>
            </a:extLst>
          </p:cNvPr>
          <p:cNvSpPr/>
          <p:nvPr/>
        </p:nvSpPr>
        <p:spPr>
          <a:xfrm>
            <a:off x="2715295" y="2439932"/>
            <a:ext cx="1757966" cy="914398"/>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File </a:t>
            </a:r>
          </a:p>
          <a:p>
            <a:pPr algn="ctr"/>
            <a:r>
              <a:rPr lang="en-US" sz="2000" dirty="0"/>
              <a:t>Storage</a:t>
            </a:r>
          </a:p>
        </p:txBody>
      </p:sp>
      <p:sp>
        <p:nvSpPr>
          <p:cNvPr id="45" name="Rectangle: Rounded Corners 44">
            <a:extLst>
              <a:ext uri="{FF2B5EF4-FFF2-40B4-BE49-F238E27FC236}">
                <a16:creationId xmlns:a16="http://schemas.microsoft.com/office/drawing/2014/main" id="{8D5DF641-2265-4610-BA3D-7C9AF6034269}"/>
              </a:ext>
            </a:extLst>
          </p:cNvPr>
          <p:cNvSpPr/>
          <p:nvPr/>
        </p:nvSpPr>
        <p:spPr>
          <a:xfrm>
            <a:off x="4722252" y="2439932"/>
            <a:ext cx="1757966" cy="914398"/>
          </a:xfrm>
          <a:prstGeom prst="roundRect">
            <a:avLst/>
          </a:prstGeom>
          <a:solidFill>
            <a:srgbClr val="077D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Table </a:t>
            </a:r>
          </a:p>
          <a:p>
            <a:pPr algn="ctr"/>
            <a:r>
              <a:rPr lang="en-US" sz="2000" dirty="0"/>
              <a:t>Storage</a:t>
            </a:r>
          </a:p>
        </p:txBody>
      </p:sp>
      <p:sp>
        <p:nvSpPr>
          <p:cNvPr id="46" name="Rectangle: Rounded Corners 45">
            <a:extLst>
              <a:ext uri="{FF2B5EF4-FFF2-40B4-BE49-F238E27FC236}">
                <a16:creationId xmlns:a16="http://schemas.microsoft.com/office/drawing/2014/main" id="{323C0EE9-29F4-4C84-BCC1-9C3BFC9CC60C}"/>
              </a:ext>
            </a:extLst>
          </p:cNvPr>
          <p:cNvSpPr/>
          <p:nvPr/>
        </p:nvSpPr>
        <p:spPr>
          <a:xfrm>
            <a:off x="6729209" y="2439932"/>
            <a:ext cx="1757966" cy="914398"/>
          </a:xfrm>
          <a:prstGeom prst="roundRect">
            <a:avLst/>
          </a:prstGeom>
          <a:solidFill>
            <a:srgbClr val="3D7C0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Queue </a:t>
            </a:r>
          </a:p>
          <a:p>
            <a:pPr algn="ctr"/>
            <a:r>
              <a:rPr lang="en-US" sz="2000" dirty="0"/>
              <a:t>Storage</a:t>
            </a:r>
          </a:p>
        </p:txBody>
      </p:sp>
      <p:sp>
        <p:nvSpPr>
          <p:cNvPr id="5" name="Rectangle: Rounded Corners 4">
            <a:extLst>
              <a:ext uri="{FF2B5EF4-FFF2-40B4-BE49-F238E27FC236}">
                <a16:creationId xmlns:a16="http://schemas.microsoft.com/office/drawing/2014/main" id="{72549A96-5DC1-4DB6-83CE-D50AAD0D023C}"/>
              </a:ext>
            </a:extLst>
          </p:cNvPr>
          <p:cNvSpPr/>
          <p:nvPr/>
        </p:nvSpPr>
        <p:spPr>
          <a:xfrm>
            <a:off x="405794" y="1659521"/>
            <a:ext cx="8532253" cy="2163651"/>
          </a:xfrm>
          <a:prstGeom prst="roundRect">
            <a:avLst/>
          </a:prstGeom>
          <a:noFill/>
          <a:ln w="635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11939509-A18D-4D78-B3F3-0F230A576A2C}"/>
              </a:ext>
            </a:extLst>
          </p:cNvPr>
          <p:cNvSpPr/>
          <p:nvPr/>
        </p:nvSpPr>
        <p:spPr>
          <a:xfrm>
            <a:off x="203200" y="494946"/>
            <a:ext cx="1713653" cy="325120"/>
          </a:xfrm>
          <a:prstGeom prst="rect">
            <a:avLst/>
          </a:prstGeom>
          <a:solidFill>
            <a:srgbClr val="00A1F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schemeClr>
                </a:solidFill>
              </a:rPr>
              <a:t>MICROSOFT</a:t>
            </a:r>
          </a:p>
        </p:txBody>
      </p:sp>
      <p:sp>
        <p:nvSpPr>
          <p:cNvPr id="6" name="Oval 5">
            <a:extLst>
              <a:ext uri="{FF2B5EF4-FFF2-40B4-BE49-F238E27FC236}">
                <a16:creationId xmlns:a16="http://schemas.microsoft.com/office/drawing/2014/main" id="{2F0F35A9-EDEF-4780-8CFA-CFB3BB62322A}"/>
              </a:ext>
            </a:extLst>
          </p:cNvPr>
          <p:cNvSpPr/>
          <p:nvPr/>
        </p:nvSpPr>
        <p:spPr>
          <a:xfrm>
            <a:off x="3449962" y="4292264"/>
            <a:ext cx="1022773" cy="717973"/>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HOT</a:t>
            </a:r>
          </a:p>
        </p:txBody>
      </p:sp>
      <p:sp>
        <p:nvSpPr>
          <p:cNvPr id="51" name="Oval 50">
            <a:extLst>
              <a:ext uri="{FF2B5EF4-FFF2-40B4-BE49-F238E27FC236}">
                <a16:creationId xmlns:a16="http://schemas.microsoft.com/office/drawing/2014/main" id="{D608C66C-02B7-4084-B854-35DD43DF1191}"/>
              </a:ext>
            </a:extLst>
          </p:cNvPr>
          <p:cNvSpPr/>
          <p:nvPr/>
        </p:nvSpPr>
        <p:spPr>
          <a:xfrm>
            <a:off x="4942956" y="4292263"/>
            <a:ext cx="1022773" cy="717973"/>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COLD</a:t>
            </a:r>
          </a:p>
        </p:txBody>
      </p:sp>
      <p:sp>
        <p:nvSpPr>
          <p:cNvPr id="52" name="Rectangle: Rounded Corners 51">
            <a:extLst>
              <a:ext uri="{FF2B5EF4-FFF2-40B4-BE49-F238E27FC236}">
                <a16:creationId xmlns:a16="http://schemas.microsoft.com/office/drawing/2014/main" id="{7769ABA5-A3C5-4708-9185-53612AEDC9D3}"/>
              </a:ext>
            </a:extLst>
          </p:cNvPr>
          <p:cNvSpPr/>
          <p:nvPr/>
        </p:nvSpPr>
        <p:spPr>
          <a:xfrm>
            <a:off x="3137443" y="3904506"/>
            <a:ext cx="3068954" cy="1105731"/>
          </a:xfrm>
          <a:prstGeom prst="roundRect">
            <a:avLst/>
          </a:prstGeom>
          <a:noFill/>
          <a:ln w="635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D62D3CF-52ED-48F1-8C0F-694B7046CE39}"/>
              </a:ext>
            </a:extLst>
          </p:cNvPr>
          <p:cNvSpPr txBox="1"/>
          <p:nvPr/>
        </p:nvSpPr>
        <p:spPr>
          <a:xfrm>
            <a:off x="3980064" y="3964166"/>
            <a:ext cx="1383712" cy="307777"/>
          </a:xfrm>
          <a:prstGeom prst="rect">
            <a:avLst/>
          </a:prstGeom>
          <a:noFill/>
        </p:spPr>
        <p:txBody>
          <a:bodyPr wrap="none" rtlCol="0">
            <a:spAutoFit/>
          </a:bodyPr>
          <a:lstStyle/>
          <a:p>
            <a:r>
              <a:rPr lang="en-US" dirty="0">
                <a:solidFill>
                  <a:srgbClr val="C00000"/>
                </a:solidFill>
              </a:rPr>
              <a:t>ACCESS TIER</a:t>
            </a:r>
          </a:p>
        </p:txBody>
      </p:sp>
      <p:sp>
        <p:nvSpPr>
          <p:cNvPr id="54" name="TextBox 53">
            <a:extLst>
              <a:ext uri="{FF2B5EF4-FFF2-40B4-BE49-F238E27FC236}">
                <a16:creationId xmlns:a16="http://schemas.microsoft.com/office/drawing/2014/main" id="{56B0EF82-DE26-4CD5-8F0F-022040EFA211}"/>
              </a:ext>
            </a:extLst>
          </p:cNvPr>
          <p:cNvSpPr txBox="1"/>
          <p:nvPr/>
        </p:nvSpPr>
        <p:spPr>
          <a:xfrm>
            <a:off x="3413439" y="1829607"/>
            <a:ext cx="2194832" cy="400110"/>
          </a:xfrm>
          <a:prstGeom prst="rect">
            <a:avLst/>
          </a:prstGeom>
          <a:noFill/>
        </p:spPr>
        <p:txBody>
          <a:bodyPr wrap="none" rtlCol="0">
            <a:spAutoFit/>
          </a:bodyPr>
          <a:lstStyle/>
          <a:p>
            <a:r>
              <a:rPr lang="en-US" sz="2000" dirty="0">
                <a:solidFill>
                  <a:srgbClr val="C00000"/>
                </a:solidFill>
              </a:rPr>
              <a:t>BLOB STORAGE</a:t>
            </a:r>
          </a:p>
        </p:txBody>
      </p:sp>
    </p:spTree>
    <p:extLst>
      <p:ext uri="{BB962C8B-B14F-4D97-AF65-F5344CB8AC3E}">
        <p14:creationId xmlns:p14="http://schemas.microsoft.com/office/powerpoint/2010/main" val="3623768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randombar(horizontal)">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randombar(horizontal)">
                                      <p:cBhvr>
                                        <p:cTn id="17" dur="500"/>
                                        <p:tgtEl>
                                          <p:spTgt spid="4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randombar(horizontal)">
                                      <p:cBhvr>
                                        <p:cTn id="22" dur="500"/>
                                        <p:tgtEl>
                                          <p:spTgt spid="4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randombar(horizontal)">
                                      <p:cBhvr>
                                        <p:cTn id="30" dur="500"/>
                                        <p:tgtEl>
                                          <p:spTgt spid="52"/>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randombar(horizontal)">
                                      <p:cBhvr>
                                        <p:cTn id="35" dur="500"/>
                                        <p:tgtEl>
                                          <p:spTgt spid="6"/>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randombar(horizontal)">
                                      <p:cBhvr>
                                        <p:cTn id="3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4" grpId="0" animBg="1"/>
      <p:bldP spid="45" grpId="0" animBg="1"/>
      <p:bldP spid="46" grpId="0" animBg="1"/>
      <p:bldP spid="6" grpId="0" animBg="1"/>
      <p:bldP spid="51" grpId="0" animBg="1"/>
      <p:bldP spid="52" grpId="0" animBg="1"/>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9783"/>
        <p:cNvGrpSpPr/>
        <p:nvPr/>
      </p:nvGrpSpPr>
      <p:grpSpPr>
        <a:xfrm>
          <a:off x="0" y="0"/>
          <a:ext cx="0" cy="0"/>
          <a:chOff x="0" y="0"/>
          <a:chExt cx="0" cy="0"/>
        </a:xfrm>
      </p:grpSpPr>
      <p:sp>
        <p:nvSpPr>
          <p:cNvPr id="19784" name="Google Shape;19784;p44"/>
          <p:cNvSpPr txBox="1">
            <a:spLocks noGrp="1"/>
          </p:cNvSpPr>
          <p:nvPr>
            <p:ph type="ctrTitle"/>
          </p:nvPr>
        </p:nvSpPr>
        <p:spPr>
          <a:xfrm>
            <a:off x="588453" y="46148"/>
            <a:ext cx="7967094" cy="1119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rgbClr val="EF3E5B"/>
                </a:solidFill>
              </a:rPr>
              <a:t>Azure Storage</a:t>
            </a:r>
            <a:endParaRPr dirty="0">
              <a:solidFill>
                <a:srgbClr val="EF3E5B"/>
              </a:solidFill>
            </a:endParaRPr>
          </a:p>
        </p:txBody>
      </p:sp>
      <p:cxnSp>
        <p:nvCxnSpPr>
          <p:cNvPr id="19786" name="Google Shape;19786;p44"/>
          <p:cNvCxnSpPr/>
          <p:nvPr/>
        </p:nvCxnSpPr>
        <p:spPr>
          <a:xfrm>
            <a:off x="1587321" y="1151879"/>
            <a:ext cx="6169200" cy="0"/>
          </a:xfrm>
          <a:prstGeom prst="straightConnector1">
            <a:avLst/>
          </a:prstGeom>
          <a:noFill/>
          <a:ln w="19050" cap="flat" cmpd="sng">
            <a:solidFill>
              <a:srgbClr val="C3C3C3"/>
            </a:solidFill>
            <a:prstDash val="solid"/>
            <a:round/>
            <a:headEnd type="none" w="med" len="med"/>
            <a:tailEnd type="none" w="med" len="med"/>
          </a:ln>
        </p:spPr>
      </p:cxnSp>
      <p:sp>
        <p:nvSpPr>
          <p:cNvPr id="4" name="Rectangle: Rounded Corners 3">
            <a:extLst>
              <a:ext uri="{FF2B5EF4-FFF2-40B4-BE49-F238E27FC236}">
                <a16:creationId xmlns:a16="http://schemas.microsoft.com/office/drawing/2014/main" id="{C162FDC4-DEF2-4974-8ED3-747D4C0193E8}"/>
              </a:ext>
            </a:extLst>
          </p:cNvPr>
          <p:cNvSpPr/>
          <p:nvPr/>
        </p:nvSpPr>
        <p:spPr>
          <a:xfrm>
            <a:off x="708338" y="2284148"/>
            <a:ext cx="1757966" cy="914398"/>
          </a:xfrm>
          <a:prstGeom prst="roundRect">
            <a:avLst/>
          </a:prstGeom>
          <a:solidFill>
            <a:srgbClr val="C60C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Durability and High Availability</a:t>
            </a:r>
          </a:p>
        </p:txBody>
      </p:sp>
      <p:sp>
        <p:nvSpPr>
          <p:cNvPr id="44" name="Rectangle: Rounded Corners 43">
            <a:extLst>
              <a:ext uri="{FF2B5EF4-FFF2-40B4-BE49-F238E27FC236}">
                <a16:creationId xmlns:a16="http://schemas.microsoft.com/office/drawing/2014/main" id="{0DD48D6B-574C-4351-8F41-B6AE8827DBC2}"/>
              </a:ext>
            </a:extLst>
          </p:cNvPr>
          <p:cNvSpPr/>
          <p:nvPr/>
        </p:nvSpPr>
        <p:spPr>
          <a:xfrm>
            <a:off x="2715295" y="2284148"/>
            <a:ext cx="1757966" cy="914398"/>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Security</a:t>
            </a:r>
          </a:p>
        </p:txBody>
      </p:sp>
      <p:sp>
        <p:nvSpPr>
          <p:cNvPr id="45" name="Rectangle: Rounded Corners 44">
            <a:extLst>
              <a:ext uri="{FF2B5EF4-FFF2-40B4-BE49-F238E27FC236}">
                <a16:creationId xmlns:a16="http://schemas.microsoft.com/office/drawing/2014/main" id="{8D5DF641-2265-4610-BA3D-7C9AF6034269}"/>
              </a:ext>
            </a:extLst>
          </p:cNvPr>
          <p:cNvSpPr/>
          <p:nvPr/>
        </p:nvSpPr>
        <p:spPr>
          <a:xfrm>
            <a:off x="4722252" y="2284148"/>
            <a:ext cx="1757966" cy="914398"/>
          </a:xfrm>
          <a:prstGeom prst="roundRect">
            <a:avLst/>
          </a:prstGeom>
          <a:solidFill>
            <a:srgbClr val="077D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Scalability</a:t>
            </a:r>
          </a:p>
        </p:txBody>
      </p:sp>
      <p:sp>
        <p:nvSpPr>
          <p:cNvPr id="46" name="Rectangle: Rounded Corners 45">
            <a:extLst>
              <a:ext uri="{FF2B5EF4-FFF2-40B4-BE49-F238E27FC236}">
                <a16:creationId xmlns:a16="http://schemas.microsoft.com/office/drawing/2014/main" id="{323C0EE9-29F4-4C84-BCC1-9C3BFC9CC60C}"/>
              </a:ext>
            </a:extLst>
          </p:cNvPr>
          <p:cNvSpPr/>
          <p:nvPr/>
        </p:nvSpPr>
        <p:spPr>
          <a:xfrm>
            <a:off x="6729209" y="2284148"/>
            <a:ext cx="1757966" cy="914398"/>
          </a:xfrm>
          <a:prstGeom prst="roundRect">
            <a:avLst/>
          </a:prstGeom>
          <a:solidFill>
            <a:srgbClr val="3D7C0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Accessibility</a:t>
            </a:r>
          </a:p>
        </p:txBody>
      </p:sp>
      <p:sp>
        <p:nvSpPr>
          <p:cNvPr id="5" name="Rectangle: Rounded Corners 4">
            <a:extLst>
              <a:ext uri="{FF2B5EF4-FFF2-40B4-BE49-F238E27FC236}">
                <a16:creationId xmlns:a16="http://schemas.microsoft.com/office/drawing/2014/main" id="{72549A96-5DC1-4DB6-83CE-D50AAD0D023C}"/>
              </a:ext>
            </a:extLst>
          </p:cNvPr>
          <p:cNvSpPr/>
          <p:nvPr/>
        </p:nvSpPr>
        <p:spPr>
          <a:xfrm>
            <a:off x="405794" y="1659521"/>
            <a:ext cx="8532253" cy="2163651"/>
          </a:xfrm>
          <a:prstGeom prst="roundRect">
            <a:avLst/>
          </a:prstGeom>
          <a:noFill/>
          <a:ln w="635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223920C-2AD9-4437-8519-9847BEF46D44}"/>
              </a:ext>
            </a:extLst>
          </p:cNvPr>
          <p:cNvSpPr/>
          <p:nvPr/>
        </p:nvSpPr>
        <p:spPr>
          <a:xfrm>
            <a:off x="203200" y="494946"/>
            <a:ext cx="1713653" cy="325120"/>
          </a:xfrm>
          <a:prstGeom prst="rect">
            <a:avLst/>
          </a:prstGeom>
          <a:solidFill>
            <a:srgbClr val="00A1F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schemeClr>
                </a:solidFill>
              </a:rPr>
              <a:t>MICROSOFT</a:t>
            </a:r>
          </a:p>
        </p:txBody>
      </p:sp>
    </p:spTree>
    <p:extLst>
      <p:ext uri="{BB962C8B-B14F-4D97-AF65-F5344CB8AC3E}">
        <p14:creationId xmlns:p14="http://schemas.microsoft.com/office/powerpoint/2010/main" val="2344634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randombar(horizontal)">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randombar(horizontal)">
                                      <p:cBhvr>
                                        <p:cTn id="17" dur="500"/>
                                        <p:tgtEl>
                                          <p:spTgt spid="4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randombar(horizontal)">
                                      <p:cBhvr>
                                        <p:cTn id="2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4" grpId="0" animBg="1"/>
      <p:bldP spid="45" grpId="0" animBg="1"/>
      <p:bldP spid="4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9783"/>
        <p:cNvGrpSpPr/>
        <p:nvPr/>
      </p:nvGrpSpPr>
      <p:grpSpPr>
        <a:xfrm>
          <a:off x="0" y="0"/>
          <a:ext cx="0" cy="0"/>
          <a:chOff x="0" y="0"/>
          <a:chExt cx="0" cy="0"/>
        </a:xfrm>
      </p:grpSpPr>
      <p:sp>
        <p:nvSpPr>
          <p:cNvPr id="19784" name="Google Shape;19784;p44"/>
          <p:cNvSpPr txBox="1">
            <a:spLocks noGrp="1"/>
          </p:cNvSpPr>
          <p:nvPr>
            <p:ph type="ctrTitle"/>
          </p:nvPr>
        </p:nvSpPr>
        <p:spPr>
          <a:xfrm>
            <a:off x="588453" y="-82637"/>
            <a:ext cx="7967094" cy="1119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rgbClr val="EF3E5B"/>
                </a:solidFill>
              </a:rPr>
              <a:t>Azure Blob Storage</a:t>
            </a:r>
            <a:endParaRPr dirty="0">
              <a:solidFill>
                <a:srgbClr val="EF3E5B"/>
              </a:solidFill>
            </a:endParaRPr>
          </a:p>
        </p:txBody>
      </p:sp>
      <p:cxnSp>
        <p:nvCxnSpPr>
          <p:cNvPr id="19786" name="Google Shape;19786;p44"/>
          <p:cNvCxnSpPr/>
          <p:nvPr/>
        </p:nvCxnSpPr>
        <p:spPr>
          <a:xfrm>
            <a:off x="1587321" y="965136"/>
            <a:ext cx="6169200" cy="0"/>
          </a:xfrm>
          <a:prstGeom prst="straightConnector1">
            <a:avLst/>
          </a:prstGeom>
          <a:noFill/>
          <a:ln w="19050" cap="flat" cmpd="sng">
            <a:solidFill>
              <a:srgbClr val="C3C3C3"/>
            </a:solidFill>
            <a:prstDash val="solid"/>
            <a:round/>
            <a:headEnd type="none" w="med" len="med"/>
            <a:tailEnd type="none" w="med" len="med"/>
          </a:ln>
        </p:spPr>
      </p:cxnSp>
      <p:sp>
        <p:nvSpPr>
          <p:cNvPr id="4" name="Rectangle: Rounded Corners 3">
            <a:extLst>
              <a:ext uri="{FF2B5EF4-FFF2-40B4-BE49-F238E27FC236}">
                <a16:creationId xmlns:a16="http://schemas.microsoft.com/office/drawing/2014/main" id="{C162FDC4-DEF2-4974-8ED3-747D4C0193E8}"/>
              </a:ext>
            </a:extLst>
          </p:cNvPr>
          <p:cNvSpPr/>
          <p:nvPr/>
        </p:nvSpPr>
        <p:spPr>
          <a:xfrm>
            <a:off x="734096" y="1227257"/>
            <a:ext cx="2215166" cy="2694366"/>
          </a:xfrm>
          <a:prstGeom prst="roundRect">
            <a:avLst/>
          </a:prstGeom>
          <a:solidFill>
            <a:srgbClr val="C60C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45" name="Rectangle: Rounded Corners 44">
            <a:extLst>
              <a:ext uri="{FF2B5EF4-FFF2-40B4-BE49-F238E27FC236}">
                <a16:creationId xmlns:a16="http://schemas.microsoft.com/office/drawing/2014/main" id="{8D5DF641-2265-4610-BA3D-7C9AF6034269}"/>
              </a:ext>
            </a:extLst>
          </p:cNvPr>
          <p:cNvSpPr/>
          <p:nvPr/>
        </p:nvSpPr>
        <p:spPr>
          <a:xfrm>
            <a:off x="3537468" y="1227256"/>
            <a:ext cx="2215165" cy="2694366"/>
          </a:xfrm>
          <a:prstGeom prst="roundRect">
            <a:avLst/>
          </a:prstGeom>
          <a:solidFill>
            <a:srgbClr val="077D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5" name="Rectangle: Rounded Corners 4">
            <a:extLst>
              <a:ext uri="{FF2B5EF4-FFF2-40B4-BE49-F238E27FC236}">
                <a16:creationId xmlns:a16="http://schemas.microsoft.com/office/drawing/2014/main" id="{72549A96-5DC1-4DB6-83CE-D50AAD0D023C}"/>
              </a:ext>
            </a:extLst>
          </p:cNvPr>
          <p:cNvSpPr/>
          <p:nvPr/>
        </p:nvSpPr>
        <p:spPr>
          <a:xfrm>
            <a:off x="305873" y="1120466"/>
            <a:ext cx="8532253" cy="2903356"/>
          </a:xfrm>
          <a:prstGeom prst="roundRect">
            <a:avLst/>
          </a:prstGeom>
          <a:noFill/>
          <a:ln w="635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09F4B14-8219-4C77-9265-6A4FAED0494E}"/>
              </a:ext>
            </a:extLst>
          </p:cNvPr>
          <p:cNvSpPr txBox="1"/>
          <p:nvPr/>
        </p:nvSpPr>
        <p:spPr>
          <a:xfrm>
            <a:off x="1082497" y="1365167"/>
            <a:ext cx="1518364" cy="369332"/>
          </a:xfrm>
          <a:prstGeom prst="rect">
            <a:avLst/>
          </a:prstGeom>
          <a:noFill/>
        </p:spPr>
        <p:txBody>
          <a:bodyPr wrap="none" rtlCol="0">
            <a:spAutoFit/>
          </a:bodyPr>
          <a:lstStyle/>
          <a:p>
            <a:r>
              <a:rPr lang="en-US" sz="1800" dirty="0">
                <a:solidFill>
                  <a:schemeClr val="bg1">
                    <a:lumMod val="95000"/>
                  </a:schemeClr>
                </a:solidFill>
              </a:rPr>
              <a:t>Blob Storage</a:t>
            </a:r>
          </a:p>
        </p:txBody>
      </p:sp>
      <p:sp>
        <p:nvSpPr>
          <p:cNvPr id="6" name="Rectangle 5">
            <a:extLst>
              <a:ext uri="{FF2B5EF4-FFF2-40B4-BE49-F238E27FC236}">
                <a16:creationId xmlns:a16="http://schemas.microsoft.com/office/drawing/2014/main" id="{B59949C8-00E7-4C2A-AC0B-AF23AD6E064E}"/>
              </a:ext>
            </a:extLst>
          </p:cNvPr>
          <p:cNvSpPr/>
          <p:nvPr/>
        </p:nvSpPr>
        <p:spPr>
          <a:xfrm>
            <a:off x="969135" y="2470018"/>
            <a:ext cx="1745087"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0" dirty="0">
                <a:solidFill>
                  <a:srgbClr val="323130"/>
                </a:solidFill>
                <a:effectLst/>
                <a:latin typeface="az_ea_font"/>
              </a:rPr>
              <a:t>azuredotnetmastery</a:t>
            </a:r>
          </a:p>
        </p:txBody>
      </p:sp>
      <p:sp>
        <p:nvSpPr>
          <p:cNvPr id="7" name="TextBox 6">
            <a:extLst>
              <a:ext uri="{FF2B5EF4-FFF2-40B4-BE49-F238E27FC236}">
                <a16:creationId xmlns:a16="http://schemas.microsoft.com/office/drawing/2014/main" id="{169007F0-4AD9-4F8E-9064-122B3AC33A94}"/>
              </a:ext>
            </a:extLst>
          </p:cNvPr>
          <p:cNvSpPr txBox="1"/>
          <p:nvPr/>
        </p:nvSpPr>
        <p:spPr>
          <a:xfrm>
            <a:off x="3741861" y="1365167"/>
            <a:ext cx="1799743" cy="369332"/>
          </a:xfrm>
          <a:prstGeom prst="rect">
            <a:avLst/>
          </a:prstGeom>
          <a:noFill/>
        </p:spPr>
        <p:txBody>
          <a:bodyPr wrap="square" rtlCol="0">
            <a:spAutoFit/>
          </a:bodyPr>
          <a:lstStyle/>
          <a:p>
            <a:pPr algn="ctr"/>
            <a:r>
              <a:rPr lang="en-US" sz="1800" dirty="0">
                <a:solidFill>
                  <a:schemeClr val="bg1">
                    <a:lumMod val="95000"/>
                  </a:schemeClr>
                </a:solidFill>
              </a:rPr>
              <a:t>Blob Container</a:t>
            </a:r>
          </a:p>
        </p:txBody>
      </p:sp>
      <p:sp>
        <p:nvSpPr>
          <p:cNvPr id="13" name="Rectangle 12">
            <a:extLst>
              <a:ext uri="{FF2B5EF4-FFF2-40B4-BE49-F238E27FC236}">
                <a16:creationId xmlns:a16="http://schemas.microsoft.com/office/drawing/2014/main" id="{68701583-CE14-4100-B3EA-A2C45291FA76}"/>
              </a:ext>
            </a:extLst>
          </p:cNvPr>
          <p:cNvSpPr/>
          <p:nvPr/>
        </p:nvSpPr>
        <p:spPr>
          <a:xfrm>
            <a:off x="3681151" y="1981464"/>
            <a:ext cx="1921164"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rgbClr val="323130"/>
                </a:solidFill>
                <a:effectLst/>
                <a:latin typeface="az_ea_font"/>
              </a:rPr>
              <a:t>dotnetmastery-pdf</a:t>
            </a:r>
            <a:endParaRPr lang="en-US" b="1" i="0" dirty="0">
              <a:solidFill>
                <a:srgbClr val="323130"/>
              </a:solidFill>
              <a:effectLst/>
              <a:latin typeface="az_ea_font"/>
            </a:endParaRPr>
          </a:p>
        </p:txBody>
      </p:sp>
      <p:sp>
        <p:nvSpPr>
          <p:cNvPr id="14" name="Rectangle 13">
            <a:extLst>
              <a:ext uri="{FF2B5EF4-FFF2-40B4-BE49-F238E27FC236}">
                <a16:creationId xmlns:a16="http://schemas.microsoft.com/office/drawing/2014/main" id="{EBE743D8-5D20-4354-9BC2-8F5543060733}"/>
              </a:ext>
            </a:extLst>
          </p:cNvPr>
          <p:cNvSpPr/>
          <p:nvPr/>
        </p:nvSpPr>
        <p:spPr>
          <a:xfrm>
            <a:off x="3684467" y="2570641"/>
            <a:ext cx="1921164"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rgbClr val="323130"/>
                </a:solidFill>
                <a:effectLst/>
                <a:latin typeface="az_ea_font"/>
              </a:rPr>
              <a:t>dotnetmastery-images</a:t>
            </a:r>
            <a:endParaRPr lang="en-US" b="1" i="0" dirty="0">
              <a:solidFill>
                <a:srgbClr val="323130"/>
              </a:solidFill>
              <a:effectLst/>
              <a:latin typeface="az_ea_font"/>
            </a:endParaRPr>
          </a:p>
        </p:txBody>
      </p:sp>
      <p:sp>
        <p:nvSpPr>
          <p:cNvPr id="15" name="Rectangle 14">
            <a:extLst>
              <a:ext uri="{FF2B5EF4-FFF2-40B4-BE49-F238E27FC236}">
                <a16:creationId xmlns:a16="http://schemas.microsoft.com/office/drawing/2014/main" id="{680EE98B-EEAE-4AF7-8B9B-1FB228A1A2EF}"/>
              </a:ext>
            </a:extLst>
          </p:cNvPr>
          <p:cNvSpPr/>
          <p:nvPr/>
        </p:nvSpPr>
        <p:spPr>
          <a:xfrm>
            <a:off x="3684467" y="3163848"/>
            <a:ext cx="1921164"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rgbClr val="323130"/>
                </a:solidFill>
                <a:effectLst/>
                <a:latin typeface="az_ea_font"/>
              </a:rPr>
              <a:t>dotnetmastery-other</a:t>
            </a:r>
            <a:endParaRPr lang="en-US" b="1" i="0" dirty="0">
              <a:solidFill>
                <a:srgbClr val="323130"/>
              </a:solidFill>
              <a:effectLst/>
              <a:latin typeface="az_ea_font"/>
            </a:endParaRPr>
          </a:p>
        </p:txBody>
      </p:sp>
      <p:cxnSp>
        <p:nvCxnSpPr>
          <p:cNvPr id="11" name="Straight Connector 10">
            <a:extLst>
              <a:ext uri="{FF2B5EF4-FFF2-40B4-BE49-F238E27FC236}">
                <a16:creationId xmlns:a16="http://schemas.microsoft.com/office/drawing/2014/main" id="{89D81E7F-886E-48E9-ADF8-96679357EE1F}"/>
              </a:ext>
            </a:extLst>
          </p:cNvPr>
          <p:cNvCxnSpPr>
            <a:endCxn id="13" idx="1"/>
          </p:cNvCxnSpPr>
          <p:nvPr/>
        </p:nvCxnSpPr>
        <p:spPr>
          <a:xfrm flipV="1">
            <a:off x="2714222" y="2190812"/>
            <a:ext cx="966929" cy="441997"/>
          </a:xfrm>
          <a:prstGeom prst="line">
            <a:avLst/>
          </a:prstGeom>
          <a:ln w="19050">
            <a:solidFill>
              <a:srgbClr val="C3C3C3"/>
            </a:solidFill>
            <a:prstDash val="dash"/>
          </a:ln>
        </p:spPr>
        <p:style>
          <a:lnRef idx="1">
            <a:schemeClr val="accent4"/>
          </a:lnRef>
          <a:fillRef idx="0">
            <a:schemeClr val="accent4"/>
          </a:fillRef>
          <a:effectRef idx="0">
            <a:schemeClr val="accent4"/>
          </a:effectRef>
          <a:fontRef idx="minor">
            <a:schemeClr val="tx1"/>
          </a:fontRef>
        </p:style>
      </p:cxnSp>
      <p:cxnSp>
        <p:nvCxnSpPr>
          <p:cNvPr id="20" name="Straight Connector 19">
            <a:extLst>
              <a:ext uri="{FF2B5EF4-FFF2-40B4-BE49-F238E27FC236}">
                <a16:creationId xmlns:a16="http://schemas.microsoft.com/office/drawing/2014/main" id="{19C58674-CA7A-4C33-935C-10B86066036D}"/>
              </a:ext>
            </a:extLst>
          </p:cNvPr>
          <p:cNvCxnSpPr>
            <a:cxnSpLocks/>
            <a:endCxn id="14" idx="1"/>
          </p:cNvCxnSpPr>
          <p:nvPr/>
        </p:nvCxnSpPr>
        <p:spPr>
          <a:xfrm>
            <a:off x="2713114" y="2632711"/>
            <a:ext cx="971353" cy="147278"/>
          </a:xfrm>
          <a:prstGeom prst="line">
            <a:avLst/>
          </a:prstGeom>
          <a:ln w="19050">
            <a:solidFill>
              <a:srgbClr val="C3C3C3"/>
            </a:solidFill>
            <a:prstDash val="dash"/>
          </a:ln>
        </p:spPr>
        <p:style>
          <a:lnRef idx="1">
            <a:schemeClr val="accent4"/>
          </a:lnRef>
          <a:fillRef idx="0">
            <a:schemeClr val="accent4"/>
          </a:fillRef>
          <a:effectRef idx="0">
            <a:schemeClr val="accent4"/>
          </a:effectRef>
          <a:fontRef idx="minor">
            <a:schemeClr val="tx1"/>
          </a:fontRef>
        </p:style>
      </p:cxnSp>
      <p:cxnSp>
        <p:nvCxnSpPr>
          <p:cNvPr id="22" name="Straight Connector 21">
            <a:extLst>
              <a:ext uri="{FF2B5EF4-FFF2-40B4-BE49-F238E27FC236}">
                <a16:creationId xmlns:a16="http://schemas.microsoft.com/office/drawing/2014/main" id="{7D1A12AB-CCA2-436A-B7A6-52FBA176A47E}"/>
              </a:ext>
            </a:extLst>
          </p:cNvPr>
          <p:cNvCxnSpPr>
            <a:cxnSpLocks/>
          </p:cNvCxnSpPr>
          <p:nvPr/>
        </p:nvCxnSpPr>
        <p:spPr>
          <a:xfrm>
            <a:off x="2711053" y="2633370"/>
            <a:ext cx="966782" cy="739825"/>
          </a:xfrm>
          <a:prstGeom prst="line">
            <a:avLst/>
          </a:prstGeom>
          <a:ln w="19050">
            <a:solidFill>
              <a:srgbClr val="C3C3C3"/>
            </a:solidFill>
            <a:prstDash val="dash"/>
          </a:ln>
        </p:spPr>
        <p:style>
          <a:lnRef idx="1">
            <a:schemeClr val="accent4"/>
          </a:lnRef>
          <a:fillRef idx="0">
            <a:schemeClr val="accent4"/>
          </a:fillRef>
          <a:effectRef idx="0">
            <a:schemeClr val="accent4"/>
          </a:effectRef>
          <a:fontRef idx="minor">
            <a:schemeClr val="tx1"/>
          </a:fontRef>
        </p:style>
      </p:cxnSp>
      <p:grpSp>
        <p:nvGrpSpPr>
          <p:cNvPr id="2" name="Group 1">
            <a:extLst>
              <a:ext uri="{FF2B5EF4-FFF2-40B4-BE49-F238E27FC236}">
                <a16:creationId xmlns:a16="http://schemas.microsoft.com/office/drawing/2014/main" id="{59EB5492-A227-4ABD-B813-30BA91E679EA}"/>
              </a:ext>
            </a:extLst>
          </p:cNvPr>
          <p:cNvGrpSpPr/>
          <p:nvPr/>
        </p:nvGrpSpPr>
        <p:grpSpPr>
          <a:xfrm>
            <a:off x="3837678" y="4059533"/>
            <a:ext cx="1668485" cy="1039892"/>
            <a:chOff x="2600861" y="4059532"/>
            <a:chExt cx="1668485" cy="1039892"/>
          </a:xfrm>
        </p:grpSpPr>
        <p:sp>
          <p:nvSpPr>
            <p:cNvPr id="29" name="Rectangle: Rounded Corners 28">
              <a:extLst>
                <a:ext uri="{FF2B5EF4-FFF2-40B4-BE49-F238E27FC236}">
                  <a16:creationId xmlns:a16="http://schemas.microsoft.com/office/drawing/2014/main" id="{364DC711-D4D8-4847-B4A3-E1AA7C0BC14B}"/>
                </a:ext>
              </a:extLst>
            </p:cNvPr>
            <p:cNvSpPr/>
            <p:nvPr/>
          </p:nvSpPr>
          <p:spPr>
            <a:xfrm>
              <a:off x="2600861" y="4059532"/>
              <a:ext cx="1668485" cy="1039892"/>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7" name="TextBox 26">
              <a:extLst>
                <a:ext uri="{FF2B5EF4-FFF2-40B4-BE49-F238E27FC236}">
                  <a16:creationId xmlns:a16="http://schemas.microsoft.com/office/drawing/2014/main" id="{96B7D990-FB68-41F3-8836-9EEC8816402C}"/>
                </a:ext>
              </a:extLst>
            </p:cNvPr>
            <p:cNvSpPr txBox="1"/>
            <p:nvPr/>
          </p:nvSpPr>
          <p:spPr>
            <a:xfrm>
              <a:off x="2839791" y="4092104"/>
              <a:ext cx="1249060" cy="954107"/>
            </a:xfrm>
            <a:prstGeom prst="rect">
              <a:avLst/>
            </a:prstGeom>
            <a:noFill/>
          </p:spPr>
          <p:txBody>
            <a:bodyPr wrap="none" rtlCol="0">
              <a:spAutoFit/>
            </a:bodyPr>
            <a:lstStyle/>
            <a:p>
              <a:r>
                <a:rPr lang="en-US" dirty="0">
                  <a:solidFill>
                    <a:schemeClr val="bg1"/>
                  </a:solidFill>
                </a:rPr>
                <a:t>Access level</a:t>
              </a:r>
            </a:p>
            <a:p>
              <a:pPr marL="285750" indent="-285750">
                <a:buClr>
                  <a:schemeClr val="accent5">
                    <a:lumMod val="75000"/>
                  </a:schemeClr>
                </a:buClr>
                <a:buFont typeface="Arial" panose="020B0604020202020204" pitchFamily="34" charset="0"/>
                <a:buChar char="•"/>
              </a:pPr>
              <a:r>
                <a:rPr lang="en-US" dirty="0">
                  <a:solidFill>
                    <a:schemeClr val="bg1"/>
                  </a:solidFill>
                </a:rPr>
                <a:t>Private</a:t>
              </a:r>
            </a:p>
            <a:p>
              <a:pPr marL="285750" indent="-285750">
                <a:buClr>
                  <a:schemeClr val="accent5">
                    <a:lumMod val="75000"/>
                  </a:schemeClr>
                </a:buClr>
                <a:buFont typeface="Arial" panose="020B0604020202020204" pitchFamily="34" charset="0"/>
                <a:buChar char="•"/>
              </a:pPr>
              <a:r>
                <a:rPr lang="en-US" dirty="0">
                  <a:solidFill>
                    <a:schemeClr val="bg1"/>
                  </a:solidFill>
                </a:rPr>
                <a:t>Blob</a:t>
              </a:r>
            </a:p>
            <a:p>
              <a:pPr marL="285750" indent="-285750">
                <a:buClr>
                  <a:schemeClr val="accent5">
                    <a:lumMod val="75000"/>
                  </a:schemeClr>
                </a:buClr>
                <a:buFont typeface="Arial" panose="020B0604020202020204" pitchFamily="34" charset="0"/>
                <a:buChar char="•"/>
              </a:pPr>
              <a:r>
                <a:rPr lang="en-US" dirty="0">
                  <a:solidFill>
                    <a:schemeClr val="bg1"/>
                  </a:solidFill>
                </a:rPr>
                <a:t>Container</a:t>
              </a:r>
            </a:p>
          </p:txBody>
        </p:sp>
      </p:grpSp>
    </p:spTree>
    <p:extLst>
      <p:ext uri="{BB962C8B-B14F-4D97-AF65-F5344CB8AC3E}">
        <p14:creationId xmlns:p14="http://schemas.microsoft.com/office/powerpoint/2010/main" val="783906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randombar(horizontal)">
                                      <p:cBhvr>
                                        <p:cTn id="20" dur="500"/>
                                        <p:tgtEl>
                                          <p:spTgt spid="45"/>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par>
                                <p:cTn id="29" presetID="14" presetClass="entr" presetSubtype="1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randombar(horizontal)">
                                      <p:cBhvr>
                                        <p:cTn id="31" dur="500"/>
                                        <p:tgtEl>
                                          <p:spTgt spid="20"/>
                                        </p:tgtEl>
                                      </p:cBhvr>
                                    </p:animEffect>
                                  </p:childTnLst>
                                </p:cTn>
                              </p:par>
                              <p:par>
                                <p:cTn id="32" presetID="14" presetClass="entr" presetSubtype="1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randombar(horizontal)">
                                      <p:cBhvr>
                                        <p:cTn id="34" dur="500"/>
                                        <p:tgtEl>
                                          <p:spTgt spid="22"/>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randombar(horizontal)">
                                      <p:cBhvr>
                                        <p:cTn id="40" dur="500"/>
                                        <p:tgtEl>
                                          <p:spTgt spid="14"/>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randombar(horizontal)">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randombar(horizontal)">
                                      <p:cBhvr>
                                        <p:cTn id="4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5" grpId="0" animBg="1"/>
      <p:bldP spid="3" grpId="0"/>
      <p:bldP spid="6" grpId="0" animBg="1"/>
      <p:bldP spid="7" grpId="0"/>
      <p:bldP spid="13" grpId="0" animBg="1"/>
      <p:bldP spid="14" grpId="0" animBg="1"/>
      <p:bldP spid="1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9783"/>
        <p:cNvGrpSpPr/>
        <p:nvPr/>
      </p:nvGrpSpPr>
      <p:grpSpPr>
        <a:xfrm>
          <a:off x="0" y="0"/>
          <a:ext cx="0" cy="0"/>
          <a:chOff x="0" y="0"/>
          <a:chExt cx="0" cy="0"/>
        </a:xfrm>
      </p:grpSpPr>
      <p:sp>
        <p:nvSpPr>
          <p:cNvPr id="19784" name="Google Shape;19784;p44"/>
          <p:cNvSpPr txBox="1">
            <a:spLocks noGrp="1"/>
          </p:cNvSpPr>
          <p:nvPr>
            <p:ph type="ctrTitle"/>
          </p:nvPr>
        </p:nvSpPr>
        <p:spPr>
          <a:xfrm>
            <a:off x="588453" y="-82637"/>
            <a:ext cx="7967094" cy="1119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rgbClr val="EF3E5B"/>
                </a:solidFill>
              </a:rPr>
              <a:t>Azure Blob Storage</a:t>
            </a:r>
            <a:endParaRPr dirty="0">
              <a:solidFill>
                <a:srgbClr val="EF3E5B"/>
              </a:solidFill>
            </a:endParaRPr>
          </a:p>
        </p:txBody>
      </p:sp>
      <p:cxnSp>
        <p:nvCxnSpPr>
          <p:cNvPr id="19786" name="Google Shape;19786;p44"/>
          <p:cNvCxnSpPr/>
          <p:nvPr/>
        </p:nvCxnSpPr>
        <p:spPr>
          <a:xfrm>
            <a:off x="1587321" y="965136"/>
            <a:ext cx="6169200" cy="0"/>
          </a:xfrm>
          <a:prstGeom prst="straightConnector1">
            <a:avLst/>
          </a:prstGeom>
          <a:noFill/>
          <a:ln w="19050" cap="flat" cmpd="sng">
            <a:solidFill>
              <a:srgbClr val="C3C3C3"/>
            </a:solidFill>
            <a:prstDash val="solid"/>
            <a:round/>
            <a:headEnd type="none" w="med" len="med"/>
            <a:tailEnd type="none" w="med" len="med"/>
          </a:ln>
        </p:spPr>
      </p:cxnSp>
      <p:sp>
        <p:nvSpPr>
          <p:cNvPr id="4" name="Rectangle: Rounded Corners 3">
            <a:extLst>
              <a:ext uri="{FF2B5EF4-FFF2-40B4-BE49-F238E27FC236}">
                <a16:creationId xmlns:a16="http://schemas.microsoft.com/office/drawing/2014/main" id="{C162FDC4-DEF2-4974-8ED3-747D4C0193E8}"/>
              </a:ext>
            </a:extLst>
          </p:cNvPr>
          <p:cNvSpPr/>
          <p:nvPr/>
        </p:nvSpPr>
        <p:spPr>
          <a:xfrm>
            <a:off x="734096" y="1227257"/>
            <a:ext cx="2215166" cy="2694366"/>
          </a:xfrm>
          <a:prstGeom prst="roundRect">
            <a:avLst/>
          </a:prstGeom>
          <a:solidFill>
            <a:srgbClr val="C60C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45" name="Rectangle: Rounded Corners 44">
            <a:extLst>
              <a:ext uri="{FF2B5EF4-FFF2-40B4-BE49-F238E27FC236}">
                <a16:creationId xmlns:a16="http://schemas.microsoft.com/office/drawing/2014/main" id="{8D5DF641-2265-4610-BA3D-7C9AF6034269}"/>
              </a:ext>
            </a:extLst>
          </p:cNvPr>
          <p:cNvSpPr/>
          <p:nvPr/>
        </p:nvSpPr>
        <p:spPr>
          <a:xfrm>
            <a:off x="3537468" y="1227256"/>
            <a:ext cx="2215165" cy="2694366"/>
          </a:xfrm>
          <a:prstGeom prst="roundRect">
            <a:avLst/>
          </a:prstGeom>
          <a:solidFill>
            <a:srgbClr val="077D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46" name="Rectangle: Rounded Corners 45">
            <a:extLst>
              <a:ext uri="{FF2B5EF4-FFF2-40B4-BE49-F238E27FC236}">
                <a16:creationId xmlns:a16="http://schemas.microsoft.com/office/drawing/2014/main" id="{323C0EE9-29F4-4C84-BCC1-9C3BFC9CC60C}"/>
              </a:ext>
            </a:extLst>
          </p:cNvPr>
          <p:cNvSpPr/>
          <p:nvPr/>
        </p:nvSpPr>
        <p:spPr>
          <a:xfrm>
            <a:off x="6303201" y="1227256"/>
            <a:ext cx="2215166" cy="2694365"/>
          </a:xfrm>
          <a:prstGeom prst="roundRect">
            <a:avLst/>
          </a:prstGeom>
          <a:solidFill>
            <a:srgbClr val="3D7C0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5" name="Rectangle: Rounded Corners 4">
            <a:extLst>
              <a:ext uri="{FF2B5EF4-FFF2-40B4-BE49-F238E27FC236}">
                <a16:creationId xmlns:a16="http://schemas.microsoft.com/office/drawing/2014/main" id="{72549A96-5DC1-4DB6-83CE-D50AAD0D023C}"/>
              </a:ext>
            </a:extLst>
          </p:cNvPr>
          <p:cNvSpPr/>
          <p:nvPr/>
        </p:nvSpPr>
        <p:spPr>
          <a:xfrm>
            <a:off x="305873" y="1120466"/>
            <a:ext cx="8532253" cy="2903356"/>
          </a:xfrm>
          <a:prstGeom prst="roundRect">
            <a:avLst/>
          </a:prstGeom>
          <a:noFill/>
          <a:ln w="635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09F4B14-8219-4C77-9265-6A4FAED0494E}"/>
              </a:ext>
            </a:extLst>
          </p:cNvPr>
          <p:cNvSpPr txBox="1"/>
          <p:nvPr/>
        </p:nvSpPr>
        <p:spPr>
          <a:xfrm>
            <a:off x="1082497" y="1365167"/>
            <a:ext cx="1518364" cy="369332"/>
          </a:xfrm>
          <a:prstGeom prst="rect">
            <a:avLst/>
          </a:prstGeom>
          <a:noFill/>
        </p:spPr>
        <p:txBody>
          <a:bodyPr wrap="none" rtlCol="0">
            <a:spAutoFit/>
          </a:bodyPr>
          <a:lstStyle/>
          <a:p>
            <a:r>
              <a:rPr lang="en-US" sz="1800" dirty="0">
                <a:solidFill>
                  <a:schemeClr val="bg1">
                    <a:lumMod val="95000"/>
                  </a:schemeClr>
                </a:solidFill>
              </a:rPr>
              <a:t>Blob Storage</a:t>
            </a:r>
          </a:p>
        </p:txBody>
      </p:sp>
      <p:sp>
        <p:nvSpPr>
          <p:cNvPr id="6" name="Rectangle 5">
            <a:extLst>
              <a:ext uri="{FF2B5EF4-FFF2-40B4-BE49-F238E27FC236}">
                <a16:creationId xmlns:a16="http://schemas.microsoft.com/office/drawing/2014/main" id="{B59949C8-00E7-4C2A-AC0B-AF23AD6E064E}"/>
              </a:ext>
            </a:extLst>
          </p:cNvPr>
          <p:cNvSpPr/>
          <p:nvPr/>
        </p:nvSpPr>
        <p:spPr>
          <a:xfrm>
            <a:off x="969135" y="2470018"/>
            <a:ext cx="1745087"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0" dirty="0">
                <a:solidFill>
                  <a:srgbClr val="323130"/>
                </a:solidFill>
                <a:effectLst/>
                <a:latin typeface="az_ea_font"/>
              </a:rPr>
              <a:t>azuredotnetmastery</a:t>
            </a:r>
          </a:p>
        </p:txBody>
      </p:sp>
      <p:sp>
        <p:nvSpPr>
          <p:cNvPr id="7" name="TextBox 6">
            <a:extLst>
              <a:ext uri="{FF2B5EF4-FFF2-40B4-BE49-F238E27FC236}">
                <a16:creationId xmlns:a16="http://schemas.microsoft.com/office/drawing/2014/main" id="{169007F0-4AD9-4F8E-9064-122B3AC33A94}"/>
              </a:ext>
            </a:extLst>
          </p:cNvPr>
          <p:cNvSpPr txBox="1"/>
          <p:nvPr/>
        </p:nvSpPr>
        <p:spPr>
          <a:xfrm>
            <a:off x="3741861" y="1365167"/>
            <a:ext cx="1799743" cy="369332"/>
          </a:xfrm>
          <a:prstGeom prst="rect">
            <a:avLst/>
          </a:prstGeom>
          <a:noFill/>
        </p:spPr>
        <p:txBody>
          <a:bodyPr wrap="square" rtlCol="0">
            <a:spAutoFit/>
          </a:bodyPr>
          <a:lstStyle/>
          <a:p>
            <a:pPr algn="ctr"/>
            <a:r>
              <a:rPr lang="en-US" sz="1800" dirty="0">
                <a:solidFill>
                  <a:schemeClr val="bg1">
                    <a:lumMod val="95000"/>
                  </a:schemeClr>
                </a:solidFill>
              </a:rPr>
              <a:t>Blob Container</a:t>
            </a:r>
          </a:p>
        </p:txBody>
      </p:sp>
      <p:sp>
        <p:nvSpPr>
          <p:cNvPr id="13" name="Rectangle 12">
            <a:extLst>
              <a:ext uri="{FF2B5EF4-FFF2-40B4-BE49-F238E27FC236}">
                <a16:creationId xmlns:a16="http://schemas.microsoft.com/office/drawing/2014/main" id="{68701583-CE14-4100-B3EA-A2C45291FA76}"/>
              </a:ext>
            </a:extLst>
          </p:cNvPr>
          <p:cNvSpPr/>
          <p:nvPr/>
        </p:nvSpPr>
        <p:spPr>
          <a:xfrm>
            <a:off x="3681151" y="1981464"/>
            <a:ext cx="1921164"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rgbClr val="323130"/>
                </a:solidFill>
                <a:effectLst/>
                <a:latin typeface="az_ea_font"/>
              </a:rPr>
              <a:t>dotnetmastery-pdf</a:t>
            </a:r>
            <a:endParaRPr lang="en-US" b="1" i="0" dirty="0">
              <a:solidFill>
                <a:srgbClr val="323130"/>
              </a:solidFill>
              <a:effectLst/>
              <a:latin typeface="az_ea_font"/>
            </a:endParaRPr>
          </a:p>
        </p:txBody>
      </p:sp>
      <p:sp>
        <p:nvSpPr>
          <p:cNvPr id="14" name="Rectangle 13">
            <a:extLst>
              <a:ext uri="{FF2B5EF4-FFF2-40B4-BE49-F238E27FC236}">
                <a16:creationId xmlns:a16="http://schemas.microsoft.com/office/drawing/2014/main" id="{EBE743D8-5D20-4354-9BC2-8F5543060733}"/>
              </a:ext>
            </a:extLst>
          </p:cNvPr>
          <p:cNvSpPr/>
          <p:nvPr/>
        </p:nvSpPr>
        <p:spPr>
          <a:xfrm>
            <a:off x="3684467" y="2570641"/>
            <a:ext cx="1921164"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rgbClr val="323130"/>
                </a:solidFill>
                <a:effectLst/>
                <a:latin typeface="az_ea_font"/>
              </a:rPr>
              <a:t>dotnetmastery-images</a:t>
            </a:r>
            <a:endParaRPr lang="en-US" b="1" i="0" dirty="0">
              <a:solidFill>
                <a:srgbClr val="323130"/>
              </a:solidFill>
              <a:effectLst/>
              <a:latin typeface="az_ea_font"/>
            </a:endParaRPr>
          </a:p>
        </p:txBody>
      </p:sp>
      <p:sp>
        <p:nvSpPr>
          <p:cNvPr id="15" name="Rectangle 14">
            <a:extLst>
              <a:ext uri="{FF2B5EF4-FFF2-40B4-BE49-F238E27FC236}">
                <a16:creationId xmlns:a16="http://schemas.microsoft.com/office/drawing/2014/main" id="{680EE98B-EEAE-4AF7-8B9B-1FB228A1A2EF}"/>
              </a:ext>
            </a:extLst>
          </p:cNvPr>
          <p:cNvSpPr/>
          <p:nvPr/>
        </p:nvSpPr>
        <p:spPr>
          <a:xfrm>
            <a:off x="3684467" y="3163848"/>
            <a:ext cx="1921164"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rgbClr val="323130"/>
                </a:solidFill>
                <a:effectLst/>
                <a:latin typeface="az_ea_font"/>
              </a:rPr>
              <a:t>dotnetmastery-other</a:t>
            </a:r>
            <a:endParaRPr lang="en-US" b="1" i="0" dirty="0">
              <a:solidFill>
                <a:srgbClr val="323130"/>
              </a:solidFill>
              <a:effectLst/>
              <a:latin typeface="az_ea_font"/>
            </a:endParaRPr>
          </a:p>
        </p:txBody>
      </p:sp>
      <p:sp>
        <p:nvSpPr>
          <p:cNvPr id="9" name="TextBox 8">
            <a:extLst>
              <a:ext uri="{FF2B5EF4-FFF2-40B4-BE49-F238E27FC236}">
                <a16:creationId xmlns:a16="http://schemas.microsoft.com/office/drawing/2014/main" id="{E7BD4A99-588A-43EF-B3C5-235584B0D0D0}"/>
              </a:ext>
            </a:extLst>
          </p:cNvPr>
          <p:cNvSpPr txBox="1"/>
          <p:nvPr/>
        </p:nvSpPr>
        <p:spPr>
          <a:xfrm>
            <a:off x="6303201" y="1365167"/>
            <a:ext cx="2177528" cy="369332"/>
          </a:xfrm>
          <a:prstGeom prst="rect">
            <a:avLst/>
          </a:prstGeom>
          <a:noFill/>
        </p:spPr>
        <p:txBody>
          <a:bodyPr wrap="square" rtlCol="0">
            <a:spAutoFit/>
          </a:bodyPr>
          <a:lstStyle/>
          <a:p>
            <a:pPr algn="ctr"/>
            <a:r>
              <a:rPr lang="en-US" sz="1800" dirty="0">
                <a:solidFill>
                  <a:schemeClr val="bg1">
                    <a:lumMod val="95000"/>
                  </a:schemeClr>
                </a:solidFill>
              </a:rPr>
              <a:t>Blob</a:t>
            </a:r>
          </a:p>
        </p:txBody>
      </p:sp>
      <p:cxnSp>
        <p:nvCxnSpPr>
          <p:cNvPr id="11" name="Straight Connector 10">
            <a:extLst>
              <a:ext uri="{FF2B5EF4-FFF2-40B4-BE49-F238E27FC236}">
                <a16:creationId xmlns:a16="http://schemas.microsoft.com/office/drawing/2014/main" id="{89D81E7F-886E-48E9-ADF8-96679357EE1F}"/>
              </a:ext>
            </a:extLst>
          </p:cNvPr>
          <p:cNvCxnSpPr>
            <a:endCxn id="13" idx="1"/>
          </p:cNvCxnSpPr>
          <p:nvPr/>
        </p:nvCxnSpPr>
        <p:spPr>
          <a:xfrm flipV="1">
            <a:off x="2714222" y="2190812"/>
            <a:ext cx="966929" cy="441997"/>
          </a:xfrm>
          <a:prstGeom prst="line">
            <a:avLst/>
          </a:prstGeom>
          <a:ln w="19050">
            <a:solidFill>
              <a:srgbClr val="C3C3C3"/>
            </a:solidFill>
            <a:prstDash val="dash"/>
          </a:ln>
        </p:spPr>
        <p:style>
          <a:lnRef idx="1">
            <a:schemeClr val="accent4"/>
          </a:lnRef>
          <a:fillRef idx="0">
            <a:schemeClr val="accent4"/>
          </a:fillRef>
          <a:effectRef idx="0">
            <a:schemeClr val="accent4"/>
          </a:effectRef>
          <a:fontRef idx="minor">
            <a:schemeClr val="tx1"/>
          </a:fontRef>
        </p:style>
      </p:cxnSp>
      <p:cxnSp>
        <p:nvCxnSpPr>
          <p:cNvPr id="20" name="Straight Connector 19">
            <a:extLst>
              <a:ext uri="{FF2B5EF4-FFF2-40B4-BE49-F238E27FC236}">
                <a16:creationId xmlns:a16="http://schemas.microsoft.com/office/drawing/2014/main" id="{19C58674-CA7A-4C33-935C-10B86066036D}"/>
              </a:ext>
            </a:extLst>
          </p:cNvPr>
          <p:cNvCxnSpPr>
            <a:cxnSpLocks/>
            <a:endCxn id="14" idx="1"/>
          </p:cNvCxnSpPr>
          <p:nvPr/>
        </p:nvCxnSpPr>
        <p:spPr>
          <a:xfrm>
            <a:off x="2713114" y="2632711"/>
            <a:ext cx="971353" cy="147278"/>
          </a:xfrm>
          <a:prstGeom prst="line">
            <a:avLst/>
          </a:prstGeom>
          <a:ln w="19050">
            <a:solidFill>
              <a:srgbClr val="C3C3C3"/>
            </a:solidFill>
            <a:prstDash val="dash"/>
          </a:ln>
        </p:spPr>
        <p:style>
          <a:lnRef idx="1">
            <a:schemeClr val="accent4"/>
          </a:lnRef>
          <a:fillRef idx="0">
            <a:schemeClr val="accent4"/>
          </a:fillRef>
          <a:effectRef idx="0">
            <a:schemeClr val="accent4"/>
          </a:effectRef>
          <a:fontRef idx="minor">
            <a:schemeClr val="tx1"/>
          </a:fontRef>
        </p:style>
      </p:cxnSp>
      <p:cxnSp>
        <p:nvCxnSpPr>
          <p:cNvPr id="22" name="Straight Connector 21">
            <a:extLst>
              <a:ext uri="{FF2B5EF4-FFF2-40B4-BE49-F238E27FC236}">
                <a16:creationId xmlns:a16="http://schemas.microsoft.com/office/drawing/2014/main" id="{7D1A12AB-CCA2-436A-B7A6-52FBA176A47E}"/>
              </a:ext>
            </a:extLst>
          </p:cNvPr>
          <p:cNvCxnSpPr>
            <a:cxnSpLocks/>
          </p:cNvCxnSpPr>
          <p:nvPr/>
        </p:nvCxnSpPr>
        <p:spPr>
          <a:xfrm>
            <a:off x="2711053" y="2633370"/>
            <a:ext cx="966782" cy="739825"/>
          </a:xfrm>
          <a:prstGeom prst="line">
            <a:avLst/>
          </a:prstGeom>
          <a:ln w="19050">
            <a:solidFill>
              <a:srgbClr val="C3C3C3"/>
            </a:solidFill>
            <a:prstDash val="dash"/>
          </a:ln>
        </p:spPr>
        <p:style>
          <a:lnRef idx="1">
            <a:schemeClr val="accent4"/>
          </a:lnRef>
          <a:fillRef idx="0">
            <a:schemeClr val="accent4"/>
          </a:fillRef>
          <a:effectRef idx="0">
            <a:schemeClr val="accent4"/>
          </a:effectRef>
          <a:fontRef idx="minor">
            <a:schemeClr val="tx1"/>
          </a:fontRef>
        </p:style>
      </p:cxnSp>
      <p:sp>
        <p:nvSpPr>
          <p:cNvPr id="24" name="Rectangle 23">
            <a:extLst>
              <a:ext uri="{FF2B5EF4-FFF2-40B4-BE49-F238E27FC236}">
                <a16:creationId xmlns:a16="http://schemas.microsoft.com/office/drawing/2014/main" id="{3837D684-0355-45B1-844A-B356009FFE11}"/>
              </a:ext>
            </a:extLst>
          </p:cNvPr>
          <p:cNvSpPr/>
          <p:nvPr/>
        </p:nvSpPr>
        <p:spPr>
          <a:xfrm>
            <a:off x="6470615" y="3154369"/>
            <a:ext cx="1921164"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323130"/>
                </a:solidFill>
                <a:latin typeface="az_ea_font"/>
              </a:rPr>
              <a:t>d</a:t>
            </a:r>
            <a:r>
              <a:rPr lang="en-US" b="0" i="0" dirty="0">
                <a:solidFill>
                  <a:srgbClr val="323130"/>
                </a:solidFill>
                <a:effectLst/>
                <a:latin typeface="az_ea_font"/>
              </a:rPr>
              <a:t>og.png</a:t>
            </a:r>
            <a:endParaRPr lang="en-US" b="1" i="0" dirty="0">
              <a:solidFill>
                <a:srgbClr val="323130"/>
              </a:solidFill>
              <a:effectLst/>
              <a:latin typeface="az_ea_font"/>
            </a:endParaRPr>
          </a:p>
        </p:txBody>
      </p:sp>
      <p:sp>
        <p:nvSpPr>
          <p:cNvPr id="25" name="Rectangle 24">
            <a:extLst>
              <a:ext uri="{FF2B5EF4-FFF2-40B4-BE49-F238E27FC236}">
                <a16:creationId xmlns:a16="http://schemas.microsoft.com/office/drawing/2014/main" id="{B8D13AD2-FACC-48B0-86CC-FA985636D774}"/>
              </a:ext>
            </a:extLst>
          </p:cNvPr>
          <p:cNvSpPr/>
          <p:nvPr/>
        </p:nvSpPr>
        <p:spPr>
          <a:xfrm>
            <a:off x="6438399" y="2570641"/>
            <a:ext cx="1921164"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rgbClr val="323130"/>
                </a:solidFill>
                <a:effectLst/>
                <a:latin typeface="az_ea_font"/>
              </a:rPr>
              <a:t>cat.png</a:t>
            </a:r>
            <a:endParaRPr lang="en-US" b="1" i="0" dirty="0">
              <a:solidFill>
                <a:srgbClr val="323130"/>
              </a:solidFill>
              <a:effectLst/>
              <a:latin typeface="az_ea_font"/>
            </a:endParaRPr>
          </a:p>
        </p:txBody>
      </p:sp>
      <p:cxnSp>
        <p:nvCxnSpPr>
          <p:cNvPr id="26" name="Straight Connector 25">
            <a:extLst>
              <a:ext uri="{FF2B5EF4-FFF2-40B4-BE49-F238E27FC236}">
                <a16:creationId xmlns:a16="http://schemas.microsoft.com/office/drawing/2014/main" id="{2D88CB2D-D05F-440E-9EF4-59130DBAC62C}"/>
              </a:ext>
            </a:extLst>
          </p:cNvPr>
          <p:cNvCxnSpPr>
            <a:cxnSpLocks/>
            <a:endCxn id="25" idx="1"/>
          </p:cNvCxnSpPr>
          <p:nvPr/>
        </p:nvCxnSpPr>
        <p:spPr>
          <a:xfrm>
            <a:off x="5602315" y="2777481"/>
            <a:ext cx="836084" cy="2508"/>
          </a:xfrm>
          <a:prstGeom prst="line">
            <a:avLst/>
          </a:prstGeom>
          <a:ln w="19050">
            <a:solidFill>
              <a:srgbClr val="C3C3C3"/>
            </a:solidFill>
            <a:prstDash val="dash"/>
          </a:ln>
        </p:spPr>
        <p:style>
          <a:lnRef idx="1">
            <a:schemeClr val="accent4"/>
          </a:lnRef>
          <a:fillRef idx="0">
            <a:schemeClr val="accent4"/>
          </a:fillRef>
          <a:effectRef idx="0">
            <a:schemeClr val="accent4"/>
          </a:effectRef>
          <a:fontRef idx="minor">
            <a:schemeClr val="tx1"/>
          </a:fontRef>
        </p:style>
      </p:cxnSp>
      <p:cxnSp>
        <p:nvCxnSpPr>
          <p:cNvPr id="28" name="Straight Connector 27">
            <a:extLst>
              <a:ext uri="{FF2B5EF4-FFF2-40B4-BE49-F238E27FC236}">
                <a16:creationId xmlns:a16="http://schemas.microsoft.com/office/drawing/2014/main" id="{E7F3F93D-CAE3-4741-8084-2DBB5AF9A1B9}"/>
              </a:ext>
            </a:extLst>
          </p:cNvPr>
          <p:cNvCxnSpPr>
            <a:cxnSpLocks/>
            <a:stCxn id="14" idx="3"/>
            <a:endCxn id="24" idx="1"/>
          </p:cNvCxnSpPr>
          <p:nvPr/>
        </p:nvCxnSpPr>
        <p:spPr>
          <a:xfrm>
            <a:off x="5605631" y="2779989"/>
            <a:ext cx="864984" cy="583728"/>
          </a:xfrm>
          <a:prstGeom prst="line">
            <a:avLst/>
          </a:prstGeom>
          <a:ln w="19050">
            <a:solidFill>
              <a:srgbClr val="C3C3C3"/>
            </a:solidFill>
            <a:prstDash val="dash"/>
          </a:ln>
        </p:spPr>
        <p:style>
          <a:lnRef idx="1">
            <a:schemeClr val="accent4"/>
          </a:lnRef>
          <a:fillRef idx="0">
            <a:schemeClr val="accent4"/>
          </a:fillRef>
          <a:effectRef idx="0">
            <a:schemeClr val="accent4"/>
          </a:effectRef>
          <a:fontRef idx="minor">
            <a:schemeClr val="tx1"/>
          </a:fontRef>
        </p:style>
      </p:cxnSp>
      <p:sp>
        <p:nvSpPr>
          <p:cNvPr id="32" name="Rectangle 31">
            <a:extLst>
              <a:ext uri="{FF2B5EF4-FFF2-40B4-BE49-F238E27FC236}">
                <a16:creationId xmlns:a16="http://schemas.microsoft.com/office/drawing/2014/main" id="{BD5B4A37-D902-4FD3-836A-33C96EAC13D6}"/>
              </a:ext>
            </a:extLst>
          </p:cNvPr>
          <p:cNvSpPr/>
          <p:nvPr/>
        </p:nvSpPr>
        <p:spPr>
          <a:xfrm>
            <a:off x="6438399" y="1981464"/>
            <a:ext cx="1921164"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rgbClr val="323130"/>
                </a:solidFill>
                <a:effectLst/>
                <a:latin typeface="az_ea_font"/>
              </a:rPr>
              <a:t>rose.png</a:t>
            </a:r>
            <a:endParaRPr lang="en-US" b="1" i="0" dirty="0">
              <a:solidFill>
                <a:srgbClr val="323130"/>
              </a:solidFill>
              <a:effectLst/>
              <a:latin typeface="az_ea_font"/>
            </a:endParaRPr>
          </a:p>
        </p:txBody>
      </p:sp>
      <p:cxnSp>
        <p:nvCxnSpPr>
          <p:cNvPr id="33" name="Straight Connector 32">
            <a:extLst>
              <a:ext uri="{FF2B5EF4-FFF2-40B4-BE49-F238E27FC236}">
                <a16:creationId xmlns:a16="http://schemas.microsoft.com/office/drawing/2014/main" id="{61FBEBB3-0876-482F-9C23-414F956F7930}"/>
              </a:ext>
            </a:extLst>
          </p:cNvPr>
          <p:cNvCxnSpPr>
            <a:cxnSpLocks/>
          </p:cNvCxnSpPr>
          <p:nvPr/>
        </p:nvCxnSpPr>
        <p:spPr>
          <a:xfrm flipV="1">
            <a:off x="5609875" y="2192065"/>
            <a:ext cx="829699" cy="582908"/>
          </a:xfrm>
          <a:prstGeom prst="line">
            <a:avLst/>
          </a:prstGeom>
          <a:ln w="19050">
            <a:solidFill>
              <a:srgbClr val="C3C3C3"/>
            </a:solidFill>
            <a:prstDash val="dash"/>
          </a:ln>
        </p:spPr>
        <p:style>
          <a:lnRef idx="1">
            <a:schemeClr val="accent4"/>
          </a:lnRef>
          <a:fillRef idx="0">
            <a:schemeClr val="accent4"/>
          </a:fillRef>
          <a:effectRef idx="0">
            <a:schemeClr val="accent4"/>
          </a:effectRef>
          <a:fontRef idx="minor">
            <a:schemeClr val="tx1"/>
          </a:fontRef>
        </p:style>
      </p:cxnSp>
      <p:grpSp>
        <p:nvGrpSpPr>
          <p:cNvPr id="2" name="Group 1">
            <a:extLst>
              <a:ext uri="{FF2B5EF4-FFF2-40B4-BE49-F238E27FC236}">
                <a16:creationId xmlns:a16="http://schemas.microsoft.com/office/drawing/2014/main" id="{59EB5492-A227-4ABD-B813-30BA91E679EA}"/>
              </a:ext>
            </a:extLst>
          </p:cNvPr>
          <p:cNvGrpSpPr/>
          <p:nvPr/>
        </p:nvGrpSpPr>
        <p:grpSpPr>
          <a:xfrm>
            <a:off x="3837678" y="4059533"/>
            <a:ext cx="1668485" cy="1039892"/>
            <a:chOff x="2600861" y="4059532"/>
            <a:chExt cx="1668485" cy="1039892"/>
          </a:xfrm>
        </p:grpSpPr>
        <p:sp>
          <p:nvSpPr>
            <p:cNvPr id="29" name="Rectangle: Rounded Corners 28">
              <a:extLst>
                <a:ext uri="{FF2B5EF4-FFF2-40B4-BE49-F238E27FC236}">
                  <a16:creationId xmlns:a16="http://schemas.microsoft.com/office/drawing/2014/main" id="{364DC711-D4D8-4847-B4A3-E1AA7C0BC14B}"/>
                </a:ext>
              </a:extLst>
            </p:cNvPr>
            <p:cNvSpPr/>
            <p:nvPr/>
          </p:nvSpPr>
          <p:spPr>
            <a:xfrm>
              <a:off x="2600861" y="4059532"/>
              <a:ext cx="1668485" cy="1039892"/>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7" name="TextBox 26">
              <a:extLst>
                <a:ext uri="{FF2B5EF4-FFF2-40B4-BE49-F238E27FC236}">
                  <a16:creationId xmlns:a16="http://schemas.microsoft.com/office/drawing/2014/main" id="{96B7D990-FB68-41F3-8836-9EEC8816402C}"/>
                </a:ext>
              </a:extLst>
            </p:cNvPr>
            <p:cNvSpPr txBox="1"/>
            <p:nvPr/>
          </p:nvSpPr>
          <p:spPr>
            <a:xfrm>
              <a:off x="2839791" y="4092104"/>
              <a:ext cx="1249060" cy="954107"/>
            </a:xfrm>
            <a:prstGeom prst="rect">
              <a:avLst/>
            </a:prstGeom>
            <a:noFill/>
          </p:spPr>
          <p:txBody>
            <a:bodyPr wrap="none" rtlCol="0">
              <a:spAutoFit/>
            </a:bodyPr>
            <a:lstStyle/>
            <a:p>
              <a:r>
                <a:rPr lang="en-US" dirty="0">
                  <a:solidFill>
                    <a:schemeClr val="bg1"/>
                  </a:solidFill>
                </a:rPr>
                <a:t>Access level</a:t>
              </a:r>
            </a:p>
            <a:p>
              <a:pPr marL="285750" indent="-285750">
                <a:buClr>
                  <a:schemeClr val="accent5">
                    <a:lumMod val="75000"/>
                  </a:schemeClr>
                </a:buClr>
                <a:buFont typeface="Arial" panose="020B0604020202020204" pitchFamily="34" charset="0"/>
                <a:buChar char="•"/>
              </a:pPr>
              <a:r>
                <a:rPr lang="en-US" dirty="0">
                  <a:solidFill>
                    <a:schemeClr val="bg1"/>
                  </a:solidFill>
                </a:rPr>
                <a:t>Private</a:t>
              </a:r>
            </a:p>
            <a:p>
              <a:pPr marL="285750" indent="-285750">
                <a:buClr>
                  <a:schemeClr val="accent5">
                    <a:lumMod val="75000"/>
                  </a:schemeClr>
                </a:buClr>
                <a:buFont typeface="Arial" panose="020B0604020202020204" pitchFamily="34" charset="0"/>
                <a:buChar char="•"/>
              </a:pPr>
              <a:r>
                <a:rPr lang="en-US" dirty="0">
                  <a:solidFill>
                    <a:schemeClr val="bg1"/>
                  </a:solidFill>
                </a:rPr>
                <a:t>Blob</a:t>
              </a:r>
            </a:p>
            <a:p>
              <a:pPr marL="285750" indent="-285750">
                <a:buClr>
                  <a:schemeClr val="accent5">
                    <a:lumMod val="75000"/>
                  </a:schemeClr>
                </a:buClr>
                <a:buFont typeface="Arial" panose="020B0604020202020204" pitchFamily="34" charset="0"/>
                <a:buChar char="•"/>
              </a:pPr>
              <a:r>
                <a:rPr lang="en-US" dirty="0">
                  <a:solidFill>
                    <a:schemeClr val="bg1"/>
                  </a:solidFill>
                </a:rPr>
                <a:t>Container</a:t>
              </a:r>
            </a:p>
          </p:txBody>
        </p:sp>
      </p:grpSp>
      <p:grpSp>
        <p:nvGrpSpPr>
          <p:cNvPr id="35" name="Group 34">
            <a:extLst>
              <a:ext uri="{FF2B5EF4-FFF2-40B4-BE49-F238E27FC236}">
                <a16:creationId xmlns:a16="http://schemas.microsoft.com/office/drawing/2014/main" id="{B10086CC-104F-4E6D-A337-211F87F09B3D}"/>
              </a:ext>
            </a:extLst>
          </p:cNvPr>
          <p:cNvGrpSpPr/>
          <p:nvPr/>
        </p:nvGrpSpPr>
        <p:grpSpPr>
          <a:xfrm>
            <a:off x="378198" y="4073819"/>
            <a:ext cx="1668485" cy="1039892"/>
            <a:chOff x="2600861" y="4064294"/>
            <a:chExt cx="1668485" cy="1039892"/>
          </a:xfrm>
        </p:grpSpPr>
        <p:sp>
          <p:nvSpPr>
            <p:cNvPr id="36" name="Rectangle: Rounded Corners 35">
              <a:extLst>
                <a:ext uri="{FF2B5EF4-FFF2-40B4-BE49-F238E27FC236}">
                  <a16:creationId xmlns:a16="http://schemas.microsoft.com/office/drawing/2014/main" id="{82BD240D-AE79-40FB-8E76-8652005AAEA6}"/>
                </a:ext>
              </a:extLst>
            </p:cNvPr>
            <p:cNvSpPr/>
            <p:nvPr/>
          </p:nvSpPr>
          <p:spPr>
            <a:xfrm>
              <a:off x="2600861" y="4064294"/>
              <a:ext cx="1668485" cy="1039892"/>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37" name="TextBox 36">
              <a:extLst>
                <a:ext uri="{FF2B5EF4-FFF2-40B4-BE49-F238E27FC236}">
                  <a16:creationId xmlns:a16="http://schemas.microsoft.com/office/drawing/2014/main" id="{8BA19564-D477-4440-8812-081326A6723F}"/>
                </a:ext>
              </a:extLst>
            </p:cNvPr>
            <p:cNvSpPr txBox="1"/>
            <p:nvPr/>
          </p:nvSpPr>
          <p:spPr>
            <a:xfrm>
              <a:off x="2839791" y="4092104"/>
              <a:ext cx="1249060" cy="954107"/>
            </a:xfrm>
            <a:prstGeom prst="rect">
              <a:avLst/>
            </a:prstGeom>
            <a:noFill/>
          </p:spPr>
          <p:txBody>
            <a:bodyPr wrap="none" rtlCol="0">
              <a:spAutoFit/>
            </a:bodyPr>
            <a:lstStyle/>
            <a:p>
              <a:r>
                <a:rPr lang="en-US" dirty="0">
                  <a:solidFill>
                    <a:schemeClr val="bg1"/>
                  </a:solidFill>
                </a:rPr>
                <a:t>Access level</a:t>
              </a:r>
            </a:p>
            <a:p>
              <a:pPr marL="285750" indent="-285750">
                <a:buClr>
                  <a:schemeClr val="accent5">
                    <a:lumMod val="75000"/>
                  </a:schemeClr>
                </a:buClr>
                <a:buFont typeface="Arial" panose="020B0604020202020204" pitchFamily="34" charset="0"/>
                <a:buChar char="•"/>
              </a:pPr>
              <a:r>
                <a:rPr lang="en-US" dirty="0">
                  <a:solidFill>
                    <a:schemeClr val="bg1"/>
                  </a:solidFill>
                </a:rPr>
                <a:t>Private</a:t>
              </a:r>
            </a:p>
            <a:p>
              <a:pPr marL="285750" indent="-285750">
                <a:buClr>
                  <a:schemeClr val="accent5">
                    <a:lumMod val="75000"/>
                  </a:schemeClr>
                </a:buClr>
                <a:buFont typeface="Arial" panose="020B0604020202020204" pitchFamily="34" charset="0"/>
                <a:buChar char="•"/>
              </a:pPr>
              <a:r>
                <a:rPr lang="en-US" dirty="0">
                  <a:solidFill>
                    <a:schemeClr val="bg1"/>
                  </a:solidFill>
                </a:rPr>
                <a:t>Blob</a:t>
              </a:r>
            </a:p>
            <a:p>
              <a:pPr marL="285750" indent="-285750">
                <a:buClr>
                  <a:schemeClr val="accent5">
                    <a:lumMod val="75000"/>
                  </a:schemeClr>
                </a:buClr>
                <a:buFont typeface="Arial" panose="020B0604020202020204" pitchFamily="34" charset="0"/>
                <a:buChar char="•"/>
              </a:pPr>
              <a:r>
                <a:rPr lang="en-US" dirty="0">
                  <a:solidFill>
                    <a:schemeClr val="bg1"/>
                  </a:solidFill>
                </a:rPr>
                <a:t>Container</a:t>
              </a:r>
            </a:p>
          </p:txBody>
        </p:sp>
      </p:grpSp>
    </p:spTree>
    <p:extLst>
      <p:ext uri="{BB962C8B-B14F-4D97-AF65-F5344CB8AC3E}">
        <p14:creationId xmlns:p14="http://schemas.microsoft.com/office/powerpoint/2010/main" val="3605836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88889E-6 -0.00092 L -0.37829 0.00216 " pathEditMode="relative" rAng="0" ptsTypes="AA">
                                      <p:cBhvr>
                                        <p:cTn id="6" dur="2000" fill="hold"/>
                                        <p:tgtEl>
                                          <p:spTgt spid="2"/>
                                        </p:tgtEl>
                                        <p:attrNameLst>
                                          <p:attrName>ppt_x</p:attrName>
                                          <p:attrName>ppt_y</p:attrName>
                                        </p:attrNameLst>
                                      </p:cBhvr>
                                      <p:rCtr x="-18924" y="154"/>
                                    </p:animMotion>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randombar(horizontal)">
                                      <p:cBhvr>
                                        <p:cTn id="11" dur="500"/>
                                        <p:tgtEl>
                                          <p:spTgt spid="35"/>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randombar(horizontal)">
                                      <p:cBhvr>
                                        <p:cTn id="24" dur="500"/>
                                        <p:tgtEl>
                                          <p:spTgt spid="33"/>
                                        </p:tgtEl>
                                      </p:cBhvr>
                                    </p:animEffect>
                                  </p:childTnLst>
                                </p:cTn>
                              </p:par>
                              <p:par>
                                <p:cTn id="25" presetID="14" presetClass="entr" presetSubtype="10"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randombar(horizontal)">
                                      <p:cBhvr>
                                        <p:cTn id="27" dur="500"/>
                                        <p:tgtEl>
                                          <p:spTgt spid="26"/>
                                        </p:tgtEl>
                                      </p:cBhvr>
                                    </p:animEffect>
                                  </p:childTnLst>
                                </p:cTn>
                              </p:par>
                              <p:par>
                                <p:cTn id="28" presetID="14" presetClass="entr" presetSubtype="10" fill="hold"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randombar(horizontal)">
                                      <p:cBhvr>
                                        <p:cTn id="30" dur="500"/>
                                        <p:tgtEl>
                                          <p:spTgt spid="28"/>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randombar(horizontal)">
                                      <p:cBhvr>
                                        <p:cTn id="33" dur="500"/>
                                        <p:tgtEl>
                                          <p:spTgt spid="24"/>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randombar(horizontal)">
                                      <p:cBhvr>
                                        <p:cTn id="36" dur="500"/>
                                        <p:tgtEl>
                                          <p:spTgt spid="25"/>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randombar(horizontal)">
                                      <p:cBhvr>
                                        <p:cTn id="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9" grpId="0"/>
      <p:bldP spid="24" grpId="0" animBg="1"/>
      <p:bldP spid="25" grpId="0" animBg="1"/>
      <p:bldP spid="3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9783"/>
        <p:cNvGrpSpPr/>
        <p:nvPr/>
      </p:nvGrpSpPr>
      <p:grpSpPr>
        <a:xfrm>
          <a:off x="0" y="0"/>
          <a:ext cx="0" cy="0"/>
          <a:chOff x="0" y="0"/>
          <a:chExt cx="0" cy="0"/>
        </a:xfrm>
      </p:grpSpPr>
      <p:sp>
        <p:nvSpPr>
          <p:cNvPr id="10" name="Rectangle 9">
            <a:extLst>
              <a:ext uri="{FF2B5EF4-FFF2-40B4-BE49-F238E27FC236}">
                <a16:creationId xmlns:a16="http://schemas.microsoft.com/office/drawing/2014/main" id="{F96B18C5-19C8-40F5-8A35-F008887FCC06}"/>
              </a:ext>
            </a:extLst>
          </p:cNvPr>
          <p:cNvSpPr/>
          <p:nvPr/>
        </p:nvSpPr>
        <p:spPr>
          <a:xfrm>
            <a:off x="1898192" y="4086654"/>
            <a:ext cx="7155655" cy="984668"/>
          </a:xfrm>
          <a:prstGeom prst="rect">
            <a:avLst/>
          </a:prstGeom>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784" name="Google Shape;19784;p44"/>
          <p:cNvSpPr txBox="1">
            <a:spLocks noGrp="1"/>
          </p:cNvSpPr>
          <p:nvPr>
            <p:ph type="ctrTitle"/>
          </p:nvPr>
        </p:nvSpPr>
        <p:spPr>
          <a:xfrm>
            <a:off x="588453" y="-82637"/>
            <a:ext cx="7967094" cy="1119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rgbClr val="EF3E5B"/>
                </a:solidFill>
              </a:rPr>
              <a:t>Azure Blob Storage</a:t>
            </a:r>
            <a:endParaRPr dirty="0">
              <a:solidFill>
                <a:srgbClr val="EF3E5B"/>
              </a:solidFill>
            </a:endParaRPr>
          </a:p>
        </p:txBody>
      </p:sp>
      <p:cxnSp>
        <p:nvCxnSpPr>
          <p:cNvPr id="19786" name="Google Shape;19786;p44"/>
          <p:cNvCxnSpPr/>
          <p:nvPr/>
        </p:nvCxnSpPr>
        <p:spPr>
          <a:xfrm>
            <a:off x="1587321" y="965136"/>
            <a:ext cx="6169200" cy="0"/>
          </a:xfrm>
          <a:prstGeom prst="straightConnector1">
            <a:avLst/>
          </a:prstGeom>
          <a:noFill/>
          <a:ln w="19050" cap="flat" cmpd="sng">
            <a:solidFill>
              <a:srgbClr val="C3C3C3"/>
            </a:solidFill>
            <a:prstDash val="solid"/>
            <a:round/>
            <a:headEnd type="none" w="med" len="med"/>
            <a:tailEnd type="none" w="med" len="med"/>
          </a:ln>
        </p:spPr>
      </p:cxnSp>
      <p:sp>
        <p:nvSpPr>
          <p:cNvPr id="4" name="Rectangle: Rounded Corners 3">
            <a:extLst>
              <a:ext uri="{FF2B5EF4-FFF2-40B4-BE49-F238E27FC236}">
                <a16:creationId xmlns:a16="http://schemas.microsoft.com/office/drawing/2014/main" id="{C162FDC4-DEF2-4974-8ED3-747D4C0193E8}"/>
              </a:ext>
            </a:extLst>
          </p:cNvPr>
          <p:cNvSpPr/>
          <p:nvPr/>
        </p:nvSpPr>
        <p:spPr>
          <a:xfrm>
            <a:off x="734096" y="1227257"/>
            <a:ext cx="2215166" cy="2694366"/>
          </a:xfrm>
          <a:prstGeom prst="roundRect">
            <a:avLst/>
          </a:prstGeom>
          <a:solidFill>
            <a:srgbClr val="C60C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45" name="Rectangle: Rounded Corners 44">
            <a:extLst>
              <a:ext uri="{FF2B5EF4-FFF2-40B4-BE49-F238E27FC236}">
                <a16:creationId xmlns:a16="http://schemas.microsoft.com/office/drawing/2014/main" id="{8D5DF641-2265-4610-BA3D-7C9AF6034269}"/>
              </a:ext>
            </a:extLst>
          </p:cNvPr>
          <p:cNvSpPr/>
          <p:nvPr/>
        </p:nvSpPr>
        <p:spPr>
          <a:xfrm>
            <a:off x="3537468" y="1227256"/>
            <a:ext cx="2215165" cy="2694366"/>
          </a:xfrm>
          <a:prstGeom prst="roundRect">
            <a:avLst/>
          </a:prstGeom>
          <a:solidFill>
            <a:srgbClr val="077D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46" name="Rectangle: Rounded Corners 45">
            <a:extLst>
              <a:ext uri="{FF2B5EF4-FFF2-40B4-BE49-F238E27FC236}">
                <a16:creationId xmlns:a16="http://schemas.microsoft.com/office/drawing/2014/main" id="{323C0EE9-29F4-4C84-BCC1-9C3BFC9CC60C}"/>
              </a:ext>
            </a:extLst>
          </p:cNvPr>
          <p:cNvSpPr/>
          <p:nvPr/>
        </p:nvSpPr>
        <p:spPr>
          <a:xfrm>
            <a:off x="6303201" y="1227256"/>
            <a:ext cx="2215166" cy="2694365"/>
          </a:xfrm>
          <a:prstGeom prst="roundRect">
            <a:avLst/>
          </a:prstGeom>
          <a:solidFill>
            <a:srgbClr val="3D7C0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5" name="Rectangle: Rounded Corners 4">
            <a:extLst>
              <a:ext uri="{FF2B5EF4-FFF2-40B4-BE49-F238E27FC236}">
                <a16:creationId xmlns:a16="http://schemas.microsoft.com/office/drawing/2014/main" id="{72549A96-5DC1-4DB6-83CE-D50AAD0D023C}"/>
              </a:ext>
            </a:extLst>
          </p:cNvPr>
          <p:cNvSpPr/>
          <p:nvPr/>
        </p:nvSpPr>
        <p:spPr>
          <a:xfrm>
            <a:off x="305873" y="1120466"/>
            <a:ext cx="8532253" cy="2903356"/>
          </a:xfrm>
          <a:prstGeom prst="roundRect">
            <a:avLst/>
          </a:prstGeom>
          <a:noFill/>
          <a:ln w="635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09F4B14-8219-4C77-9265-6A4FAED0494E}"/>
              </a:ext>
            </a:extLst>
          </p:cNvPr>
          <p:cNvSpPr txBox="1"/>
          <p:nvPr/>
        </p:nvSpPr>
        <p:spPr>
          <a:xfrm>
            <a:off x="1082497" y="1365167"/>
            <a:ext cx="1518364" cy="369332"/>
          </a:xfrm>
          <a:prstGeom prst="rect">
            <a:avLst/>
          </a:prstGeom>
          <a:noFill/>
        </p:spPr>
        <p:txBody>
          <a:bodyPr wrap="none" rtlCol="0">
            <a:spAutoFit/>
          </a:bodyPr>
          <a:lstStyle/>
          <a:p>
            <a:r>
              <a:rPr lang="en-US" sz="1800" dirty="0">
                <a:solidFill>
                  <a:schemeClr val="bg1">
                    <a:lumMod val="95000"/>
                  </a:schemeClr>
                </a:solidFill>
              </a:rPr>
              <a:t>Blob Storage</a:t>
            </a:r>
          </a:p>
        </p:txBody>
      </p:sp>
      <p:sp>
        <p:nvSpPr>
          <p:cNvPr id="6" name="Rectangle 5">
            <a:extLst>
              <a:ext uri="{FF2B5EF4-FFF2-40B4-BE49-F238E27FC236}">
                <a16:creationId xmlns:a16="http://schemas.microsoft.com/office/drawing/2014/main" id="{B59949C8-00E7-4C2A-AC0B-AF23AD6E064E}"/>
              </a:ext>
            </a:extLst>
          </p:cNvPr>
          <p:cNvSpPr/>
          <p:nvPr/>
        </p:nvSpPr>
        <p:spPr>
          <a:xfrm>
            <a:off x="969135" y="2470018"/>
            <a:ext cx="1745087"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0" dirty="0">
                <a:solidFill>
                  <a:srgbClr val="323130"/>
                </a:solidFill>
                <a:effectLst/>
                <a:latin typeface="az_ea_font"/>
              </a:rPr>
              <a:t>azuredotnetmastery</a:t>
            </a:r>
          </a:p>
        </p:txBody>
      </p:sp>
      <p:sp>
        <p:nvSpPr>
          <p:cNvPr id="7" name="TextBox 6">
            <a:extLst>
              <a:ext uri="{FF2B5EF4-FFF2-40B4-BE49-F238E27FC236}">
                <a16:creationId xmlns:a16="http://schemas.microsoft.com/office/drawing/2014/main" id="{169007F0-4AD9-4F8E-9064-122B3AC33A94}"/>
              </a:ext>
            </a:extLst>
          </p:cNvPr>
          <p:cNvSpPr txBox="1"/>
          <p:nvPr/>
        </p:nvSpPr>
        <p:spPr>
          <a:xfrm>
            <a:off x="3741861" y="1365167"/>
            <a:ext cx="1799743" cy="369332"/>
          </a:xfrm>
          <a:prstGeom prst="rect">
            <a:avLst/>
          </a:prstGeom>
          <a:noFill/>
        </p:spPr>
        <p:txBody>
          <a:bodyPr wrap="square" rtlCol="0">
            <a:spAutoFit/>
          </a:bodyPr>
          <a:lstStyle/>
          <a:p>
            <a:pPr algn="ctr"/>
            <a:r>
              <a:rPr lang="en-US" sz="1800" dirty="0">
                <a:solidFill>
                  <a:schemeClr val="bg1">
                    <a:lumMod val="95000"/>
                  </a:schemeClr>
                </a:solidFill>
              </a:rPr>
              <a:t>Blob Container</a:t>
            </a:r>
          </a:p>
        </p:txBody>
      </p:sp>
      <p:sp>
        <p:nvSpPr>
          <p:cNvPr id="13" name="Rectangle 12">
            <a:extLst>
              <a:ext uri="{FF2B5EF4-FFF2-40B4-BE49-F238E27FC236}">
                <a16:creationId xmlns:a16="http://schemas.microsoft.com/office/drawing/2014/main" id="{68701583-CE14-4100-B3EA-A2C45291FA76}"/>
              </a:ext>
            </a:extLst>
          </p:cNvPr>
          <p:cNvSpPr/>
          <p:nvPr/>
        </p:nvSpPr>
        <p:spPr>
          <a:xfrm>
            <a:off x="3681151" y="1981464"/>
            <a:ext cx="1921164"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rgbClr val="323130"/>
                </a:solidFill>
                <a:effectLst/>
                <a:latin typeface="az_ea_font"/>
              </a:rPr>
              <a:t>dotnetmastery-pdf</a:t>
            </a:r>
            <a:endParaRPr lang="en-US" b="1" i="0" dirty="0">
              <a:solidFill>
                <a:srgbClr val="323130"/>
              </a:solidFill>
              <a:effectLst/>
              <a:latin typeface="az_ea_font"/>
            </a:endParaRPr>
          </a:p>
        </p:txBody>
      </p:sp>
      <p:sp>
        <p:nvSpPr>
          <p:cNvPr id="14" name="Rectangle 13">
            <a:extLst>
              <a:ext uri="{FF2B5EF4-FFF2-40B4-BE49-F238E27FC236}">
                <a16:creationId xmlns:a16="http://schemas.microsoft.com/office/drawing/2014/main" id="{EBE743D8-5D20-4354-9BC2-8F5543060733}"/>
              </a:ext>
            </a:extLst>
          </p:cNvPr>
          <p:cNvSpPr/>
          <p:nvPr/>
        </p:nvSpPr>
        <p:spPr>
          <a:xfrm>
            <a:off x="3684467" y="2570641"/>
            <a:ext cx="1921164"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rgbClr val="323130"/>
                </a:solidFill>
                <a:effectLst/>
                <a:latin typeface="az_ea_font"/>
              </a:rPr>
              <a:t>dotnetmastery-images</a:t>
            </a:r>
            <a:endParaRPr lang="en-US" b="1" i="0" dirty="0">
              <a:solidFill>
                <a:srgbClr val="323130"/>
              </a:solidFill>
              <a:effectLst/>
              <a:latin typeface="az_ea_font"/>
            </a:endParaRPr>
          </a:p>
        </p:txBody>
      </p:sp>
      <p:sp>
        <p:nvSpPr>
          <p:cNvPr id="15" name="Rectangle 14">
            <a:extLst>
              <a:ext uri="{FF2B5EF4-FFF2-40B4-BE49-F238E27FC236}">
                <a16:creationId xmlns:a16="http://schemas.microsoft.com/office/drawing/2014/main" id="{680EE98B-EEAE-4AF7-8B9B-1FB228A1A2EF}"/>
              </a:ext>
            </a:extLst>
          </p:cNvPr>
          <p:cNvSpPr/>
          <p:nvPr/>
        </p:nvSpPr>
        <p:spPr>
          <a:xfrm>
            <a:off x="3684467" y="3163848"/>
            <a:ext cx="1921164"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rgbClr val="323130"/>
                </a:solidFill>
                <a:effectLst/>
                <a:latin typeface="az_ea_font"/>
              </a:rPr>
              <a:t>dotnetmastery-other</a:t>
            </a:r>
            <a:endParaRPr lang="en-US" b="1" i="0" dirty="0">
              <a:solidFill>
                <a:srgbClr val="323130"/>
              </a:solidFill>
              <a:effectLst/>
              <a:latin typeface="az_ea_font"/>
            </a:endParaRPr>
          </a:p>
        </p:txBody>
      </p:sp>
      <p:sp>
        <p:nvSpPr>
          <p:cNvPr id="9" name="TextBox 8">
            <a:extLst>
              <a:ext uri="{FF2B5EF4-FFF2-40B4-BE49-F238E27FC236}">
                <a16:creationId xmlns:a16="http://schemas.microsoft.com/office/drawing/2014/main" id="{E7BD4A99-588A-43EF-B3C5-235584B0D0D0}"/>
              </a:ext>
            </a:extLst>
          </p:cNvPr>
          <p:cNvSpPr txBox="1"/>
          <p:nvPr/>
        </p:nvSpPr>
        <p:spPr>
          <a:xfrm>
            <a:off x="6303201" y="1365167"/>
            <a:ext cx="2177528" cy="369332"/>
          </a:xfrm>
          <a:prstGeom prst="rect">
            <a:avLst/>
          </a:prstGeom>
          <a:noFill/>
        </p:spPr>
        <p:txBody>
          <a:bodyPr wrap="square" rtlCol="0">
            <a:spAutoFit/>
          </a:bodyPr>
          <a:lstStyle/>
          <a:p>
            <a:pPr algn="ctr"/>
            <a:r>
              <a:rPr lang="en-US" sz="1800" dirty="0">
                <a:solidFill>
                  <a:schemeClr val="bg1">
                    <a:lumMod val="95000"/>
                  </a:schemeClr>
                </a:solidFill>
              </a:rPr>
              <a:t>Blob</a:t>
            </a:r>
          </a:p>
        </p:txBody>
      </p:sp>
      <p:cxnSp>
        <p:nvCxnSpPr>
          <p:cNvPr id="11" name="Straight Connector 10">
            <a:extLst>
              <a:ext uri="{FF2B5EF4-FFF2-40B4-BE49-F238E27FC236}">
                <a16:creationId xmlns:a16="http://schemas.microsoft.com/office/drawing/2014/main" id="{89D81E7F-886E-48E9-ADF8-96679357EE1F}"/>
              </a:ext>
            </a:extLst>
          </p:cNvPr>
          <p:cNvCxnSpPr>
            <a:endCxn id="13" idx="1"/>
          </p:cNvCxnSpPr>
          <p:nvPr/>
        </p:nvCxnSpPr>
        <p:spPr>
          <a:xfrm flipV="1">
            <a:off x="2714222" y="2190812"/>
            <a:ext cx="966929" cy="441997"/>
          </a:xfrm>
          <a:prstGeom prst="line">
            <a:avLst/>
          </a:prstGeom>
          <a:ln w="19050">
            <a:solidFill>
              <a:srgbClr val="C3C3C3"/>
            </a:solidFill>
            <a:prstDash val="dash"/>
          </a:ln>
        </p:spPr>
        <p:style>
          <a:lnRef idx="1">
            <a:schemeClr val="accent4"/>
          </a:lnRef>
          <a:fillRef idx="0">
            <a:schemeClr val="accent4"/>
          </a:fillRef>
          <a:effectRef idx="0">
            <a:schemeClr val="accent4"/>
          </a:effectRef>
          <a:fontRef idx="minor">
            <a:schemeClr val="tx1"/>
          </a:fontRef>
        </p:style>
      </p:cxnSp>
      <p:cxnSp>
        <p:nvCxnSpPr>
          <p:cNvPr id="20" name="Straight Connector 19">
            <a:extLst>
              <a:ext uri="{FF2B5EF4-FFF2-40B4-BE49-F238E27FC236}">
                <a16:creationId xmlns:a16="http://schemas.microsoft.com/office/drawing/2014/main" id="{19C58674-CA7A-4C33-935C-10B86066036D}"/>
              </a:ext>
            </a:extLst>
          </p:cNvPr>
          <p:cNvCxnSpPr>
            <a:cxnSpLocks/>
            <a:endCxn id="14" idx="1"/>
          </p:cNvCxnSpPr>
          <p:nvPr/>
        </p:nvCxnSpPr>
        <p:spPr>
          <a:xfrm>
            <a:off x="2713114" y="2632711"/>
            <a:ext cx="971353" cy="147278"/>
          </a:xfrm>
          <a:prstGeom prst="line">
            <a:avLst/>
          </a:prstGeom>
          <a:ln w="19050">
            <a:solidFill>
              <a:srgbClr val="C3C3C3"/>
            </a:solidFill>
            <a:prstDash val="dash"/>
          </a:ln>
        </p:spPr>
        <p:style>
          <a:lnRef idx="1">
            <a:schemeClr val="accent4"/>
          </a:lnRef>
          <a:fillRef idx="0">
            <a:schemeClr val="accent4"/>
          </a:fillRef>
          <a:effectRef idx="0">
            <a:schemeClr val="accent4"/>
          </a:effectRef>
          <a:fontRef idx="minor">
            <a:schemeClr val="tx1"/>
          </a:fontRef>
        </p:style>
      </p:cxnSp>
      <p:cxnSp>
        <p:nvCxnSpPr>
          <p:cNvPr id="22" name="Straight Connector 21">
            <a:extLst>
              <a:ext uri="{FF2B5EF4-FFF2-40B4-BE49-F238E27FC236}">
                <a16:creationId xmlns:a16="http://schemas.microsoft.com/office/drawing/2014/main" id="{7D1A12AB-CCA2-436A-B7A6-52FBA176A47E}"/>
              </a:ext>
            </a:extLst>
          </p:cNvPr>
          <p:cNvCxnSpPr>
            <a:cxnSpLocks/>
          </p:cNvCxnSpPr>
          <p:nvPr/>
        </p:nvCxnSpPr>
        <p:spPr>
          <a:xfrm>
            <a:off x="2711053" y="2633370"/>
            <a:ext cx="966782" cy="739825"/>
          </a:xfrm>
          <a:prstGeom prst="line">
            <a:avLst/>
          </a:prstGeom>
          <a:ln w="19050">
            <a:solidFill>
              <a:srgbClr val="C3C3C3"/>
            </a:solidFill>
            <a:prstDash val="dash"/>
          </a:ln>
        </p:spPr>
        <p:style>
          <a:lnRef idx="1">
            <a:schemeClr val="accent4"/>
          </a:lnRef>
          <a:fillRef idx="0">
            <a:schemeClr val="accent4"/>
          </a:fillRef>
          <a:effectRef idx="0">
            <a:schemeClr val="accent4"/>
          </a:effectRef>
          <a:fontRef idx="minor">
            <a:schemeClr val="tx1"/>
          </a:fontRef>
        </p:style>
      </p:cxnSp>
      <p:sp>
        <p:nvSpPr>
          <p:cNvPr id="24" name="Rectangle 23">
            <a:extLst>
              <a:ext uri="{FF2B5EF4-FFF2-40B4-BE49-F238E27FC236}">
                <a16:creationId xmlns:a16="http://schemas.microsoft.com/office/drawing/2014/main" id="{3837D684-0355-45B1-844A-B356009FFE11}"/>
              </a:ext>
            </a:extLst>
          </p:cNvPr>
          <p:cNvSpPr/>
          <p:nvPr/>
        </p:nvSpPr>
        <p:spPr>
          <a:xfrm>
            <a:off x="6470615" y="3154369"/>
            <a:ext cx="1921164"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323130"/>
                </a:solidFill>
                <a:latin typeface="az_ea_font"/>
              </a:rPr>
              <a:t>d</a:t>
            </a:r>
            <a:r>
              <a:rPr lang="en-US" b="0" i="0" dirty="0">
                <a:solidFill>
                  <a:srgbClr val="323130"/>
                </a:solidFill>
                <a:effectLst/>
                <a:latin typeface="az_ea_font"/>
              </a:rPr>
              <a:t>og.png</a:t>
            </a:r>
            <a:endParaRPr lang="en-US" b="1" i="0" dirty="0">
              <a:solidFill>
                <a:srgbClr val="323130"/>
              </a:solidFill>
              <a:effectLst/>
              <a:latin typeface="az_ea_font"/>
            </a:endParaRPr>
          </a:p>
        </p:txBody>
      </p:sp>
      <p:sp>
        <p:nvSpPr>
          <p:cNvPr id="25" name="Rectangle 24">
            <a:extLst>
              <a:ext uri="{FF2B5EF4-FFF2-40B4-BE49-F238E27FC236}">
                <a16:creationId xmlns:a16="http://schemas.microsoft.com/office/drawing/2014/main" id="{B8D13AD2-FACC-48B0-86CC-FA985636D774}"/>
              </a:ext>
            </a:extLst>
          </p:cNvPr>
          <p:cNvSpPr/>
          <p:nvPr/>
        </p:nvSpPr>
        <p:spPr>
          <a:xfrm>
            <a:off x="6438399" y="2570641"/>
            <a:ext cx="1921164"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rgbClr val="323130"/>
                </a:solidFill>
                <a:effectLst/>
                <a:latin typeface="az_ea_font"/>
              </a:rPr>
              <a:t>cat.png</a:t>
            </a:r>
            <a:endParaRPr lang="en-US" b="1" i="0" dirty="0">
              <a:solidFill>
                <a:srgbClr val="323130"/>
              </a:solidFill>
              <a:effectLst/>
              <a:latin typeface="az_ea_font"/>
            </a:endParaRPr>
          </a:p>
        </p:txBody>
      </p:sp>
      <p:cxnSp>
        <p:nvCxnSpPr>
          <p:cNvPr id="26" name="Straight Connector 25">
            <a:extLst>
              <a:ext uri="{FF2B5EF4-FFF2-40B4-BE49-F238E27FC236}">
                <a16:creationId xmlns:a16="http://schemas.microsoft.com/office/drawing/2014/main" id="{2D88CB2D-D05F-440E-9EF4-59130DBAC62C}"/>
              </a:ext>
            </a:extLst>
          </p:cNvPr>
          <p:cNvCxnSpPr>
            <a:cxnSpLocks/>
            <a:endCxn id="25" idx="1"/>
          </p:cNvCxnSpPr>
          <p:nvPr/>
        </p:nvCxnSpPr>
        <p:spPr>
          <a:xfrm>
            <a:off x="5602315" y="2777481"/>
            <a:ext cx="836084" cy="2508"/>
          </a:xfrm>
          <a:prstGeom prst="line">
            <a:avLst/>
          </a:prstGeom>
          <a:ln w="19050">
            <a:solidFill>
              <a:srgbClr val="C3C3C3"/>
            </a:solidFill>
            <a:prstDash val="dash"/>
          </a:ln>
        </p:spPr>
        <p:style>
          <a:lnRef idx="1">
            <a:schemeClr val="accent4"/>
          </a:lnRef>
          <a:fillRef idx="0">
            <a:schemeClr val="accent4"/>
          </a:fillRef>
          <a:effectRef idx="0">
            <a:schemeClr val="accent4"/>
          </a:effectRef>
          <a:fontRef idx="minor">
            <a:schemeClr val="tx1"/>
          </a:fontRef>
        </p:style>
      </p:cxnSp>
      <p:cxnSp>
        <p:nvCxnSpPr>
          <p:cNvPr id="28" name="Straight Connector 27">
            <a:extLst>
              <a:ext uri="{FF2B5EF4-FFF2-40B4-BE49-F238E27FC236}">
                <a16:creationId xmlns:a16="http://schemas.microsoft.com/office/drawing/2014/main" id="{E7F3F93D-CAE3-4741-8084-2DBB5AF9A1B9}"/>
              </a:ext>
            </a:extLst>
          </p:cNvPr>
          <p:cNvCxnSpPr>
            <a:cxnSpLocks/>
            <a:stCxn id="14" idx="3"/>
            <a:endCxn id="24" idx="1"/>
          </p:cNvCxnSpPr>
          <p:nvPr/>
        </p:nvCxnSpPr>
        <p:spPr>
          <a:xfrm>
            <a:off x="5605631" y="2779989"/>
            <a:ext cx="864984" cy="583728"/>
          </a:xfrm>
          <a:prstGeom prst="line">
            <a:avLst/>
          </a:prstGeom>
          <a:ln w="19050">
            <a:solidFill>
              <a:srgbClr val="C3C3C3"/>
            </a:solidFill>
            <a:prstDash val="dash"/>
          </a:ln>
        </p:spPr>
        <p:style>
          <a:lnRef idx="1">
            <a:schemeClr val="accent4"/>
          </a:lnRef>
          <a:fillRef idx="0">
            <a:schemeClr val="accent4"/>
          </a:fillRef>
          <a:effectRef idx="0">
            <a:schemeClr val="accent4"/>
          </a:effectRef>
          <a:fontRef idx="minor">
            <a:schemeClr val="tx1"/>
          </a:fontRef>
        </p:style>
      </p:cxnSp>
      <p:sp>
        <p:nvSpPr>
          <p:cNvPr id="32" name="Rectangle 31">
            <a:extLst>
              <a:ext uri="{FF2B5EF4-FFF2-40B4-BE49-F238E27FC236}">
                <a16:creationId xmlns:a16="http://schemas.microsoft.com/office/drawing/2014/main" id="{BD5B4A37-D902-4FD3-836A-33C96EAC13D6}"/>
              </a:ext>
            </a:extLst>
          </p:cNvPr>
          <p:cNvSpPr/>
          <p:nvPr/>
        </p:nvSpPr>
        <p:spPr>
          <a:xfrm>
            <a:off x="6438399" y="1981464"/>
            <a:ext cx="1921164"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rgbClr val="323130"/>
                </a:solidFill>
                <a:effectLst/>
                <a:latin typeface="az_ea_font"/>
              </a:rPr>
              <a:t>rose.png</a:t>
            </a:r>
            <a:endParaRPr lang="en-US" b="1" i="0" dirty="0">
              <a:solidFill>
                <a:srgbClr val="323130"/>
              </a:solidFill>
              <a:effectLst/>
              <a:latin typeface="az_ea_font"/>
            </a:endParaRPr>
          </a:p>
        </p:txBody>
      </p:sp>
      <p:cxnSp>
        <p:nvCxnSpPr>
          <p:cNvPr id="33" name="Straight Connector 32">
            <a:extLst>
              <a:ext uri="{FF2B5EF4-FFF2-40B4-BE49-F238E27FC236}">
                <a16:creationId xmlns:a16="http://schemas.microsoft.com/office/drawing/2014/main" id="{61FBEBB3-0876-482F-9C23-414F956F7930}"/>
              </a:ext>
            </a:extLst>
          </p:cNvPr>
          <p:cNvCxnSpPr>
            <a:cxnSpLocks/>
          </p:cNvCxnSpPr>
          <p:nvPr/>
        </p:nvCxnSpPr>
        <p:spPr>
          <a:xfrm flipV="1">
            <a:off x="5609875" y="2192065"/>
            <a:ext cx="829699" cy="582908"/>
          </a:xfrm>
          <a:prstGeom prst="line">
            <a:avLst/>
          </a:prstGeom>
          <a:ln w="19050">
            <a:solidFill>
              <a:srgbClr val="C3C3C3"/>
            </a:solidFill>
            <a:prstDash val="dash"/>
          </a:ln>
        </p:spPr>
        <p:style>
          <a:lnRef idx="1">
            <a:schemeClr val="accent4"/>
          </a:lnRef>
          <a:fillRef idx="0">
            <a:schemeClr val="accent4"/>
          </a:fillRef>
          <a:effectRef idx="0">
            <a:schemeClr val="accent4"/>
          </a:effectRef>
          <a:fontRef idx="minor">
            <a:schemeClr val="tx1"/>
          </a:fontRef>
        </p:style>
      </p:cxnSp>
      <p:grpSp>
        <p:nvGrpSpPr>
          <p:cNvPr id="35" name="Group 34">
            <a:extLst>
              <a:ext uri="{FF2B5EF4-FFF2-40B4-BE49-F238E27FC236}">
                <a16:creationId xmlns:a16="http://schemas.microsoft.com/office/drawing/2014/main" id="{B10086CC-104F-4E6D-A337-211F87F09B3D}"/>
              </a:ext>
            </a:extLst>
          </p:cNvPr>
          <p:cNvGrpSpPr/>
          <p:nvPr/>
        </p:nvGrpSpPr>
        <p:grpSpPr>
          <a:xfrm>
            <a:off x="90152" y="4060937"/>
            <a:ext cx="1668485" cy="1039892"/>
            <a:chOff x="2600861" y="4064294"/>
            <a:chExt cx="1668485" cy="1039892"/>
          </a:xfrm>
        </p:grpSpPr>
        <p:sp>
          <p:nvSpPr>
            <p:cNvPr id="36" name="Rectangle: Rounded Corners 35">
              <a:extLst>
                <a:ext uri="{FF2B5EF4-FFF2-40B4-BE49-F238E27FC236}">
                  <a16:creationId xmlns:a16="http://schemas.microsoft.com/office/drawing/2014/main" id="{82BD240D-AE79-40FB-8E76-8652005AAEA6}"/>
                </a:ext>
              </a:extLst>
            </p:cNvPr>
            <p:cNvSpPr/>
            <p:nvPr/>
          </p:nvSpPr>
          <p:spPr>
            <a:xfrm>
              <a:off x="2600861" y="4064294"/>
              <a:ext cx="1668485" cy="1039892"/>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37" name="TextBox 36">
              <a:extLst>
                <a:ext uri="{FF2B5EF4-FFF2-40B4-BE49-F238E27FC236}">
                  <a16:creationId xmlns:a16="http://schemas.microsoft.com/office/drawing/2014/main" id="{8BA19564-D477-4440-8812-081326A6723F}"/>
                </a:ext>
              </a:extLst>
            </p:cNvPr>
            <p:cNvSpPr txBox="1"/>
            <p:nvPr/>
          </p:nvSpPr>
          <p:spPr>
            <a:xfrm>
              <a:off x="2839791" y="4092104"/>
              <a:ext cx="1249060" cy="954107"/>
            </a:xfrm>
            <a:prstGeom prst="rect">
              <a:avLst/>
            </a:prstGeom>
            <a:noFill/>
          </p:spPr>
          <p:txBody>
            <a:bodyPr wrap="none" rtlCol="0">
              <a:spAutoFit/>
            </a:bodyPr>
            <a:lstStyle/>
            <a:p>
              <a:r>
                <a:rPr lang="en-US" dirty="0">
                  <a:solidFill>
                    <a:schemeClr val="bg1"/>
                  </a:solidFill>
                </a:rPr>
                <a:t>Access level</a:t>
              </a:r>
            </a:p>
            <a:p>
              <a:pPr marL="285750" indent="-285750">
                <a:buClr>
                  <a:schemeClr val="accent5">
                    <a:lumMod val="75000"/>
                  </a:schemeClr>
                </a:buClr>
                <a:buFont typeface="Arial" panose="020B0604020202020204" pitchFamily="34" charset="0"/>
                <a:buChar char="•"/>
              </a:pPr>
              <a:r>
                <a:rPr lang="en-US" dirty="0">
                  <a:solidFill>
                    <a:schemeClr val="bg1"/>
                  </a:solidFill>
                </a:rPr>
                <a:t>Private</a:t>
              </a:r>
            </a:p>
            <a:p>
              <a:pPr marL="285750" indent="-285750">
                <a:buClr>
                  <a:schemeClr val="accent5">
                    <a:lumMod val="75000"/>
                  </a:schemeClr>
                </a:buClr>
                <a:buFont typeface="Arial" panose="020B0604020202020204" pitchFamily="34" charset="0"/>
                <a:buChar char="•"/>
              </a:pPr>
              <a:r>
                <a:rPr lang="en-US" dirty="0">
                  <a:solidFill>
                    <a:schemeClr val="bg1"/>
                  </a:solidFill>
                </a:rPr>
                <a:t>Blob</a:t>
              </a:r>
            </a:p>
            <a:p>
              <a:pPr marL="285750" indent="-285750">
                <a:buClr>
                  <a:schemeClr val="accent5">
                    <a:lumMod val="75000"/>
                  </a:schemeClr>
                </a:buClr>
                <a:buFont typeface="Arial" panose="020B0604020202020204" pitchFamily="34" charset="0"/>
                <a:buChar char="•"/>
              </a:pPr>
              <a:r>
                <a:rPr lang="en-US" dirty="0">
                  <a:solidFill>
                    <a:schemeClr val="bg1"/>
                  </a:solidFill>
                </a:rPr>
                <a:t>Container</a:t>
              </a:r>
            </a:p>
          </p:txBody>
        </p:sp>
      </p:grpSp>
      <p:sp>
        <p:nvSpPr>
          <p:cNvPr id="8" name="TextBox 7">
            <a:extLst>
              <a:ext uri="{FF2B5EF4-FFF2-40B4-BE49-F238E27FC236}">
                <a16:creationId xmlns:a16="http://schemas.microsoft.com/office/drawing/2014/main" id="{03F4CD50-B28D-4A9F-9B61-6312DF33DDA1}"/>
              </a:ext>
            </a:extLst>
          </p:cNvPr>
          <p:cNvSpPr txBox="1"/>
          <p:nvPr/>
        </p:nvSpPr>
        <p:spPr>
          <a:xfrm>
            <a:off x="2037154" y="4058669"/>
            <a:ext cx="6354625" cy="307777"/>
          </a:xfrm>
          <a:prstGeom prst="rect">
            <a:avLst/>
          </a:prstGeom>
          <a:noFill/>
        </p:spPr>
        <p:txBody>
          <a:bodyPr wrap="none" rtlCol="0">
            <a:spAutoFit/>
          </a:bodyPr>
          <a:lstStyle/>
          <a:p>
            <a:r>
              <a:rPr lang="en-US" b="0" i="0" dirty="0">
                <a:solidFill>
                  <a:schemeClr val="bg1"/>
                </a:solidFill>
                <a:effectLst/>
                <a:latin typeface="az_ea_font"/>
              </a:rPr>
              <a:t>https://</a:t>
            </a:r>
            <a:r>
              <a:rPr lang="en-US" b="0" i="0" dirty="0">
                <a:solidFill>
                  <a:srgbClr val="C60C84"/>
                </a:solidFill>
                <a:effectLst/>
                <a:latin typeface="az_ea_font"/>
              </a:rPr>
              <a:t>azuredotnetmastery</a:t>
            </a:r>
            <a:r>
              <a:rPr lang="en-US" b="0" i="0" dirty="0">
                <a:solidFill>
                  <a:schemeClr val="bg1"/>
                </a:solidFill>
                <a:effectLst/>
                <a:latin typeface="az_ea_font"/>
              </a:rPr>
              <a:t>.blob.core.windows.net/</a:t>
            </a:r>
            <a:r>
              <a:rPr lang="en-US" b="0" i="0" dirty="0">
                <a:solidFill>
                  <a:srgbClr val="077D83"/>
                </a:solidFill>
                <a:effectLst/>
                <a:latin typeface="az_ea_font"/>
              </a:rPr>
              <a:t>dotnetmastery-images</a:t>
            </a:r>
            <a:r>
              <a:rPr lang="en-US" b="0" i="0" dirty="0">
                <a:solidFill>
                  <a:schemeClr val="bg1"/>
                </a:solidFill>
                <a:effectLst/>
                <a:latin typeface="az_ea_font"/>
              </a:rPr>
              <a:t>/</a:t>
            </a:r>
            <a:r>
              <a:rPr lang="en-US" b="0" i="0" dirty="0">
                <a:solidFill>
                  <a:srgbClr val="3D7C0E"/>
                </a:solidFill>
                <a:effectLst/>
                <a:latin typeface="az_ea_font"/>
              </a:rPr>
              <a:t>rose.png</a:t>
            </a:r>
            <a:endParaRPr lang="en-US" dirty="0">
              <a:solidFill>
                <a:srgbClr val="3D7C0E"/>
              </a:solidFill>
            </a:endParaRPr>
          </a:p>
        </p:txBody>
      </p:sp>
      <p:sp>
        <p:nvSpPr>
          <p:cNvPr id="31" name="TextBox 30">
            <a:extLst>
              <a:ext uri="{FF2B5EF4-FFF2-40B4-BE49-F238E27FC236}">
                <a16:creationId xmlns:a16="http://schemas.microsoft.com/office/drawing/2014/main" id="{29B94B42-5562-4B2F-A1AC-EEA324BC9BFE}"/>
              </a:ext>
            </a:extLst>
          </p:cNvPr>
          <p:cNvSpPr txBox="1"/>
          <p:nvPr/>
        </p:nvSpPr>
        <p:spPr>
          <a:xfrm>
            <a:off x="2037153" y="4315130"/>
            <a:ext cx="6354625" cy="307777"/>
          </a:xfrm>
          <a:prstGeom prst="rect">
            <a:avLst/>
          </a:prstGeom>
          <a:noFill/>
        </p:spPr>
        <p:txBody>
          <a:bodyPr wrap="none" rtlCol="0">
            <a:spAutoFit/>
          </a:bodyPr>
          <a:lstStyle/>
          <a:p>
            <a:r>
              <a:rPr lang="en-US" b="0" i="0" dirty="0">
                <a:solidFill>
                  <a:schemeClr val="bg1"/>
                </a:solidFill>
                <a:effectLst/>
                <a:latin typeface="az_ea_font"/>
              </a:rPr>
              <a:t>https://</a:t>
            </a:r>
            <a:r>
              <a:rPr lang="en-US" b="0" i="0" dirty="0">
                <a:solidFill>
                  <a:srgbClr val="C60C84"/>
                </a:solidFill>
                <a:effectLst/>
                <a:latin typeface="az_ea_font"/>
              </a:rPr>
              <a:t>azuredotnetmastery</a:t>
            </a:r>
            <a:r>
              <a:rPr lang="en-US" b="0" i="0" dirty="0">
                <a:solidFill>
                  <a:schemeClr val="bg1"/>
                </a:solidFill>
                <a:effectLst/>
                <a:latin typeface="az_ea_font"/>
              </a:rPr>
              <a:t>.blob.core.windows.net/</a:t>
            </a:r>
            <a:r>
              <a:rPr lang="en-US" b="0" i="0" dirty="0">
                <a:solidFill>
                  <a:srgbClr val="077D83"/>
                </a:solidFill>
                <a:effectLst/>
                <a:latin typeface="az_ea_font"/>
              </a:rPr>
              <a:t>dotnetmastery-images</a:t>
            </a:r>
            <a:r>
              <a:rPr lang="en-US" b="0" i="0" dirty="0">
                <a:solidFill>
                  <a:schemeClr val="bg1"/>
                </a:solidFill>
                <a:effectLst/>
                <a:latin typeface="az_ea_font"/>
              </a:rPr>
              <a:t>/</a:t>
            </a:r>
            <a:r>
              <a:rPr lang="en-US" b="0" i="0" dirty="0">
                <a:solidFill>
                  <a:srgbClr val="3D7C0E"/>
                </a:solidFill>
                <a:effectLst/>
                <a:latin typeface="az_ea_font"/>
              </a:rPr>
              <a:t>cat.png</a:t>
            </a:r>
            <a:endParaRPr lang="en-US" dirty="0">
              <a:solidFill>
                <a:srgbClr val="3D7C0E"/>
              </a:solidFill>
            </a:endParaRPr>
          </a:p>
        </p:txBody>
      </p:sp>
      <p:sp>
        <p:nvSpPr>
          <p:cNvPr id="34" name="TextBox 33">
            <a:extLst>
              <a:ext uri="{FF2B5EF4-FFF2-40B4-BE49-F238E27FC236}">
                <a16:creationId xmlns:a16="http://schemas.microsoft.com/office/drawing/2014/main" id="{83286820-E349-4F0A-B0AC-D144DD9D250E}"/>
              </a:ext>
            </a:extLst>
          </p:cNvPr>
          <p:cNvSpPr txBox="1"/>
          <p:nvPr/>
        </p:nvSpPr>
        <p:spPr>
          <a:xfrm>
            <a:off x="2037153" y="4567447"/>
            <a:ext cx="6354625" cy="307777"/>
          </a:xfrm>
          <a:prstGeom prst="rect">
            <a:avLst/>
          </a:prstGeom>
          <a:noFill/>
        </p:spPr>
        <p:txBody>
          <a:bodyPr wrap="none" rtlCol="0">
            <a:spAutoFit/>
          </a:bodyPr>
          <a:lstStyle/>
          <a:p>
            <a:r>
              <a:rPr lang="en-US" b="0" i="0" dirty="0">
                <a:solidFill>
                  <a:schemeClr val="bg1"/>
                </a:solidFill>
                <a:effectLst/>
                <a:latin typeface="az_ea_font"/>
              </a:rPr>
              <a:t>https://</a:t>
            </a:r>
            <a:r>
              <a:rPr lang="en-US" b="0" i="0" dirty="0">
                <a:solidFill>
                  <a:srgbClr val="C60C84"/>
                </a:solidFill>
                <a:effectLst/>
                <a:latin typeface="az_ea_font"/>
              </a:rPr>
              <a:t>azuredotnetmastery</a:t>
            </a:r>
            <a:r>
              <a:rPr lang="en-US" b="0" i="0" dirty="0">
                <a:solidFill>
                  <a:schemeClr val="bg1"/>
                </a:solidFill>
                <a:effectLst/>
                <a:latin typeface="az_ea_font"/>
              </a:rPr>
              <a:t>.blob.core.windows.net/</a:t>
            </a:r>
            <a:r>
              <a:rPr lang="en-US" b="0" i="0" dirty="0">
                <a:solidFill>
                  <a:srgbClr val="077D83"/>
                </a:solidFill>
                <a:effectLst/>
                <a:latin typeface="az_ea_font"/>
              </a:rPr>
              <a:t>dotnetmastery-images</a:t>
            </a:r>
            <a:r>
              <a:rPr lang="en-US" b="0" i="0" dirty="0">
                <a:solidFill>
                  <a:schemeClr val="bg1"/>
                </a:solidFill>
                <a:effectLst/>
                <a:latin typeface="az_ea_font"/>
              </a:rPr>
              <a:t>/</a:t>
            </a:r>
            <a:r>
              <a:rPr lang="en-US" b="0" i="0" dirty="0">
                <a:solidFill>
                  <a:srgbClr val="3D7C0E"/>
                </a:solidFill>
                <a:effectLst/>
                <a:latin typeface="az_ea_font"/>
              </a:rPr>
              <a:t>dog.png</a:t>
            </a:r>
            <a:endParaRPr lang="en-US" dirty="0">
              <a:solidFill>
                <a:srgbClr val="3D7C0E"/>
              </a:solidFill>
            </a:endParaRPr>
          </a:p>
        </p:txBody>
      </p:sp>
      <p:sp>
        <p:nvSpPr>
          <p:cNvPr id="38" name="TextBox 37">
            <a:extLst>
              <a:ext uri="{FF2B5EF4-FFF2-40B4-BE49-F238E27FC236}">
                <a16:creationId xmlns:a16="http://schemas.microsoft.com/office/drawing/2014/main" id="{4074C691-FB89-4ABE-9454-C15C54FA8B92}"/>
              </a:ext>
            </a:extLst>
          </p:cNvPr>
          <p:cNvSpPr txBox="1"/>
          <p:nvPr/>
        </p:nvSpPr>
        <p:spPr>
          <a:xfrm>
            <a:off x="2037152" y="4780963"/>
            <a:ext cx="6434775" cy="307777"/>
          </a:xfrm>
          <a:prstGeom prst="rect">
            <a:avLst/>
          </a:prstGeom>
          <a:noFill/>
        </p:spPr>
        <p:txBody>
          <a:bodyPr wrap="none" rtlCol="0">
            <a:spAutoFit/>
          </a:bodyPr>
          <a:lstStyle/>
          <a:p>
            <a:r>
              <a:rPr lang="en-US" b="0" i="0" dirty="0">
                <a:solidFill>
                  <a:schemeClr val="bg1"/>
                </a:solidFill>
                <a:effectLst/>
                <a:latin typeface="az_ea_font"/>
              </a:rPr>
              <a:t>https://</a:t>
            </a:r>
            <a:r>
              <a:rPr lang="en-US" b="0" i="0" dirty="0">
                <a:solidFill>
                  <a:srgbClr val="C60C84"/>
                </a:solidFill>
                <a:effectLst/>
                <a:latin typeface="az_ea_font"/>
              </a:rPr>
              <a:t>azuredotnetmastery</a:t>
            </a:r>
            <a:r>
              <a:rPr lang="en-US" b="0" i="0" dirty="0">
                <a:solidFill>
                  <a:schemeClr val="bg1"/>
                </a:solidFill>
                <a:effectLst/>
                <a:latin typeface="az_ea_font"/>
              </a:rPr>
              <a:t>.blob.core.windows.net/</a:t>
            </a:r>
            <a:r>
              <a:rPr lang="en-US" b="0" i="0" dirty="0">
                <a:solidFill>
                  <a:srgbClr val="077D83"/>
                </a:solidFill>
                <a:effectLst/>
                <a:latin typeface="az_ea_font"/>
              </a:rPr>
              <a:t>dotnetmastery-images</a:t>
            </a:r>
            <a:r>
              <a:rPr lang="en-US" b="0" i="0" dirty="0">
                <a:solidFill>
                  <a:schemeClr val="bg1"/>
                </a:solidFill>
                <a:effectLst/>
                <a:latin typeface="az_ea_font"/>
              </a:rPr>
              <a:t>?comp=list</a:t>
            </a:r>
            <a:endParaRPr lang="en-US" dirty="0">
              <a:solidFill>
                <a:srgbClr val="3D7C0E"/>
              </a:solidFill>
            </a:endParaRPr>
          </a:p>
        </p:txBody>
      </p:sp>
    </p:spTree>
    <p:extLst>
      <p:ext uri="{BB962C8B-B14F-4D97-AF65-F5344CB8AC3E}">
        <p14:creationId xmlns:p14="http://schemas.microsoft.com/office/powerpoint/2010/main" val="1259245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randombar(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randombar(horizontal)">
                                      <p:cBhvr>
                                        <p:cTn id="15" dur="500"/>
                                        <p:tgtEl>
                                          <p:spTgt spid="31"/>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randombar(horizontal)">
                                      <p:cBhvr>
                                        <p:cTn id="18" dur="500"/>
                                        <p:tgtEl>
                                          <p:spTgt spid="34"/>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randombar(horizontal)">
                                      <p:cBhvr>
                                        <p:cTn id="21" dur="500"/>
                                        <p:tgtEl>
                                          <p:spTgt spid="38"/>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randombar(horizontal)">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p:bldP spid="31" grpId="0"/>
      <p:bldP spid="34" grpId="0"/>
      <p:bldP spid="3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9783"/>
        <p:cNvGrpSpPr/>
        <p:nvPr/>
      </p:nvGrpSpPr>
      <p:grpSpPr>
        <a:xfrm>
          <a:off x="0" y="0"/>
          <a:ext cx="0" cy="0"/>
          <a:chOff x="0" y="0"/>
          <a:chExt cx="0" cy="0"/>
        </a:xfrm>
      </p:grpSpPr>
      <p:sp>
        <p:nvSpPr>
          <p:cNvPr id="10" name="Rectangle 9">
            <a:extLst>
              <a:ext uri="{FF2B5EF4-FFF2-40B4-BE49-F238E27FC236}">
                <a16:creationId xmlns:a16="http://schemas.microsoft.com/office/drawing/2014/main" id="{F96B18C5-19C8-40F5-8A35-F008887FCC06}"/>
              </a:ext>
            </a:extLst>
          </p:cNvPr>
          <p:cNvSpPr/>
          <p:nvPr/>
        </p:nvSpPr>
        <p:spPr>
          <a:xfrm>
            <a:off x="1898192" y="4103772"/>
            <a:ext cx="7155655" cy="967550"/>
          </a:xfrm>
          <a:prstGeom prst="rect">
            <a:avLst/>
          </a:prstGeom>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784" name="Google Shape;19784;p44"/>
          <p:cNvSpPr txBox="1">
            <a:spLocks noGrp="1"/>
          </p:cNvSpPr>
          <p:nvPr>
            <p:ph type="ctrTitle"/>
          </p:nvPr>
        </p:nvSpPr>
        <p:spPr>
          <a:xfrm>
            <a:off x="588453" y="-82637"/>
            <a:ext cx="7967094" cy="1119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rgbClr val="EF3E5B"/>
                </a:solidFill>
              </a:rPr>
              <a:t>Azure Blob Storage</a:t>
            </a:r>
            <a:endParaRPr dirty="0">
              <a:solidFill>
                <a:srgbClr val="EF3E5B"/>
              </a:solidFill>
            </a:endParaRPr>
          </a:p>
        </p:txBody>
      </p:sp>
      <p:cxnSp>
        <p:nvCxnSpPr>
          <p:cNvPr id="19786" name="Google Shape;19786;p44"/>
          <p:cNvCxnSpPr/>
          <p:nvPr/>
        </p:nvCxnSpPr>
        <p:spPr>
          <a:xfrm>
            <a:off x="1587321" y="965136"/>
            <a:ext cx="6169200" cy="0"/>
          </a:xfrm>
          <a:prstGeom prst="straightConnector1">
            <a:avLst/>
          </a:prstGeom>
          <a:noFill/>
          <a:ln w="19050" cap="flat" cmpd="sng">
            <a:solidFill>
              <a:srgbClr val="C3C3C3"/>
            </a:solidFill>
            <a:prstDash val="solid"/>
            <a:round/>
            <a:headEnd type="none" w="med" len="med"/>
            <a:tailEnd type="none" w="med" len="med"/>
          </a:ln>
        </p:spPr>
      </p:cxnSp>
      <p:sp>
        <p:nvSpPr>
          <p:cNvPr id="4" name="Rectangle: Rounded Corners 3">
            <a:extLst>
              <a:ext uri="{FF2B5EF4-FFF2-40B4-BE49-F238E27FC236}">
                <a16:creationId xmlns:a16="http://schemas.microsoft.com/office/drawing/2014/main" id="{C162FDC4-DEF2-4974-8ED3-747D4C0193E8}"/>
              </a:ext>
            </a:extLst>
          </p:cNvPr>
          <p:cNvSpPr/>
          <p:nvPr/>
        </p:nvSpPr>
        <p:spPr>
          <a:xfrm>
            <a:off x="734096" y="1227257"/>
            <a:ext cx="2215166" cy="2694366"/>
          </a:xfrm>
          <a:prstGeom prst="roundRect">
            <a:avLst/>
          </a:prstGeom>
          <a:solidFill>
            <a:srgbClr val="C60C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45" name="Rectangle: Rounded Corners 44">
            <a:extLst>
              <a:ext uri="{FF2B5EF4-FFF2-40B4-BE49-F238E27FC236}">
                <a16:creationId xmlns:a16="http://schemas.microsoft.com/office/drawing/2014/main" id="{8D5DF641-2265-4610-BA3D-7C9AF6034269}"/>
              </a:ext>
            </a:extLst>
          </p:cNvPr>
          <p:cNvSpPr/>
          <p:nvPr/>
        </p:nvSpPr>
        <p:spPr>
          <a:xfrm>
            <a:off x="3537468" y="1227256"/>
            <a:ext cx="2215165" cy="2694366"/>
          </a:xfrm>
          <a:prstGeom prst="roundRect">
            <a:avLst/>
          </a:prstGeom>
          <a:solidFill>
            <a:srgbClr val="077D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46" name="Rectangle: Rounded Corners 45">
            <a:extLst>
              <a:ext uri="{FF2B5EF4-FFF2-40B4-BE49-F238E27FC236}">
                <a16:creationId xmlns:a16="http://schemas.microsoft.com/office/drawing/2014/main" id="{323C0EE9-29F4-4C84-BCC1-9C3BFC9CC60C}"/>
              </a:ext>
            </a:extLst>
          </p:cNvPr>
          <p:cNvSpPr/>
          <p:nvPr/>
        </p:nvSpPr>
        <p:spPr>
          <a:xfrm>
            <a:off x="6303201" y="1227256"/>
            <a:ext cx="2215166" cy="2694365"/>
          </a:xfrm>
          <a:prstGeom prst="roundRect">
            <a:avLst/>
          </a:prstGeom>
          <a:solidFill>
            <a:srgbClr val="3D7C0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5" name="Rectangle: Rounded Corners 4">
            <a:extLst>
              <a:ext uri="{FF2B5EF4-FFF2-40B4-BE49-F238E27FC236}">
                <a16:creationId xmlns:a16="http://schemas.microsoft.com/office/drawing/2014/main" id="{72549A96-5DC1-4DB6-83CE-D50AAD0D023C}"/>
              </a:ext>
            </a:extLst>
          </p:cNvPr>
          <p:cNvSpPr/>
          <p:nvPr/>
        </p:nvSpPr>
        <p:spPr>
          <a:xfrm>
            <a:off x="305873" y="1120466"/>
            <a:ext cx="8532253" cy="2903356"/>
          </a:xfrm>
          <a:prstGeom prst="roundRect">
            <a:avLst/>
          </a:prstGeom>
          <a:noFill/>
          <a:ln w="635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09F4B14-8219-4C77-9265-6A4FAED0494E}"/>
              </a:ext>
            </a:extLst>
          </p:cNvPr>
          <p:cNvSpPr txBox="1"/>
          <p:nvPr/>
        </p:nvSpPr>
        <p:spPr>
          <a:xfrm>
            <a:off x="1082497" y="1365167"/>
            <a:ext cx="1518364" cy="369332"/>
          </a:xfrm>
          <a:prstGeom prst="rect">
            <a:avLst/>
          </a:prstGeom>
          <a:noFill/>
        </p:spPr>
        <p:txBody>
          <a:bodyPr wrap="none" rtlCol="0">
            <a:spAutoFit/>
          </a:bodyPr>
          <a:lstStyle/>
          <a:p>
            <a:r>
              <a:rPr lang="en-US" sz="1800" dirty="0">
                <a:solidFill>
                  <a:schemeClr val="bg1">
                    <a:lumMod val="95000"/>
                  </a:schemeClr>
                </a:solidFill>
              </a:rPr>
              <a:t>Blob Storage</a:t>
            </a:r>
          </a:p>
        </p:txBody>
      </p:sp>
      <p:sp>
        <p:nvSpPr>
          <p:cNvPr id="6" name="Rectangle 5">
            <a:extLst>
              <a:ext uri="{FF2B5EF4-FFF2-40B4-BE49-F238E27FC236}">
                <a16:creationId xmlns:a16="http://schemas.microsoft.com/office/drawing/2014/main" id="{B59949C8-00E7-4C2A-AC0B-AF23AD6E064E}"/>
              </a:ext>
            </a:extLst>
          </p:cNvPr>
          <p:cNvSpPr/>
          <p:nvPr/>
        </p:nvSpPr>
        <p:spPr>
          <a:xfrm>
            <a:off x="969135" y="2470018"/>
            <a:ext cx="1745087"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0" dirty="0">
                <a:solidFill>
                  <a:srgbClr val="323130"/>
                </a:solidFill>
                <a:effectLst/>
                <a:latin typeface="az_ea_font"/>
              </a:rPr>
              <a:t>azuredotnetmastery</a:t>
            </a:r>
          </a:p>
        </p:txBody>
      </p:sp>
      <p:sp>
        <p:nvSpPr>
          <p:cNvPr id="7" name="TextBox 6">
            <a:extLst>
              <a:ext uri="{FF2B5EF4-FFF2-40B4-BE49-F238E27FC236}">
                <a16:creationId xmlns:a16="http://schemas.microsoft.com/office/drawing/2014/main" id="{169007F0-4AD9-4F8E-9064-122B3AC33A94}"/>
              </a:ext>
            </a:extLst>
          </p:cNvPr>
          <p:cNvSpPr txBox="1"/>
          <p:nvPr/>
        </p:nvSpPr>
        <p:spPr>
          <a:xfrm>
            <a:off x="3741861" y="1365167"/>
            <a:ext cx="1799743" cy="369332"/>
          </a:xfrm>
          <a:prstGeom prst="rect">
            <a:avLst/>
          </a:prstGeom>
          <a:noFill/>
        </p:spPr>
        <p:txBody>
          <a:bodyPr wrap="square" rtlCol="0">
            <a:spAutoFit/>
          </a:bodyPr>
          <a:lstStyle/>
          <a:p>
            <a:pPr algn="ctr"/>
            <a:r>
              <a:rPr lang="en-US" sz="1800" dirty="0">
                <a:solidFill>
                  <a:schemeClr val="bg1">
                    <a:lumMod val="95000"/>
                  </a:schemeClr>
                </a:solidFill>
              </a:rPr>
              <a:t>Blob Container</a:t>
            </a:r>
          </a:p>
        </p:txBody>
      </p:sp>
      <p:sp>
        <p:nvSpPr>
          <p:cNvPr id="13" name="Rectangle 12">
            <a:extLst>
              <a:ext uri="{FF2B5EF4-FFF2-40B4-BE49-F238E27FC236}">
                <a16:creationId xmlns:a16="http://schemas.microsoft.com/office/drawing/2014/main" id="{68701583-CE14-4100-B3EA-A2C45291FA76}"/>
              </a:ext>
            </a:extLst>
          </p:cNvPr>
          <p:cNvSpPr/>
          <p:nvPr/>
        </p:nvSpPr>
        <p:spPr>
          <a:xfrm>
            <a:off x="3681151" y="1981464"/>
            <a:ext cx="1921164"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rgbClr val="323130"/>
                </a:solidFill>
                <a:effectLst/>
                <a:latin typeface="az_ea_font"/>
              </a:rPr>
              <a:t>dotnetmastery-pdf</a:t>
            </a:r>
            <a:endParaRPr lang="en-US" b="1" i="0" dirty="0">
              <a:solidFill>
                <a:srgbClr val="323130"/>
              </a:solidFill>
              <a:effectLst/>
              <a:latin typeface="az_ea_font"/>
            </a:endParaRPr>
          </a:p>
        </p:txBody>
      </p:sp>
      <p:sp>
        <p:nvSpPr>
          <p:cNvPr id="14" name="Rectangle 13">
            <a:extLst>
              <a:ext uri="{FF2B5EF4-FFF2-40B4-BE49-F238E27FC236}">
                <a16:creationId xmlns:a16="http://schemas.microsoft.com/office/drawing/2014/main" id="{EBE743D8-5D20-4354-9BC2-8F5543060733}"/>
              </a:ext>
            </a:extLst>
          </p:cNvPr>
          <p:cNvSpPr/>
          <p:nvPr/>
        </p:nvSpPr>
        <p:spPr>
          <a:xfrm>
            <a:off x="3684467" y="2570641"/>
            <a:ext cx="1921164"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rgbClr val="323130"/>
                </a:solidFill>
                <a:effectLst/>
                <a:latin typeface="az_ea_font"/>
              </a:rPr>
              <a:t>dotnetmastery-images</a:t>
            </a:r>
            <a:endParaRPr lang="en-US" b="1" i="0" dirty="0">
              <a:solidFill>
                <a:srgbClr val="323130"/>
              </a:solidFill>
              <a:effectLst/>
              <a:latin typeface="az_ea_font"/>
            </a:endParaRPr>
          </a:p>
        </p:txBody>
      </p:sp>
      <p:sp>
        <p:nvSpPr>
          <p:cNvPr id="15" name="Rectangle 14">
            <a:extLst>
              <a:ext uri="{FF2B5EF4-FFF2-40B4-BE49-F238E27FC236}">
                <a16:creationId xmlns:a16="http://schemas.microsoft.com/office/drawing/2014/main" id="{680EE98B-EEAE-4AF7-8B9B-1FB228A1A2EF}"/>
              </a:ext>
            </a:extLst>
          </p:cNvPr>
          <p:cNvSpPr/>
          <p:nvPr/>
        </p:nvSpPr>
        <p:spPr>
          <a:xfrm>
            <a:off x="3684467" y="3163848"/>
            <a:ext cx="1921164"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rgbClr val="323130"/>
                </a:solidFill>
                <a:effectLst/>
                <a:latin typeface="az_ea_font"/>
              </a:rPr>
              <a:t>dotnetmastery-other</a:t>
            </a:r>
            <a:endParaRPr lang="en-US" b="1" i="0" dirty="0">
              <a:solidFill>
                <a:srgbClr val="323130"/>
              </a:solidFill>
              <a:effectLst/>
              <a:latin typeface="az_ea_font"/>
            </a:endParaRPr>
          </a:p>
        </p:txBody>
      </p:sp>
      <p:sp>
        <p:nvSpPr>
          <p:cNvPr id="9" name="TextBox 8">
            <a:extLst>
              <a:ext uri="{FF2B5EF4-FFF2-40B4-BE49-F238E27FC236}">
                <a16:creationId xmlns:a16="http://schemas.microsoft.com/office/drawing/2014/main" id="{E7BD4A99-588A-43EF-B3C5-235584B0D0D0}"/>
              </a:ext>
            </a:extLst>
          </p:cNvPr>
          <p:cNvSpPr txBox="1"/>
          <p:nvPr/>
        </p:nvSpPr>
        <p:spPr>
          <a:xfrm>
            <a:off x="6303201" y="1365167"/>
            <a:ext cx="2177528" cy="369332"/>
          </a:xfrm>
          <a:prstGeom prst="rect">
            <a:avLst/>
          </a:prstGeom>
          <a:noFill/>
        </p:spPr>
        <p:txBody>
          <a:bodyPr wrap="square" rtlCol="0">
            <a:spAutoFit/>
          </a:bodyPr>
          <a:lstStyle/>
          <a:p>
            <a:pPr algn="ctr"/>
            <a:r>
              <a:rPr lang="en-US" sz="1800" dirty="0">
                <a:solidFill>
                  <a:schemeClr val="bg1">
                    <a:lumMod val="95000"/>
                  </a:schemeClr>
                </a:solidFill>
              </a:rPr>
              <a:t>Blob</a:t>
            </a:r>
          </a:p>
        </p:txBody>
      </p:sp>
      <p:cxnSp>
        <p:nvCxnSpPr>
          <p:cNvPr id="11" name="Straight Connector 10">
            <a:extLst>
              <a:ext uri="{FF2B5EF4-FFF2-40B4-BE49-F238E27FC236}">
                <a16:creationId xmlns:a16="http://schemas.microsoft.com/office/drawing/2014/main" id="{89D81E7F-886E-48E9-ADF8-96679357EE1F}"/>
              </a:ext>
            </a:extLst>
          </p:cNvPr>
          <p:cNvCxnSpPr>
            <a:endCxn id="13" idx="1"/>
          </p:cNvCxnSpPr>
          <p:nvPr/>
        </p:nvCxnSpPr>
        <p:spPr>
          <a:xfrm flipV="1">
            <a:off x="2714222" y="2190812"/>
            <a:ext cx="966929" cy="441997"/>
          </a:xfrm>
          <a:prstGeom prst="line">
            <a:avLst/>
          </a:prstGeom>
          <a:ln w="19050">
            <a:solidFill>
              <a:srgbClr val="C3C3C3"/>
            </a:solidFill>
            <a:prstDash val="dash"/>
          </a:ln>
        </p:spPr>
        <p:style>
          <a:lnRef idx="1">
            <a:schemeClr val="accent4"/>
          </a:lnRef>
          <a:fillRef idx="0">
            <a:schemeClr val="accent4"/>
          </a:fillRef>
          <a:effectRef idx="0">
            <a:schemeClr val="accent4"/>
          </a:effectRef>
          <a:fontRef idx="minor">
            <a:schemeClr val="tx1"/>
          </a:fontRef>
        </p:style>
      </p:cxnSp>
      <p:cxnSp>
        <p:nvCxnSpPr>
          <p:cNvPr id="20" name="Straight Connector 19">
            <a:extLst>
              <a:ext uri="{FF2B5EF4-FFF2-40B4-BE49-F238E27FC236}">
                <a16:creationId xmlns:a16="http://schemas.microsoft.com/office/drawing/2014/main" id="{19C58674-CA7A-4C33-935C-10B86066036D}"/>
              </a:ext>
            </a:extLst>
          </p:cNvPr>
          <p:cNvCxnSpPr>
            <a:cxnSpLocks/>
            <a:endCxn id="14" idx="1"/>
          </p:cNvCxnSpPr>
          <p:nvPr/>
        </p:nvCxnSpPr>
        <p:spPr>
          <a:xfrm>
            <a:off x="2713114" y="2632711"/>
            <a:ext cx="971353" cy="147278"/>
          </a:xfrm>
          <a:prstGeom prst="line">
            <a:avLst/>
          </a:prstGeom>
          <a:ln w="19050">
            <a:solidFill>
              <a:srgbClr val="C3C3C3"/>
            </a:solidFill>
            <a:prstDash val="dash"/>
          </a:ln>
        </p:spPr>
        <p:style>
          <a:lnRef idx="1">
            <a:schemeClr val="accent4"/>
          </a:lnRef>
          <a:fillRef idx="0">
            <a:schemeClr val="accent4"/>
          </a:fillRef>
          <a:effectRef idx="0">
            <a:schemeClr val="accent4"/>
          </a:effectRef>
          <a:fontRef idx="minor">
            <a:schemeClr val="tx1"/>
          </a:fontRef>
        </p:style>
      </p:cxnSp>
      <p:cxnSp>
        <p:nvCxnSpPr>
          <p:cNvPr id="22" name="Straight Connector 21">
            <a:extLst>
              <a:ext uri="{FF2B5EF4-FFF2-40B4-BE49-F238E27FC236}">
                <a16:creationId xmlns:a16="http://schemas.microsoft.com/office/drawing/2014/main" id="{7D1A12AB-CCA2-436A-B7A6-52FBA176A47E}"/>
              </a:ext>
            </a:extLst>
          </p:cNvPr>
          <p:cNvCxnSpPr>
            <a:cxnSpLocks/>
          </p:cNvCxnSpPr>
          <p:nvPr/>
        </p:nvCxnSpPr>
        <p:spPr>
          <a:xfrm>
            <a:off x="2711053" y="2633370"/>
            <a:ext cx="966782" cy="739825"/>
          </a:xfrm>
          <a:prstGeom prst="line">
            <a:avLst/>
          </a:prstGeom>
          <a:ln w="19050">
            <a:solidFill>
              <a:srgbClr val="C3C3C3"/>
            </a:solidFill>
            <a:prstDash val="dash"/>
          </a:ln>
        </p:spPr>
        <p:style>
          <a:lnRef idx="1">
            <a:schemeClr val="accent4"/>
          </a:lnRef>
          <a:fillRef idx="0">
            <a:schemeClr val="accent4"/>
          </a:fillRef>
          <a:effectRef idx="0">
            <a:schemeClr val="accent4"/>
          </a:effectRef>
          <a:fontRef idx="minor">
            <a:schemeClr val="tx1"/>
          </a:fontRef>
        </p:style>
      </p:cxnSp>
      <p:sp>
        <p:nvSpPr>
          <p:cNvPr id="24" name="Rectangle 23">
            <a:extLst>
              <a:ext uri="{FF2B5EF4-FFF2-40B4-BE49-F238E27FC236}">
                <a16:creationId xmlns:a16="http://schemas.microsoft.com/office/drawing/2014/main" id="{3837D684-0355-45B1-844A-B356009FFE11}"/>
              </a:ext>
            </a:extLst>
          </p:cNvPr>
          <p:cNvSpPr/>
          <p:nvPr/>
        </p:nvSpPr>
        <p:spPr>
          <a:xfrm>
            <a:off x="6470615" y="3154369"/>
            <a:ext cx="1921164"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323130"/>
                </a:solidFill>
                <a:latin typeface="az_ea_font"/>
              </a:rPr>
              <a:t>animal/d</a:t>
            </a:r>
            <a:r>
              <a:rPr lang="en-US" b="0" i="0" dirty="0">
                <a:solidFill>
                  <a:srgbClr val="323130"/>
                </a:solidFill>
                <a:effectLst/>
                <a:latin typeface="az_ea_font"/>
              </a:rPr>
              <a:t>og.png</a:t>
            </a:r>
            <a:endParaRPr lang="en-US" b="1" i="0" dirty="0">
              <a:solidFill>
                <a:srgbClr val="323130"/>
              </a:solidFill>
              <a:effectLst/>
              <a:latin typeface="az_ea_font"/>
            </a:endParaRPr>
          </a:p>
        </p:txBody>
      </p:sp>
      <p:sp>
        <p:nvSpPr>
          <p:cNvPr id="25" name="Rectangle 24">
            <a:extLst>
              <a:ext uri="{FF2B5EF4-FFF2-40B4-BE49-F238E27FC236}">
                <a16:creationId xmlns:a16="http://schemas.microsoft.com/office/drawing/2014/main" id="{B8D13AD2-FACC-48B0-86CC-FA985636D774}"/>
              </a:ext>
            </a:extLst>
          </p:cNvPr>
          <p:cNvSpPr/>
          <p:nvPr/>
        </p:nvSpPr>
        <p:spPr>
          <a:xfrm>
            <a:off x="6438399" y="2570641"/>
            <a:ext cx="1921164"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rgbClr val="323130"/>
                </a:solidFill>
                <a:effectLst/>
                <a:latin typeface="az_ea_font"/>
              </a:rPr>
              <a:t>animal/cat.png</a:t>
            </a:r>
            <a:endParaRPr lang="en-US" b="1" i="0" dirty="0">
              <a:solidFill>
                <a:srgbClr val="323130"/>
              </a:solidFill>
              <a:effectLst/>
              <a:latin typeface="az_ea_font"/>
            </a:endParaRPr>
          </a:p>
        </p:txBody>
      </p:sp>
      <p:cxnSp>
        <p:nvCxnSpPr>
          <p:cNvPr id="26" name="Straight Connector 25">
            <a:extLst>
              <a:ext uri="{FF2B5EF4-FFF2-40B4-BE49-F238E27FC236}">
                <a16:creationId xmlns:a16="http://schemas.microsoft.com/office/drawing/2014/main" id="{2D88CB2D-D05F-440E-9EF4-59130DBAC62C}"/>
              </a:ext>
            </a:extLst>
          </p:cNvPr>
          <p:cNvCxnSpPr>
            <a:cxnSpLocks/>
            <a:endCxn id="25" idx="1"/>
          </p:cNvCxnSpPr>
          <p:nvPr/>
        </p:nvCxnSpPr>
        <p:spPr>
          <a:xfrm>
            <a:off x="5602315" y="2777481"/>
            <a:ext cx="836084" cy="2508"/>
          </a:xfrm>
          <a:prstGeom prst="line">
            <a:avLst/>
          </a:prstGeom>
          <a:ln w="19050">
            <a:solidFill>
              <a:srgbClr val="C3C3C3"/>
            </a:solidFill>
            <a:prstDash val="dash"/>
          </a:ln>
        </p:spPr>
        <p:style>
          <a:lnRef idx="1">
            <a:schemeClr val="accent4"/>
          </a:lnRef>
          <a:fillRef idx="0">
            <a:schemeClr val="accent4"/>
          </a:fillRef>
          <a:effectRef idx="0">
            <a:schemeClr val="accent4"/>
          </a:effectRef>
          <a:fontRef idx="minor">
            <a:schemeClr val="tx1"/>
          </a:fontRef>
        </p:style>
      </p:cxnSp>
      <p:cxnSp>
        <p:nvCxnSpPr>
          <p:cNvPr id="28" name="Straight Connector 27">
            <a:extLst>
              <a:ext uri="{FF2B5EF4-FFF2-40B4-BE49-F238E27FC236}">
                <a16:creationId xmlns:a16="http://schemas.microsoft.com/office/drawing/2014/main" id="{E7F3F93D-CAE3-4741-8084-2DBB5AF9A1B9}"/>
              </a:ext>
            </a:extLst>
          </p:cNvPr>
          <p:cNvCxnSpPr>
            <a:cxnSpLocks/>
            <a:stCxn id="14" idx="3"/>
            <a:endCxn id="24" idx="1"/>
          </p:cNvCxnSpPr>
          <p:nvPr/>
        </p:nvCxnSpPr>
        <p:spPr>
          <a:xfrm>
            <a:off x="5605631" y="2779989"/>
            <a:ext cx="864984" cy="583728"/>
          </a:xfrm>
          <a:prstGeom prst="line">
            <a:avLst/>
          </a:prstGeom>
          <a:ln w="19050">
            <a:solidFill>
              <a:srgbClr val="C3C3C3"/>
            </a:solidFill>
            <a:prstDash val="dash"/>
          </a:ln>
        </p:spPr>
        <p:style>
          <a:lnRef idx="1">
            <a:schemeClr val="accent4"/>
          </a:lnRef>
          <a:fillRef idx="0">
            <a:schemeClr val="accent4"/>
          </a:fillRef>
          <a:effectRef idx="0">
            <a:schemeClr val="accent4"/>
          </a:effectRef>
          <a:fontRef idx="minor">
            <a:schemeClr val="tx1"/>
          </a:fontRef>
        </p:style>
      </p:cxnSp>
      <p:sp>
        <p:nvSpPr>
          <p:cNvPr id="32" name="Rectangle 31">
            <a:extLst>
              <a:ext uri="{FF2B5EF4-FFF2-40B4-BE49-F238E27FC236}">
                <a16:creationId xmlns:a16="http://schemas.microsoft.com/office/drawing/2014/main" id="{BD5B4A37-D902-4FD3-836A-33C96EAC13D6}"/>
              </a:ext>
            </a:extLst>
          </p:cNvPr>
          <p:cNvSpPr/>
          <p:nvPr/>
        </p:nvSpPr>
        <p:spPr>
          <a:xfrm>
            <a:off x="6438399" y="1981464"/>
            <a:ext cx="1921164" cy="418695"/>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rgbClr val="323130"/>
                </a:solidFill>
                <a:effectLst/>
                <a:latin typeface="az_ea_font"/>
              </a:rPr>
              <a:t>flower/rose.png</a:t>
            </a:r>
            <a:endParaRPr lang="en-US" b="1" i="0" dirty="0">
              <a:solidFill>
                <a:srgbClr val="323130"/>
              </a:solidFill>
              <a:effectLst/>
              <a:latin typeface="az_ea_font"/>
            </a:endParaRPr>
          </a:p>
        </p:txBody>
      </p:sp>
      <p:cxnSp>
        <p:nvCxnSpPr>
          <p:cNvPr id="33" name="Straight Connector 32">
            <a:extLst>
              <a:ext uri="{FF2B5EF4-FFF2-40B4-BE49-F238E27FC236}">
                <a16:creationId xmlns:a16="http://schemas.microsoft.com/office/drawing/2014/main" id="{61FBEBB3-0876-482F-9C23-414F956F7930}"/>
              </a:ext>
            </a:extLst>
          </p:cNvPr>
          <p:cNvCxnSpPr>
            <a:cxnSpLocks/>
          </p:cNvCxnSpPr>
          <p:nvPr/>
        </p:nvCxnSpPr>
        <p:spPr>
          <a:xfrm flipV="1">
            <a:off x="5609875" y="2192065"/>
            <a:ext cx="829699" cy="582908"/>
          </a:xfrm>
          <a:prstGeom prst="line">
            <a:avLst/>
          </a:prstGeom>
          <a:ln w="19050">
            <a:solidFill>
              <a:srgbClr val="C3C3C3"/>
            </a:solidFill>
            <a:prstDash val="dash"/>
          </a:ln>
        </p:spPr>
        <p:style>
          <a:lnRef idx="1">
            <a:schemeClr val="accent4"/>
          </a:lnRef>
          <a:fillRef idx="0">
            <a:schemeClr val="accent4"/>
          </a:fillRef>
          <a:effectRef idx="0">
            <a:schemeClr val="accent4"/>
          </a:effectRef>
          <a:fontRef idx="minor">
            <a:schemeClr val="tx1"/>
          </a:fontRef>
        </p:style>
      </p:cxnSp>
      <p:grpSp>
        <p:nvGrpSpPr>
          <p:cNvPr id="35" name="Group 34">
            <a:extLst>
              <a:ext uri="{FF2B5EF4-FFF2-40B4-BE49-F238E27FC236}">
                <a16:creationId xmlns:a16="http://schemas.microsoft.com/office/drawing/2014/main" id="{B10086CC-104F-4E6D-A337-211F87F09B3D}"/>
              </a:ext>
            </a:extLst>
          </p:cNvPr>
          <p:cNvGrpSpPr/>
          <p:nvPr/>
        </p:nvGrpSpPr>
        <p:grpSpPr>
          <a:xfrm>
            <a:off x="90152" y="4060937"/>
            <a:ext cx="1668485" cy="1039892"/>
            <a:chOff x="2600861" y="4064294"/>
            <a:chExt cx="1668485" cy="1039892"/>
          </a:xfrm>
        </p:grpSpPr>
        <p:sp>
          <p:nvSpPr>
            <p:cNvPr id="36" name="Rectangle: Rounded Corners 35">
              <a:extLst>
                <a:ext uri="{FF2B5EF4-FFF2-40B4-BE49-F238E27FC236}">
                  <a16:creationId xmlns:a16="http://schemas.microsoft.com/office/drawing/2014/main" id="{82BD240D-AE79-40FB-8E76-8652005AAEA6}"/>
                </a:ext>
              </a:extLst>
            </p:cNvPr>
            <p:cNvSpPr/>
            <p:nvPr/>
          </p:nvSpPr>
          <p:spPr>
            <a:xfrm>
              <a:off x="2600861" y="4064294"/>
              <a:ext cx="1668485" cy="1039892"/>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37" name="TextBox 36">
              <a:extLst>
                <a:ext uri="{FF2B5EF4-FFF2-40B4-BE49-F238E27FC236}">
                  <a16:creationId xmlns:a16="http://schemas.microsoft.com/office/drawing/2014/main" id="{8BA19564-D477-4440-8812-081326A6723F}"/>
                </a:ext>
              </a:extLst>
            </p:cNvPr>
            <p:cNvSpPr txBox="1"/>
            <p:nvPr/>
          </p:nvSpPr>
          <p:spPr>
            <a:xfrm>
              <a:off x="2839791" y="4092104"/>
              <a:ext cx="1249060" cy="954107"/>
            </a:xfrm>
            <a:prstGeom prst="rect">
              <a:avLst/>
            </a:prstGeom>
            <a:noFill/>
          </p:spPr>
          <p:txBody>
            <a:bodyPr wrap="none" rtlCol="0">
              <a:spAutoFit/>
            </a:bodyPr>
            <a:lstStyle/>
            <a:p>
              <a:r>
                <a:rPr lang="en-US" dirty="0">
                  <a:solidFill>
                    <a:schemeClr val="bg1"/>
                  </a:solidFill>
                </a:rPr>
                <a:t>Access level</a:t>
              </a:r>
            </a:p>
            <a:p>
              <a:pPr marL="285750" indent="-285750">
                <a:buClr>
                  <a:schemeClr val="accent5">
                    <a:lumMod val="75000"/>
                  </a:schemeClr>
                </a:buClr>
                <a:buFont typeface="Arial" panose="020B0604020202020204" pitchFamily="34" charset="0"/>
                <a:buChar char="•"/>
              </a:pPr>
              <a:r>
                <a:rPr lang="en-US" dirty="0">
                  <a:solidFill>
                    <a:schemeClr val="bg1"/>
                  </a:solidFill>
                </a:rPr>
                <a:t>Private</a:t>
              </a:r>
            </a:p>
            <a:p>
              <a:pPr marL="285750" indent="-285750">
                <a:buClr>
                  <a:schemeClr val="accent5">
                    <a:lumMod val="75000"/>
                  </a:schemeClr>
                </a:buClr>
                <a:buFont typeface="Arial" panose="020B0604020202020204" pitchFamily="34" charset="0"/>
                <a:buChar char="•"/>
              </a:pPr>
              <a:r>
                <a:rPr lang="en-US" dirty="0">
                  <a:solidFill>
                    <a:schemeClr val="bg1"/>
                  </a:solidFill>
                </a:rPr>
                <a:t>Blob</a:t>
              </a:r>
            </a:p>
            <a:p>
              <a:pPr marL="285750" indent="-285750">
                <a:buClr>
                  <a:schemeClr val="accent5">
                    <a:lumMod val="75000"/>
                  </a:schemeClr>
                </a:buClr>
                <a:buFont typeface="Arial" panose="020B0604020202020204" pitchFamily="34" charset="0"/>
                <a:buChar char="•"/>
              </a:pPr>
              <a:r>
                <a:rPr lang="en-US" dirty="0">
                  <a:solidFill>
                    <a:schemeClr val="bg1"/>
                  </a:solidFill>
                </a:rPr>
                <a:t>Container</a:t>
              </a:r>
            </a:p>
          </p:txBody>
        </p:sp>
      </p:grpSp>
      <p:sp>
        <p:nvSpPr>
          <p:cNvPr id="8" name="TextBox 7">
            <a:extLst>
              <a:ext uri="{FF2B5EF4-FFF2-40B4-BE49-F238E27FC236}">
                <a16:creationId xmlns:a16="http://schemas.microsoft.com/office/drawing/2014/main" id="{03F4CD50-B28D-4A9F-9B61-6312DF33DDA1}"/>
              </a:ext>
            </a:extLst>
          </p:cNvPr>
          <p:cNvSpPr txBox="1"/>
          <p:nvPr/>
        </p:nvSpPr>
        <p:spPr>
          <a:xfrm>
            <a:off x="2037154" y="4174571"/>
            <a:ext cx="6946132" cy="307777"/>
          </a:xfrm>
          <a:prstGeom prst="rect">
            <a:avLst/>
          </a:prstGeom>
          <a:noFill/>
        </p:spPr>
        <p:txBody>
          <a:bodyPr wrap="none" rtlCol="0">
            <a:spAutoFit/>
          </a:bodyPr>
          <a:lstStyle/>
          <a:p>
            <a:r>
              <a:rPr lang="en-US" b="0" i="0" dirty="0">
                <a:solidFill>
                  <a:schemeClr val="bg1"/>
                </a:solidFill>
                <a:effectLst/>
                <a:latin typeface="az_ea_font"/>
              </a:rPr>
              <a:t>https://</a:t>
            </a:r>
            <a:r>
              <a:rPr lang="en-US" b="0" i="0" dirty="0">
                <a:solidFill>
                  <a:srgbClr val="C60C84"/>
                </a:solidFill>
                <a:effectLst/>
                <a:latin typeface="az_ea_font"/>
              </a:rPr>
              <a:t>azuredotnetmastery</a:t>
            </a:r>
            <a:r>
              <a:rPr lang="en-US" b="0" i="0" dirty="0">
                <a:solidFill>
                  <a:schemeClr val="bg1"/>
                </a:solidFill>
                <a:effectLst/>
                <a:latin typeface="az_ea_font"/>
              </a:rPr>
              <a:t>.blob.core.windows.net/</a:t>
            </a:r>
            <a:r>
              <a:rPr lang="en-US" b="0" i="0" dirty="0">
                <a:solidFill>
                  <a:srgbClr val="077D83"/>
                </a:solidFill>
                <a:effectLst/>
                <a:latin typeface="az_ea_font"/>
              </a:rPr>
              <a:t>dotnetmastery-images</a:t>
            </a:r>
            <a:r>
              <a:rPr lang="en-US" b="0" i="0" dirty="0">
                <a:solidFill>
                  <a:schemeClr val="bg1"/>
                </a:solidFill>
                <a:effectLst/>
                <a:latin typeface="az_ea_font"/>
              </a:rPr>
              <a:t>/</a:t>
            </a:r>
            <a:r>
              <a:rPr lang="en-US" b="0" i="0" dirty="0">
                <a:solidFill>
                  <a:srgbClr val="3D7C0E"/>
                </a:solidFill>
                <a:effectLst/>
                <a:latin typeface="az_ea_font"/>
              </a:rPr>
              <a:t>flower/rose.png</a:t>
            </a:r>
            <a:endParaRPr lang="en-US" dirty="0">
              <a:solidFill>
                <a:srgbClr val="3D7C0E"/>
              </a:solidFill>
            </a:endParaRPr>
          </a:p>
        </p:txBody>
      </p:sp>
      <p:sp>
        <p:nvSpPr>
          <p:cNvPr id="31" name="TextBox 30">
            <a:extLst>
              <a:ext uri="{FF2B5EF4-FFF2-40B4-BE49-F238E27FC236}">
                <a16:creationId xmlns:a16="http://schemas.microsoft.com/office/drawing/2014/main" id="{29B94B42-5562-4B2F-A1AC-EEA324BC9BFE}"/>
              </a:ext>
            </a:extLst>
          </p:cNvPr>
          <p:cNvSpPr txBox="1"/>
          <p:nvPr/>
        </p:nvSpPr>
        <p:spPr>
          <a:xfrm>
            <a:off x="2037153" y="4450349"/>
            <a:ext cx="6849952" cy="307777"/>
          </a:xfrm>
          <a:prstGeom prst="rect">
            <a:avLst/>
          </a:prstGeom>
          <a:noFill/>
        </p:spPr>
        <p:txBody>
          <a:bodyPr wrap="none" rtlCol="0">
            <a:spAutoFit/>
          </a:bodyPr>
          <a:lstStyle/>
          <a:p>
            <a:r>
              <a:rPr lang="en-US" b="0" i="0" dirty="0">
                <a:solidFill>
                  <a:schemeClr val="bg1"/>
                </a:solidFill>
                <a:effectLst/>
                <a:latin typeface="az_ea_font"/>
              </a:rPr>
              <a:t>https://</a:t>
            </a:r>
            <a:r>
              <a:rPr lang="en-US" b="0" i="0" dirty="0">
                <a:solidFill>
                  <a:srgbClr val="C60C84"/>
                </a:solidFill>
                <a:effectLst/>
                <a:latin typeface="az_ea_font"/>
              </a:rPr>
              <a:t>azuredotnetmastery</a:t>
            </a:r>
            <a:r>
              <a:rPr lang="en-US" b="0" i="0" dirty="0">
                <a:solidFill>
                  <a:schemeClr val="bg1"/>
                </a:solidFill>
                <a:effectLst/>
                <a:latin typeface="az_ea_font"/>
              </a:rPr>
              <a:t>.blob.core.windows.net/</a:t>
            </a:r>
            <a:r>
              <a:rPr lang="en-US" b="0" i="0" dirty="0">
                <a:solidFill>
                  <a:srgbClr val="077D83"/>
                </a:solidFill>
                <a:effectLst/>
                <a:latin typeface="az_ea_font"/>
              </a:rPr>
              <a:t>dotnetmastery-images</a:t>
            </a:r>
            <a:r>
              <a:rPr lang="en-US" b="0" i="0" dirty="0">
                <a:solidFill>
                  <a:schemeClr val="bg1"/>
                </a:solidFill>
                <a:effectLst/>
                <a:latin typeface="az_ea_font"/>
              </a:rPr>
              <a:t>/</a:t>
            </a:r>
            <a:r>
              <a:rPr lang="en-US" b="0" i="0" dirty="0">
                <a:solidFill>
                  <a:srgbClr val="3D7C0E"/>
                </a:solidFill>
                <a:effectLst/>
                <a:latin typeface="az_ea_font"/>
              </a:rPr>
              <a:t>animal/cat.png</a:t>
            </a:r>
            <a:endParaRPr lang="en-US" dirty="0">
              <a:solidFill>
                <a:srgbClr val="3D7C0E"/>
              </a:solidFill>
            </a:endParaRPr>
          </a:p>
        </p:txBody>
      </p:sp>
      <p:sp>
        <p:nvSpPr>
          <p:cNvPr id="34" name="TextBox 33">
            <a:extLst>
              <a:ext uri="{FF2B5EF4-FFF2-40B4-BE49-F238E27FC236}">
                <a16:creationId xmlns:a16="http://schemas.microsoft.com/office/drawing/2014/main" id="{83286820-E349-4F0A-B0AC-D144DD9D250E}"/>
              </a:ext>
            </a:extLst>
          </p:cNvPr>
          <p:cNvSpPr txBox="1"/>
          <p:nvPr/>
        </p:nvSpPr>
        <p:spPr>
          <a:xfrm>
            <a:off x="2037153" y="4702666"/>
            <a:ext cx="6925294" cy="307777"/>
          </a:xfrm>
          <a:prstGeom prst="rect">
            <a:avLst/>
          </a:prstGeom>
          <a:noFill/>
        </p:spPr>
        <p:txBody>
          <a:bodyPr wrap="none" rtlCol="0">
            <a:spAutoFit/>
          </a:bodyPr>
          <a:lstStyle/>
          <a:p>
            <a:r>
              <a:rPr lang="en-US" b="0" i="0" dirty="0">
                <a:solidFill>
                  <a:schemeClr val="bg1"/>
                </a:solidFill>
                <a:effectLst/>
                <a:latin typeface="az_ea_font"/>
              </a:rPr>
              <a:t>https://</a:t>
            </a:r>
            <a:r>
              <a:rPr lang="en-US" b="0" i="0" dirty="0">
                <a:solidFill>
                  <a:srgbClr val="C60C84"/>
                </a:solidFill>
                <a:effectLst/>
                <a:latin typeface="az_ea_font"/>
              </a:rPr>
              <a:t>azuredotnetmastery</a:t>
            </a:r>
            <a:r>
              <a:rPr lang="en-US" b="0" i="0" dirty="0">
                <a:solidFill>
                  <a:schemeClr val="bg1"/>
                </a:solidFill>
                <a:effectLst/>
                <a:latin typeface="az_ea_font"/>
              </a:rPr>
              <a:t>.blob.core.windows.net/</a:t>
            </a:r>
            <a:r>
              <a:rPr lang="en-US" b="0" i="0" dirty="0">
                <a:solidFill>
                  <a:srgbClr val="077D83"/>
                </a:solidFill>
                <a:effectLst/>
                <a:latin typeface="az_ea_font"/>
              </a:rPr>
              <a:t>dotnetmastery-images</a:t>
            </a:r>
            <a:r>
              <a:rPr lang="en-US" b="0" i="0" dirty="0">
                <a:solidFill>
                  <a:schemeClr val="bg1"/>
                </a:solidFill>
                <a:effectLst/>
                <a:latin typeface="az_ea_font"/>
              </a:rPr>
              <a:t>/</a:t>
            </a:r>
            <a:r>
              <a:rPr lang="en-US" b="0" i="0" dirty="0">
                <a:solidFill>
                  <a:srgbClr val="3D7C0E"/>
                </a:solidFill>
                <a:effectLst/>
                <a:latin typeface="az_ea_font"/>
              </a:rPr>
              <a:t>animal/dog.png</a:t>
            </a:r>
            <a:endParaRPr lang="en-US" dirty="0">
              <a:solidFill>
                <a:srgbClr val="3D7C0E"/>
              </a:solidFill>
            </a:endParaRPr>
          </a:p>
        </p:txBody>
      </p:sp>
    </p:spTree>
    <p:extLst>
      <p:ext uri="{BB962C8B-B14F-4D97-AF65-F5344CB8AC3E}">
        <p14:creationId xmlns:p14="http://schemas.microsoft.com/office/powerpoint/2010/main" val="1870838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randombar(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randombar(horizontal)">
                                      <p:cBhvr>
                                        <p:cTn id="12" dur="500"/>
                                        <p:tgtEl>
                                          <p:spTgt spid="32"/>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randombar(horizontal)">
                                      <p:cBhvr>
                                        <p:cTn id="15" dur="500"/>
                                        <p:tgtEl>
                                          <p:spTgt spid="25"/>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randombar(horizontal)">
                                      <p:cBhvr>
                                        <p:cTn id="18" dur="500"/>
                                        <p:tgtEl>
                                          <p:spTgt spid="24"/>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500"/>
                                        <p:tgtEl>
                                          <p:spTgt spid="8"/>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randombar(horizontal)">
                                      <p:cBhvr>
                                        <p:cTn id="31" dur="500"/>
                                        <p:tgtEl>
                                          <p:spTgt spid="31"/>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randombar(horizontal)">
                                      <p:cBhvr>
                                        <p:cTn id="3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4" grpId="0" animBg="1"/>
      <p:bldP spid="25" grpId="0" animBg="1"/>
      <p:bldP spid="32" grpId="0" animBg="1"/>
      <p:bldP spid="8" grpId="0"/>
      <p:bldP spid="31" grpId="0"/>
      <p:bldP spid="3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sp>
        <p:nvSpPr>
          <p:cNvPr id="2" name="TextBox 1">
            <a:extLst>
              <a:ext uri="{FF2B5EF4-FFF2-40B4-BE49-F238E27FC236}">
                <a16:creationId xmlns:a16="http://schemas.microsoft.com/office/drawing/2014/main" id="{928217E3-EE07-490A-A712-BECE042CECAA}"/>
              </a:ext>
            </a:extLst>
          </p:cNvPr>
          <p:cNvSpPr txBox="1"/>
          <p:nvPr/>
        </p:nvSpPr>
        <p:spPr>
          <a:xfrm>
            <a:off x="1520056" y="1694587"/>
            <a:ext cx="5981125" cy="1754326"/>
          </a:xfrm>
          <a:prstGeom prst="rect">
            <a:avLst/>
          </a:prstGeom>
          <a:noFill/>
        </p:spPr>
        <p:txBody>
          <a:bodyPr wrap="none" rtlCol="0">
            <a:spAutoFit/>
          </a:bodyPr>
          <a:lstStyle/>
          <a:p>
            <a:pPr algn="ctr"/>
            <a:r>
              <a:rPr lang="en-US" sz="3600" dirty="0">
                <a:solidFill>
                  <a:schemeClr val="bg1">
                    <a:lumMod val="95000"/>
                  </a:schemeClr>
                </a:solidFill>
                <a:latin typeface="Microsoft JhengHei UI Light" panose="020B0304030504040204" pitchFamily="34" charset="-120"/>
                <a:ea typeface="Microsoft JhengHei UI Light" panose="020B0304030504040204" pitchFamily="34" charset="-120"/>
              </a:rPr>
              <a:t>Azure AD is Microsoft's </a:t>
            </a:r>
          </a:p>
          <a:p>
            <a:pPr algn="ctr"/>
            <a:r>
              <a:rPr lang="en-US" sz="3600" dirty="0">
                <a:solidFill>
                  <a:schemeClr val="bg1">
                    <a:lumMod val="95000"/>
                  </a:schemeClr>
                </a:solidFill>
                <a:latin typeface="Microsoft JhengHei UI Light" panose="020B0304030504040204" pitchFamily="34" charset="-120"/>
                <a:ea typeface="Microsoft JhengHei UI Light" panose="020B0304030504040204" pitchFamily="34" charset="-120"/>
              </a:rPr>
              <a:t>cloud-based identity and </a:t>
            </a:r>
          </a:p>
          <a:p>
            <a:pPr algn="ctr"/>
            <a:r>
              <a:rPr lang="en-US" sz="3600" dirty="0">
                <a:solidFill>
                  <a:schemeClr val="bg1">
                    <a:lumMod val="95000"/>
                  </a:schemeClr>
                </a:solidFill>
                <a:latin typeface="Microsoft JhengHei UI Light" panose="020B0304030504040204" pitchFamily="34" charset="-120"/>
                <a:ea typeface="Microsoft JhengHei UI Light" panose="020B0304030504040204" pitchFamily="34" charset="-120"/>
              </a:rPr>
              <a:t>access management service</a:t>
            </a:r>
          </a:p>
        </p:txBody>
      </p:sp>
    </p:spTree>
    <p:extLst>
      <p:ext uri="{BB962C8B-B14F-4D97-AF65-F5344CB8AC3E}">
        <p14:creationId xmlns:p14="http://schemas.microsoft.com/office/powerpoint/2010/main" val="31577782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sp>
        <p:nvSpPr>
          <p:cNvPr id="26" name="Rectangle: Rounded Corners 25">
            <a:extLst>
              <a:ext uri="{FF2B5EF4-FFF2-40B4-BE49-F238E27FC236}">
                <a16:creationId xmlns:a16="http://schemas.microsoft.com/office/drawing/2014/main" id="{5839E876-1033-4F96-B85A-5CA578E21E51}"/>
              </a:ext>
            </a:extLst>
          </p:cNvPr>
          <p:cNvSpPr/>
          <p:nvPr/>
        </p:nvSpPr>
        <p:spPr>
          <a:xfrm>
            <a:off x="4882282" y="805945"/>
            <a:ext cx="3736541" cy="3531610"/>
          </a:xfrm>
          <a:prstGeom prst="roundRect">
            <a:avLst/>
          </a:prstGeom>
          <a:ln>
            <a:solidFill>
              <a:srgbClr val="EF3E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F9ED8EEA-E7A0-4EA5-963C-8420A24589F7}"/>
              </a:ext>
            </a:extLst>
          </p:cNvPr>
          <p:cNvSpPr/>
          <p:nvPr/>
        </p:nvSpPr>
        <p:spPr>
          <a:xfrm>
            <a:off x="446284" y="805945"/>
            <a:ext cx="3736541" cy="3531610"/>
          </a:xfrm>
          <a:prstGeom prst="roundRect">
            <a:avLst/>
          </a:prstGeom>
          <a:ln>
            <a:solidFill>
              <a:srgbClr val="EF3E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928217E3-EE07-490A-A712-BECE042CECAA}"/>
              </a:ext>
            </a:extLst>
          </p:cNvPr>
          <p:cNvSpPr txBox="1"/>
          <p:nvPr/>
        </p:nvSpPr>
        <p:spPr>
          <a:xfrm>
            <a:off x="1282958" y="3394029"/>
            <a:ext cx="1640193" cy="646331"/>
          </a:xfrm>
          <a:prstGeom prst="rect">
            <a:avLst/>
          </a:prstGeom>
          <a:noFill/>
        </p:spPr>
        <p:txBody>
          <a:bodyPr wrap="none" rtlCol="0">
            <a:spAutoFit/>
          </a:bodyPr>
          <a:lstStyle/>
          <a:p>
            <a:pPr algn="ctr"/>
            <a:r>
              <a:rPr lang="en-US" sz="3600" dirty="0">
                <a:solidFill>
                  <a:schemeClr val="bg1">
                    <a:lumMod val="95000"/>
                  </a:schemeClr>
                </a:solidFill>
                <a:latin typeface="Microsoft JhengHei UI Light" panose="020B0304030504040204" pitchFamily="34" charset="-120"/>
                <a:ea typeface="Microsoft JhengHei UI Light" panose="020B0304030504040204" pitchFamily="34" charset="-120"/>
              </a:rPr>
              <a:t>Legacy</a:t>
            </a:r>
          </a:p>
        </p:txBody>
      </p:sp>
      <p:sp>
        <p:nvSpPr>
          <p:cNvPr id="3" name="TextBox 2">
            <a:extLst>
              <a:ext uri="{FF2B5EF4-FFF2-40B4-BE49-F238E27FC236}">
                <a16:creationId xmlns:a16="http://schemas.microsoft.com/office/drawing/2014/main" id="{642FE83A-C972-4AEA-9511-47A7F874F5E0}"/>
              </a:ext>
            </a:extLst>
          </p:cNvPr>
          <p:cNvSpPr txBox="1"/>
          <p:nvPr/>
        </p:nvSpPr>
        <p:spPr>
          <a:xfrm>
            <a:off x="5827062" y="3424591"/>
            <a:ext cx="1846980" cy="646331"/>
          </a:xfrm>
          <a:prstGeom prst="rect">
            <a:avLst/>
          </a:prstGeom>
          <a:noFill/>
        </p:spPr>
        <p:txBody>
          <a:bodyPr wrap="none" rtlCol="0">
            <a:spAutoFit/>
          </a:bodyPr>
          <a:lstStyle/>
          <a:p>
            <a:pPr algn="ctr"/>
            <a:r>
              <a:rPr lang="en-US" sz="3600" dirty="0">
                <a:solidFill>
                  <a:schemeClr val="bg1">
                    <a:lumMod val="95000"/>
                  </a:schemeClr>
                </a:solidFill>
                <a:latin typeface="Microsoft JhengHei UI Light" panose="020B0304030504040204" pitchFamily="34" charset="-120"/>
                <a:ea typeface="Microsoft JhengHei UI Light" panose="020B0304030504040204" pitchFamily="34" charset="-120"/>
              </a:rPr>
              <a:t>Modern</a:t>
            </a:r>
          </a:p>
        </p:txBody>
      </p:sp>
      <p:sp>
        <p:nvSpPr>
          <p:cNvPr id="4" name="Rectangle 3">
            <a:extLst>
              <a:ext uri="{FF2B5EF4-FFF2-40B4-BE49-F238E27FC236}">
                <a16:creationId xmlns:a16="http://schemas.microsoft.com/office/drawing/2014/main" id="{BE058C67-1B46-49A1-8FFA-853A55396A44}"/>
              </a:ext>
            </a:extLst>
          </p:cNvPr>
          <p:cNvSpPr/>
          <p:nvPr/>
        </p:nvSpPr>
        <p:spPr>
          <a:xfrm>
            <a:off x="730205" y="1164261"/>
            <a:ext cx="1947211" cy="565744"/>
          </a:xfrm>
          <a:prstGeom prst="rect">
            <a:avLst/>
          </a:prstGeom>
          <a:solidFill>
            <a:schemeClr val="bg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Presentation Layer</a:t>
            </a:r>
          </a:p>
        </p:txBody>
      </p:sp>
      <p:sp>
        <p:nvSpPr>
          <p:cNvPr id="5" name="Rectangle 4">
            <a:extLst>
              <a:ext uri="{FF2B5EF4-FFF2-40B4-BE49-F238E27FC236}">
                <a16:creationId xmlns:a16="http://schemas.microsoft.com/office/drawing/2014/main" id="{59C8BA87-D059-45EC-9A0B-52B8C7273F2E}"/>
              </a:ext>
            </a:extLst>
          </p:cNvPr>
          <p:cNvSpPr/>
          <p:nvPr/>
        </p:nvSpPr>
        <p:spPr>
          <a:xfrm>
            <a:off x="730204" y="1918908"/>
            <a:ext cx="1947211" cy="565744"/>
          </a:xfrm>
          <a:prstGeom prst="rect">
            <a:avLst/>
          </a:prstGeom>
          <a:solidFill>
            <a:schemeClr val="bg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Business Layer</a:t>
            </a:r>
          </a:p>
        </p:txBody>
      </p:sp>
      <p:sp>
        <p:nvSpPr>
          <p:cNvPr id="6" name="Rectangle 5">
            <a:extLst>
              <a:ext uri="{FF2B5EF4-FFF2-40B4-BE49-F238E27FC236}">
                <a16:creationId xmlns:a16="http://schemas.microsoft.com/office/drawing/2014/main" id="{F658CEA7-46E4-4FDC-86F7-D4AEEE59EB45}"/>
              </a:ext>
            </a:extLst>
          </p:cNvPr>
          <p:cNvSpPr/>
          <p:nvPr/>
        </p:nvSpPr>
        <p:spPr>
          <a:xfrm>
            <a:off x="747766" y="2673555"/>
            <a:ext cx="1947211" cy="565744"/>
          </a:xfrm>
          <a:prstGeom prst="rect">
            <a:avLst/>
          </a:prstGeom>
          <a:solidFill>
            <a:schemeClr val="bg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Data Access Layer</a:t>
            </a:r>
          </a:p>
        </p:txBody>
      </p:sp>
      <p:pic>
        <p:nvPicPr>
          <p:cNvPr id="8" name="Picture 7" descr="Icon&#10;&#10;Description automatically generated">
            <a:extLst>
              <a:ext uri="{FF2B5EF4-FFF2-40B4-BE49-F238E27FC236}">
                <a16:creationId xmlns:a16="http://schemas.microsoft.com/office/drawing/2014/main" id="{6626D988-CD8F-4F2D-9570-ECFAD0A40A6C}"/>
              </a:ext>
            </a:extLst>
          </p:cNvPr>
          <p:cNvPicPr>
            <a:picLocks noChangeAspect="1"/>
          </p:cNvPicPr>
          <p:nvPr/>
        </p:nvPicPr>
        <p:blipFill>
          <a:blip r:embed="rId3"/>
          <a:stretch>
            <a:fillRect/>
          </a:stretch>
        </p:blipFill>
        <p:spPr>
          <a:xfrm>
            <a:off x="3133825" y="2617942"/>
            <a:ext cx="806648" cy="806648"/>
          </a:xfrm>
          <a:prstGeom prst="rect">
            <a:avLst/>
          </a:prstGeom>
        </p:spPr>
      </p:pic>
      <p:cxnSp>
        <p:nvCxnSpPr>
          <p:cNvPr id="10" name="Straight Arrow Connector 9">
            <a:extLst>
              <a:ext uri="{FF2B5EF4-FFF2-40B4-BE49-F238E27FC236}">
                <a16:creationId xmlns:a16="http://schemas.microsoft.com/office/drawing/2014/main" id="{4A109B31-533D-4D9E-817F-A9F29466B740}"/>
              </a:ext>
            </a:extLst>
          </p:cNvPr>
          <p:cNvCxnSpPr/>
          <p:nvPr/>
        </p:nvCxnSpPr>
        <p:spPr>
          <a:xfrm>
            <a:off x="1072282" y="1730005"/>
            <a:ext cx="0" cy="188903"/>
          </a:xfrm>
          <a:prstGeom prst="straightConnector1">
            <a:avLst/>
          </a:prstGeom>
          <a:ln>
            <a:solidFill>
              <a:srgbClr val="EF3E5B"/>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BB6C0EC1-2491-4379-96FE-FB1B36AC39EE}"/>
              </a:ext>
            </a:extLst>
          </p:cNvPr>
          <p:cNvCxnSpPr/>
          <p:nvPr/>
        </p:nvCxnSpPr>
        <p:spPr>
          <a:xfrm>
            <a:off x="1072282" y="2484652"/>
            <a:ext cx="0" cy="188903"/>
          </a:xfrm>
          <a:prstGeom prst="straightConnector1">
            <a:avLst/>
          </a:prstGeom>
          <a:ln>
            <a:solidFill>
              <a:srgbClr val="EF3E5B"/>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9BBF5E30-34CC-4E24-A563-28968BA06F6D}"/>
              </a:ext>
            </a:extLst>
          </p:cNvPr>
          <p:cNvCxnSpPr>
            <a:cxnSpLocks/>
          </p:cNvCxnSpPr>
          <p:nvPr/>
        </p:nvCxnSpPr>
        <p:spPr>
          <a:xfrm>
            <a:off x="2702651" y="3121984"/>
            <a:ext cx="431174" cy="0"/>
          </a:xfrm>
          <a:prstGeom prst="straightConnector1">
            <a:avLst/>
          </a:prstGeom>
          <a:ln>
            <a:solidFill>
              <a:srgbClr val="EF3E5B"/>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17214038-6B32-427B-AE5F-0FBD4CCF632A}"/>
              </a:ext>
            </a:extLst>
          </p:cNvPr>
          <p:cNvCxnSpPr>
            <a:cxnSpLocks/>
            <a:endCxn id="6" idx="3"/>
          </p:cNvCxnSpPr>
          <p:nvPr/>
        </p:nvCxnSpPr>
        <p:spPr>
          <a:xfrm flipH="1">
            <a:off x="2694977" y="2956427"/>
            <a:ext cx="438848" cy="0"/>
          </a:xfrm>
          <a:prstGeom prst="straightConnector1">
            <a:avLst/>
          </a:prstGeom>
          <a:ln>
            <a:solidFill>
              <a:srgbClr val="EF3E5B"/>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DF3081CC-FAC7-43AB-9E6C-0BF9B4A16430}"/>
              </a:ext>
            </a:extLst>
          </p:cNvPr>
          <p:cNvCxnSpPr>
            <a:cxnSpLocks/>
          </p:cNvCxnSpPr>
          <p:nvPr/>
        </p:nvCxnSpPr>
        <p:spPr>
          <a:xfrm flipV="1">
            <a:off x="2344134" y="2484652"/>
            <a:ext cx="0" cy="174197"/>
          </a:xfrm>
          <a:prstGeom prst="straightConnector1">
            <a:avLst/>
          </a:prstGeom>
          <a:ln>
            <a:solidFill>
              <a:srgbClr val="EF3E5B"/>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663D10C5-4A4D-49DA-96D7-321920038622}"/>
              </a:ext>
            </a:extLst>
          </p:cNvPr>
          <p:cNvCxnSpPr>
            <a:cxnSpLocks/>
          </p:cNvCxnSpPr>
          <p:nvPr/>
        </p:nvCxnSpPr>
        <p:spPr>
          <a:xfrm flipV="1">
            <a:off x="2314555" y="1744741"/>
            <a:ext cx="0" cy="174197"/>
          </a:xfrm>
          <a:prstGeom prst="straightConnector1">
            <a:avLst/>
          </a:prstGeom>
          <a:ln>
            <a:solidFill>
              <a:srgbClr val="EF3E5B"/>
            </a:solidFill>
            <a:tailEnd type="triangle"/>
          </a:ln>
        </p:spPr>
        <p:style>
          <a:lnRef idx="1">
            <a:schemeClr val="accent1"/>
          </a:lnRef>
          <a:fillRef idx="0">
            <a:schemeClr val="accent1"/>
          </a:fillRef>
          <a:effectRef idx="0">
            <a:schemeClr val="accent1"/>
          </a:effectRef>
          <a:fontRef idx="minor">
            <a:schemeClr val="tx1"/>
          </a:fontRef>
        </p:style>
      </p:cxnSp>
      <p:pic>
        <p:nvPicPr>
          <p:cNvPr id="24" name="Picture 23" descr="Icon&#10;&#10;Description automatically generated">
            <a:extLst>
              <a:ext uri="{FF2B5EF4-FFF2-40B4-BE49-F238E27FC236}">
                <a16:creationId xmlns:a16="http://schemas.microsoft.com/office/drawing/2014/main" id="{473806B5-7948-4FD4-8D27-13F447CCEE0E}"/>
              </a:ext>
            </a:extLst>
          </p:cNvPr>
          <p:cNvPicPr>
            <a:picLocks noChangeAspect="1"/>
          </p:cNvPicPr>
          <p:nvPr/>
        </p:nvPicPr>
        <p:blipFill>
          <a:blip r:embed="rId4"/>
          <a:stretch>
            <a:fillRect/>
          </a:stretch>
        </p:blipFill>
        <p:spPr>
          <a:xfrm>
            <a:off x="5672788" y="1164261"/>
            <a:ext cx="2155528" cy="2155528"/>
          </a:xfrm>
          <a:prstGeom prst="rect">
            <a:avLst/>
          </a:prstGeom>
        </p:spPr>
      </p:pic>
    </p:spTree>
    <p:extLst>
      <p:ext uri="{BB962C8B-B14F-4D97-AF65-F5344CB8AC3E}">
        <p14:creationId xmlns:p14="http://schemas.microsoft.com/office/powerpoint/2010/main" val="3987893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par>
                                <p:cTn id="20" presetID="14" presetClass="entr" presetSubtype="1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par>
                                <p:cTn id="23" presetID="14" presetClass="entr" presetSubtype="1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randombar(horizontal)">
                                      <p:cBhvr>
                                        <p:cTn id="25" dur="500"/>
                                        <p:tgtEl>
                                          <p:spTgt spid="10"/>
                                        </p:tgtEl>
                                      </p:cBhvr>
                                    </p:animEffect>
                                  </p:childTnLst>
                                </p:cTn>
                              </p:par>
                              <p:par>
                                <p:cTn id="26" presetID="14" presetClass="entr" presetSubtype="1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par>
                                <p:cTn id="29" presetID="14" presetClass="entr" presetSubtype="1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randombar(horizontal)">
                                      <p:cBhvr>
                                        <p:cTn id="31" dur="500"/>
                                        <p:tgtEl>
                                          <p:spTgt spid="12"/>
                                        </p:tgtEl>
                                      </p:cBhvr>
                                    </p:animEffect>
                                  </p:childTnLst>
                                </p:cTn>
                              </p:par>
                              <p:par>
                                <p:cTn id="32" presetID="14" presetClass="entr" presetSubtype="1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randombar(horizontal)">
                                      <p:cBhvr>
                                        <p:cTn id="34" dur="500"/>
                                        <p:tgtEl>
                                          <p:spTgt spid="14"/>
                                        </p:tgtEl>
                                      </p:cBhvr>
                                    </p:animEffect>
                                  </p:childTnLst>
                                </p:cTn>
                              </p:par>
                              <p:par>
                                <p:cTn id="35" presetID="14" presetClass="entr" presetSubtype="1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randombar(horizontal)">
                                      <p:cBhvr>
                                        <p:cTn id="37" dur="500"/>
                                        <p:tgtEl>
                                          <p:spTgt spid="16"/>
                                        </p:tgtEl>
                                      </p:cBhvr>
                                    </p:animEffect>
                                  </p:childTnLst>
                                </p:cTn>
                              </p:par>
                              <p:par>
                                <p:cTn id="38" presetID="14" presetClass="entr" presetSubtype="10"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randombar(horizontal)">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randombar(horizontal)">
                                      <p:cBhvr>
                                        <p:cTn id="45" dur="500"/>
                                        <p:tgtEl>
                                          <p:spTgt spid="26"/>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randombar(horizontal)">
                                      <p:cBhvr>
                                        <p:cTn id="48" dur="500"/>
                                        <p:tgtEl>
                                          <p:spTgt spid="3"/>
                                        </p:tgtEl>
                                      </p:cBhvr>
                                    </p:animEffect>
                                  </p:childTnLst>
                                </p:cTn>
                              </p:par>
                              <p:par>
                                <p:cTn id="49" presetID="14" presetClass="entr" presetSubtype="10"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randombar(horizontal)">
                                      <p:cBhvr>
                                        <p:cTn id="5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5" grpId="0" animBg="1"/>
      <p:bldP spid="2" grpId="0"/>
      <p:bldP spid="3" grpId="0"/>
      <p:bldP spid="4" grpId="0" animBg="1"/>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57311B63-7694-4621-9669-07EB411FA784}"/>
              </a:ext>
            </a:extLst>
          </p:cNvPr>
          <p:cNvCxnSpPr>
            <a:cxnSpLocks/>
          </p:cNvCxnSpPr>
          <p:nvPr/>
        </p:nvCxnSpPr>
        <p:spPr>
          <a:xfrm>
            <a:off x="2523821" y="205740"/>
            <a:ext cx="0" cy="4694883"/>
          </a:xfrm>
          <a:prstGeom prst="line">
            <a:avLst/>
          </a:prstGeom>
          <a:ln w="19050">
            <a:solidFill>
              <a:srgbClr val="EF3E5B"/>
            </a:solidFill>
          </a:ln>
        </p:spPr>
        <p:style>
          <a:lnRef idx="1">
            <a:schemeClr val="accent4"/>
          </a:lnRef>
          <a:fillRef idx="0">
            <a:schemeClr val="accent4"/>
          </a:fillRef>
          <a:effectRef idx="0">
            <a:schemeClr val="accent4"/>
          </a:effectRef>
          <a:fontRef idx="minor">
            <a:schemeClr val="tx1"/>
          </a:fontRef>
        </p:style>
      </p:cxnSp>
      <p:sp>
        <p:nvSpPr>
          <p:cNvPr id="2" name="TextBox 1">
            <a:extLst>
              <a:ext uri="{FF2B5EF4-FFF2-40B4-BE49-F238E27FC236}">
                <a16:creationId xmlns:a16="http://schemas.microsoft.com/office/drawing/2014/main" id="{E9ACEE02-8B8C-451D-A292-441AEFE42BEF}"/>
              </a:ext>
            </a:extLst>
          </p:cNvPr>
          <p:cNvSpPr txBox="1"/>
          <p:nvPr/>
        </p:nvSpPr>
        <p:spPr>
          <a:xfrm>
            <a:off x="2866521" y="1150823"/>
            <a:ext cx="5791491" cy="3108543"/>
          </a:xfrm>
          <a:prstGeom prst="rect">
            <a:avLst/>
          </a:prstGeom>
          <a:noFill/>
        </p:spPr>
        <p:txBody>
          <a:bodyPr wrap="square" rtlCol="0">
            <a:spAutoFit/>
          </a:bodyPr>
          <a:lstStyle/>
          <a:p>
            <a:pPr marL="285750" indent="-285750">
              <a:buClr>
                <a:schemeClr val="bg1">
                  <a:lumMod val="95000"/>
                </a:schemeClr>
              </a:buClr>
              <a:buFont typeface="Arial" panose="020B0604020202020204" pitchFamily="34" charset="0"/>
              <a:buChar char="•"/>
            </a:pPr>
            <a:r>
              <a:rPr lang="en-US" dirty="0">
                <a:solidFill>
                  <a:srgbClr val="C60C84"/>
                </a:solidFill>
              </a:rPr>
              <a:t>Containers and Blobs in Blob Storage</a:t>
            </a:r>
          </a:p>
          <a:p>
            <a:pPr marL="285750" indent="-285750">
              <a:buClr>
                <a:schemeClr val="bg1">
                  <a:lumMod val="95000"/>
                </a:schemeClr>
              </a:buClr>
              <a:buFont typeface="Arial" panose="020B0604020202020204" pitchFamily="34" charset="0"/>
              <a:buChar char="•"/>
            </a:pPr>
            <a:endParaRPr lang="en-US" dirty="0">
              <a:solidFill>
                <a:srgbClr val="C60C84"/>
              </a:solidFill>
            </a:endParaRPr>
          </a:p>
          <a:p>
            <a:pPr marL="285750" indent="-285750">
              <a:buClr>
                <a:schemeClr val="bg1">
                  <a:lumMod val="95000"/>
                </a:schemeClr>
              </a:buClr>
              <a:buFont typeface="Arial" panose="020B0604020202020204" pitchFamily="34" charset="0"/>
              <a:buChar char="•"/>
            </a:pPr>
            <a:r>
              <a:rPr lang="en-US" dirty="0">
                <a:solidFill>
                  <a:srgbClr val="C60C84"/>
                </a:solidFill>
              </a:rPr>
              <a:t>Managing Blobs and Containers in Azure Portal</a:t>
            </a:r>
          </a:p>
          <a:p>
            <a:pPr marL="285750" indent="-285750">
              <a:buClr>
                <a:schemeClr val="bg1">
                  <a:lumMod val="95000"/>
                </a:schemeClr>
              </a:buClr>
              <a:buFont typeface="Arial" panose="020B0604020202020204" pitchFamily="34" charset="0"/>
              <a:buChar char="•"/>
            </a:pPr>
            <a:endParaRPr lang="en-US" dirty="0">
              <a:solidFill>
                <a:srgbClr val="C60C84"/>
              </a:solidFill>
            </a:endParaRPr>
          </a:p>
          <a:p>
            <a:pPr marL="285750" indent="-285750">
              <a:buClr>
                <a:schemeClr val="bg1">
                  <a:lumMod val="95000"/>
                </a:schemeClr>
              </a:buClr>
              <a:buFont typeface="Arial" panose="020B0604020202020204" pitchFamily="34" charset="0"/>
              <a:buChar char="•"/>
            </a:pPr>
            <a:r>
              <a:rPr lang="en-US" dirty="0">
                <a:solidFill>
                  <a:srgbClr val="C60C84"/>
                </a:solidFill>
              </a:rPr>
              <a:t>Managing Access </a:t>
            </a:r>
          </a:p>
          <a:p>
            <a:pPr marL="285750" indent="-285750">
              <a:buClr>
                <a:schemeClr val="bg1">
                  <a:lumMod val="95000"/>
                </a:schemeClr>
              </a:buClr>
              <a:buFont typeface="Arial" panose="020B0604020202020204" pitchFamily="34" charset="0"/>
              <a:buChar char="•"/>
            </a:pPr>
            <a:endParaRPr lang="en-US" dirty="0">
              <a:solidFill>
                <a:srgbClr val="C60C84"/>
              </a:solidFill>
            </a:endParaRPr>
          </a:p>
          <a:p>
            <a:pPr marL="285750" indent="-285750">
              <a:buClr>
                <a:schemeClr val="bg1">
                  <a:lumMod val="95000"/>
                </a:schemeClr>
              </a:buClr>
              <a:buFont typeface="Arial" panose="020B0604020202020204" pitchFamily="34" charset="0"/>
              <a:buChar char="•"/>
            </a:pPr>
            <a:r>
              <a:rPr lang="en-US" dirty="0">
                <a:solidFill>
                  <a:srgbClr val="C60C84"/>
                </a:solidFill>
              </a:rPr>
              <a:t>CRUD operations on Blobs from .NET application</a:t>
            </a:r>
          </a:p>
          <a:p>
            <a:pPr marL="285750" indent="-285750">
              <a:buClr>
                <a:schemeClr val="bg1">
                  <a:lumMod val="95000"/>
                </a:schemeClr>
              </a:buClr>
              <a:buFont typeface="Arial" panose="020B0604020202020204" pitchFamily="34" charset="0"/>
              <a:buChar char="•"/>
            </a:pPr>
            <a:endParaRPr lang="en-US" dirty="0">
              <a:solidFill>
                <a:srgbClr val="C60C84"/>
              </a:solidFill>
            </a:endParaRPr>
          </a:p>
          <a:p>
            <a:pPr marL="285750" indent="-285750">
              <a:buClr>
                <a:schemeClr val="bg1">
                  <a:lumMod val="95000"/>
                </a:schemeClr>
              </a:buClr>
              <a:buFont typeface="Arial" panose="020B0604020202020204" pitchFamily="34" charset="0"/>
              <a:buChar char="•"/>
            </a:pPr>
            <a:r>
              <a:rPr lang="en-US" dirty="0">
                <a:solidFill>
                  <a:srgbClr val="C60C84"/>
                </a:solidFill>
              </a:rPr>
              <a:t>CRUD operations on Containers from .NET Application</a:t>
            </a:r>
          </a:p>
          <a:p>
            <a:pPr marL="285750" indent="-285750">
              <a:buClr>
                <a:schemeClr val="bg1">
                  <a:lumMod val="95000"/>
                </a:schemeClr>
              </a:buClr>
              <a:buFont typeface="Arial" panose="020B0604020202020204" pitchFamily="34" charset="0"/>
              <a:buChar char="•"/>
            </a:pPr>
            <a:endParaRPr lang="en-US" dirty="0">
              <a:solidFill>
                <a:srgbClr val="C60C84"/>
              </a:solidFill>
            </a:endParaRPr>
          </a:p>
          <a:p>
            <a:pPr marL="285750" indent="-285750">
              <a:buClr>
                <a:schemeClr val="bg1">
                  <a:lumMod val="95000"/>
                </a:schemeClr>
              </a:buClr>
              <a:buFont typeface="Arial" panose="020B0604020202020204" pitchFamily="34" charset="0"/>
              <a:buChar char="•"/>
            </a:pPr>
            <a:r>
              <a:rPr lang="en-US" dirty="0">
                <a:solidFill>
                  <a:srgbClr val="C60C84"/>
                </a:solidFill>
              </a:rPr>
              <a:t>Blob Metadata</a:t>
            </a:r>
          </a:p>
          <a:p>
            <a:pPr marL="285750" indent="-285750">
              <a:buClr>
                <a:schemeClr val="bg1">
                  <a:lumMod val="95000"/>
                </a:schemeClr>
              </a:buClr>
              <a:buFont typeface="Arial" panose="020B0604020202020204" pitchFamily="34" charset="0"/>
              <a:buChar char="•"/>
            </a:pPr>
            <a:endParaRPr lang="en-US" dirty="0">
              <a:solidFill>
                <a:srgbClr val="C60C84"/>
              </a:solidFill>
            </a:endParaRPr>
          </a:p>
          <a:p>
            <a:pPr marL="285750" indent="-285750">
              <a:buClr>
                <a:schemeClr val="bg1">
                  <a:lumMod val="95000"/>
                </a:schemeClr>
              </a:buClr>
              <a:buFont typeface="Arial" panose="020B0604020202020204" pitchFamily="34" charset="0"/>
              <a:buChar char="•"/>
            </a:pPr>
            <a:r>
              <a:rPr lang="en-US" dirty="0">
                <a:solidFill>
                  <a:srgbClr val="C60C84"/>
                </a:solidFill>
              </a:rPr>
              <a:t>Securing using SAS Token (Blob/Container/Storage Account)</a:t>
            </a:r>
          </a:p>
          <a:p>
            <a:pPr>
              <a:buClr>
                <a:schemeClr val="bg1">
                  <a:lumMod val="95000"/>
                </a:schemeClr>
              </a:buClr>
            </a:pPr>
            <a:endParaRPr lang="en-US" dirty="0">
              <a:solidFill>
                <a:srgbClr val="C60C84"/>
              </a:solidFill>
            </a:endParaRPr>
          </a:p>
        </p:txBody>
      </p:sp>
      <p:pic>
        <p:nvPicPr>
          <p:cNvPr id="8" name="Picture 7" descr="Icon&#10;&#10;Description automatically generated">
            <a:extLst>
              <a:ext uri="{FF2B5EF4-FFF2-40B4-BE49-F238E27FC236}">
                <a16:creationId xmlns:a16="http://schemas.microsoft.com/office/drawing/2014/main" id="{320DFF16-9659-47C5-BD3D-17AC569A9F28}"/>
              </a:ext>
            </a:extLst>
          </p:cNvPr>
          <p:cNvPicPr>
            <a:picLocks noChangeAspect="1"/>
          </p:cNvPicPr>
          <p:nvPr/>
        </p:nvPicPr>
        <p:blipFill>
          <a:blip r:embed="rId3"/>
          <a:stretch>
            <a:fillRect/>
          </a:stretch>
        </p:blipFill>
        <p:spPr>
          <a:xfrm>
            <a:off x="310479" y="1382330"/>
            <a:ext cx="1962246" cy="1962246"/>
          </a:xfrm>
          <a:prstGeom prst="rect">
            <a:avLst/>
          </a:prstGeom>
        </p:spPr>
      </p:pic>
      <p:sp>
        <p:nvSpPr>
          <p:cNvPr id="10" name="Google Shape;19784;p44">
            <a:extLst>
              <a:ext uri="{FF2B5EF4-FFF2-40B4-BE49-F238E27FC236}">
                <a16:creationId xmlns:a16="http://schemas.microsoft.com/office/drawing/2014/main" id="{70014227-0F6E-4FF2-AD59-7681D4659C67}"/>
              </a:ext>
            </a:extLst>
          </p:cNvPr>
          <p:cNvSpPr txBox="1">
            <a:spLocks/>
          </p:cNvSpPr>
          <p:nvPr/>
        </p:nvSpPr>
        <p:spPr>
          <a:xfrm>
            <a:off x="240591" y="3396318"/>
            <a:ext cx="2121739" cy="66862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708EC0"/>
              </a:buClr>
              <a:buSzPts val="5200"/>
              <a:buFont typeface="Big Shoulders Text"/>
              <a:buNone/>
              <a:defRPr sz="6000" b="0" i="0" u="none" strike="noStrike" cap="none">
                <a:solidFill>
                  <a:srgbClr val="708EC0"/>
                </a:solidFill>
                <a:latin typeface="Big Shoulders Text"/>
                <a:ea typeface="Big Shoulders Text"/>
                <a:cs typeface="Big Shoulders Text"/>
                <a:sym typeface="Big Shoulders Text"/>
              </a:defRPr>
            </a:lvl1pPr>
            <a:lvl2pPr marR="0" lvl="1"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2pPr>
            <a:lvl3pPr marR="0" lvl="2"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3pPr>
            <a:lvl4pPr marR="0" lvl="3"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4pPr>
            <a:lvl5pPr marR="0" lvl="4"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5pPr>
            <a:lvl6pPr marR="0" lvl="5"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6pPr>
            <a:lvl7pPr marR="0" lvl="6"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7pPr>
            <a:lvl8pPr marR="0" lvl="7"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8pPr>
            <a:lvl9pPr marR="0" lvl="8"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9pPr>
          </a:lstStyle>
          <a:p>
            <a:r>
              <a:rPr lang="en-US" sz="2600" dirty="0">
                <a:solidFill>
                  <a:srgbClr val="EF3E5B"/>
                </a:solidFill>
              </a:rPr>
              <a:t>Blob Storage</a:t>
            </a:r>
          </a:p>
        </p:txBody>
      </p:sp>
    </p:spTree>
    <p:extLst>
      <p:ext uri="{BB962C8B-B14F-4D97-AF65-F5344CB8AC3E}">
        <p14:creationId xmlns:p14="http://schemas.microsoft.com/office/powerpoint/2010/main" val="15514414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randombar(horizontal)">
                                      <p:cBhvr>
                                        <p:cTn id="22" dur="500"/>
                                        <p:tgtEl>
                                          <p:spTgt spid="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animEffect transition="in" filter="randombar(horizontal)">
                                      <p:cBhvr>
                                        <p:cTn id="27" dur="500"/>
                                        <p:tgtEl>
                                          <p:spTgt spid="2">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2">
                                            <p:txEl>
                                              <p:pRg st="10" end="10"/>
                                            </p:txEl>
                                          </p:spTgt>
                                        </p:tgtEl>
                                        <p:attrNameLst>
                                          <p:attrName>style.visibility</p:attrName>
                                        </p:attrNameLst>
                                      </p:cBhvr>
                                      <p:to>
                                        <p:strVal val="visible"/>
                                      </p:to>
                                    </p:set>
                                    <p:animEffect transition="in" filter="randombar(horizontal)">
                                      <p:cBhvr>
                                        <p:cTn id="32" dur="500"/>
                                        <p:tgtEl>
                                          <p:spTgt spid="2">
                                            <p:txEl>
                                              <p:pRg st="10" end="1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2">
                                            <p:txEl>
                                              <p:pRg st="12" end="12"/>
                                            </p:txEl>
                                          </p:spTgt>
                                        </p:tgtEl>
                                        <p:attrNameLst>
                                          <p:attrName>style.visibility</p:attrName>
                                        </p:attrNameLst>
                                      </p:cBhvr>
                                      <p:to>
                                        <p:strVal val="visible"/>
                                      </p:to>
                                    </p:set>
                                    <p:animEffect transition="in" filter="randombar(horizontal)">
                                      <p:cBhvr>
                                        <p:cTn id="37" dur="500"/>
                                        <p:tgtEl>
                                          <p:spTgt spid="2">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57311B63-7694-4621-9669-07EB411FA784}"/>
              </a:ext>
            </a:extLst>
          </p:cNvPr>
          <p:cNvCxnSpPr/>
          <p:nvPr/>
        </p:nvCxnSpPr>
        <p:spPr>
          <a:xfrm>
            <a:off x="2733795" y="617684"/>
            <a:ext cx="0" cy="4269393"/>
          </a:xfrm>
          <a:prstGeom prst="line">
            <a:avLst/>
          </a:prstGeom>
          <a:ln w="19050">
            <a:solidFill>
              <a:srgbClr val="EF3E5B"/>
            </a:solidFill>
          </a:ln>
        </p:spPr>
        <p:style>
          <a:lnRef idx="1">
            <a:schemeClr val="accent4"/>
          </a:lnRef>
          <a:fillRef idx="0">
            <a:schemeClr val="accent4"/>
          </a:fillRef>
          <a:effectRef idx="0">
            <a:schemeClr val="accent4"/>
          </a:effectRef>
          <a:fontRef idx="minor">
            <a:schemeClr val="tx1"/>
          </a:fontRef>
        </p:style>
      </p:cxnSp>
      <p:sp>
        <p:nvSpPr>
          <p:cNvPr id="11" name="TextBox 10">
            <a:extLst>
              <a:ext uri="{FF2B5EF4-FFF2-40B4-BE49-F238E27FC236}">
                <a16:creationId xmlns:a16="http://schemas.microsoft.com/office/drawing/2014/main" id="{8CB49699-D31E-4E95-B91E-2D06671A87BE}"/>
              </a:ext>
            </a:extLst>
          </p:cNvPr>
          <p:cNvSpPr txBox="1"/>
          <p:nvPr/>
        </p:nvSpPr>
        <p:spPr>
          <a:xfrm>
            <a:off x="3033382" y="1048256"/>
            <a:ext cx="5766322" cy="3046988"/>
          </a:xfrm>
          <a:prstGeom prst="rect">
            <a:avLst/>
          </a:prstGeom>
          <a:noFill/>
        </p:spPr>
        <p:txBody>
          <a:bodyPr wrap="none" rtlCol="0">
            <a:spAutoFit/>
          </a:bodyPr>
          <a:lstStyle/>
          <a:p>
            <a:pPr marL="285750" indent="-285750">
              <a:buClr>
                <a:schemeClr val="bg1">
                  <a:lumMod val="95000"/>
                </a:schemeClr>
              </a:buClr>
              <a:buFont typeface="Arial" panose="020B0604020202020204" pitchFamily="34" charset="0"/>
              <a:buChar char="•"/>
            </a:pPr>
            <a:r>
              <a:rPr lang="en-US" sz="2400" dirty="0">
                <a:solidFill>
                  <a:schemeClr val="bg1">
                    <a:lumMod val="85000"/>
                  </a:schemeClr>
                </a:solidFill>
                <a:latin typeface="Microsoft JhengHei UI Light" panose="020B0304030504040204" pitchFamily="34" charset="-120"/>
                <a:ea typeface="Microsoft JhengHei UI Light" panose="020B0304030504040204" pitchFamily="34" charset="-120"/>
              </a:rPr>
              <a:t>Containers and Blobs in Blob Storage</a:t>
            </a:r>
          </a:p>
          <a:p>
            <a:pPr marL="285750" indent="-285750">
              <a:buClr>
                <a:schemeClr val="bg1">
                  <a:lumMod val="95000"/>
                </a:schemeClr>
              </a:buClr>
              <a:buFont typeface="Arial" panose="020B0604020202020204" pitchFamily="34" charset="0"/>
              <a:buChar char="•"/>
            </a:pPr>
            <a:r>
              <a:rPr lang="en-US" sz="2400" dirty="0">
                <a:solidFill>
                  <a:schemeClr val="bg1">
                    <a:lumMod val="85000"/>
                  </a:schemeClr>
                </a:solidFill>
                <a:latin typeface="Microsoft JhengHei UI Light" panose="020B0304030504040204" pitchFamily="34" charset="-120"/>
                <a:ea typeface="Microsoft JhengHei UI Light" panose="020B0304030504040204" pitchFamily="34" charset="-120"/>
              </a:rPr>
              <a:t>Managing Access </a:t>
            </a:r>
          </a:p>
          <a:p>
            <a:pPr marL="285750" indent="-285750">
              <a:buClr>
                <a:schemeClr val="bg1">
                  <a:lumMod val="95000"/>
                </a:schemeClr>
              </a:buClr>
              <a:buFont typeface="Arial" panose="020B0604020202020204" pitchFamily="34" charset="0"/>
              <a:buChar char="•"/>
            </a:pPr>
            <a:r>
              <a:rPr lang="en-US" sz="2400" dirty="0">
                <a:solidFill>
                  <a:schemeClr val="bg1">
                    <a:lumMod val="85000"/>
                  </a:schemeClr>
                </a:solidFill>
                <a:latin typeface="Microsoft JhengHei UI Light" panose="020B0304030504040204" pitchFamily="34" charset="-120"/>
                <a:ea typeface="Microsoft JhengHei UI Light" panose="020B0304030504040204" pitchFamily="34" charset="-120"/>
              </a:rPr>
              <a:t>CRUD operations on Blobs from .NET </a:t>
            </a:r>
          </a:p>
          <a:p>
            <a:pPr>
              <a:buClr>
                <a:schemeClr val="bg1">
                  <a:lumMod val="95000"/>
                </a:schemeClr>
              </a:buClr>
            </a:pPr>
            <a:r>
              <a:rPr lang="en-US" sz="2400" dirty="0">
                <a:solidFill>
                  <a:schemeClr val="bg1">
                    <a:lumMod val="85000"/>
                  </a:schemeClr>
                </a:solidFill>
                <a:latin typeface="Microsoft JhengHei UI Light" panose="020B0304030504040204" pitchFamily="34" charset="-120"/>
                <a:ea typeface="Microsoft JhengHei UI Light" panose="020B0304030504040204" pitchFamily="34" charset="-120"/>
              </a:rPr>
              <a:t>    application</a:t>
            </a:r>
          </a:p>
          <a:p>
            <a:pPr marL="285750" indent="-285750">
              <a:buClr>
                <a:schemeClr val="bg1">
                  <a:lumMod val="95000"/>
                </a:schemeClr>
              </a:buClr>
              <a:buFont typeface="Arial" panose="020B0604020202020204" pitchFamily="34" charset="0"/>
              <a:buChar char="•"/>
            </a:pPr>
            <a:r>
              <a:rPr lang="en-US" sz="2400" dirty="0">
                <a:solidFill>
                  <a:schemeClr val="bg1">
                    <a:lumMod val="85000"/>
                  </a:schemeClr>
                </a:solidFill>
                <a:latin typeface="Microsoft JhengHei UI Light" panose="020B0304030504040204" pitchFamily="34" charset="-120"/>
                <a:ea typeface="Microsoft JhengHei UI Light" panose="020B0304030504040204" pitchFamily="34" charset="-120"/>
              </a:rPr>
              <a:t>CRUD operations on Containers from</a:t>
            </a:r>
          </a:p>
          <a:p>
            <a:pPr>
              <a:buClr>
                <a:schemeClr val="bg1">
                  <a:lumMod val="95000"/>
                </a:schemeClr>
              </a:buClr>
            </a:pPr>
            <a:r>
              <a:rPr lang="en-US" sz="2400" dirty="0">
                <a:solidFill>
                  <a:schemeClr val="bg1">
                    <a:lumMod val="85000"/>
                  </a:schemeClr>
                </a:solidFill>
                <a:latin typeface="Microsoft JhengHei UI Light" panose="020B0304030504040204" pitchFamily="34" charset="-120"/>
                <a:ea typeface="Microsoft JhengHei UI Light" panose="020B0304030504040204" pitchFamily="34" charset="-120"/>
              </a:rPr>
              <a:t>    .NET Application</a:t>
            </a:r>
          </a:p>
          <a:p>
            <a:pPr marL="285750" indent="-285750">
              <a:buClr>
                <a:schemeClr val="bg1">
                  <a:lumMod val="95000"/>
                </a:schemeClr>
              </a:buClr>
              <a:buFont typeface="Arial" panose="020B0604020202020204" pitchFamily="34" charset="0"/>
              <a:buChar char="•"/>
            </a:pPr>
            <a:r>
              <a:rPr lang="en-US" sz="2400" dirty="0">
                <a:solidFill>
                  <a:schemeClr val="bg1">
                    <a:lumMod val="85000"/>
                  </a:schemeClr>
                </a:solidFill>
                <a:latin typeface="Microsoft JhengHei UI Light" panose="020B0304030504040204" pitchFamily="34" charset="-120"/>
                <a:ea typeface="Microsoft JhengHei UI Light" panose="020B0304030504040204" pitchFamily="34" charset="-120"/>
              </a:rPr>
              <a:t>Blob Metadata</a:t>
            </a:r>
          </a:p>
          <a:p>
            <a:pPr marL="285750" indent="-285750">
              <a:buClr>
                <a:schemeClr val="bg1">
                  <a:lumMod val="95000"/>
                </a:schemeClr>
              </a:buClr>
              <a:buFont typeface="Arial" panose="020B0604020202020204" pitchFamily="34" charset="0"/>
              <a:buChar char="•"/>
            </a:pPr>
            <a:r>
              <a:rPr lang="en-US" sz="2400" dirty="0">
                <a:solidFill>
                  <a:schemeClr val="bg1">
                    <a:lumMod val="85000"/>
                  </a:schemeClr>
                </a:solidFill>
                <a:latin typeface="Microsoft JhengHei UI Light" panose="020B0304030504040204" pitchFamily="34" charset="-120"/>
                <a:ea typeface="Microsoft JhengHei UI Light" panose="020B0304030504040204" pitchFamily="34" charset="-120"/>
              </a:rPr>
              <a:t>Securing using SAS Token</a:t>
            </a:r>
          </a:p>
        </p:txBody>
      </p:sp>
      <p:pic>
        <p:nvPicPr>
          <p:cNvPr id="12" name="Picture 11" descr="Icon&#10;&#10;Description automatically generated">
            <a:extLst>
              <a:ext uri="{FF2B5EF4-FFF2-40B4-BE49-F238E27FC236}">
                <a16:creationId xmlns:a16="http://schemas.microsoft.com/office/drawing/2014/main" id="{6D1851AB-8575-4A29-A3AB-C1F4F8935430}"/>
              </a:ext>
            </a:extLst>
          </p:cNvPr>
          <p:cNvPicPr>
            <a:picLocks noChangeAspect="1"/>
          </p:cNvPicPr>
          <p:nvPr/>
        </p:nvPicPr>
        <p:blipFill>
          <a:blip r:embed="rId3"/>
          <a:stretch>
            <a:fillRect/>
          </a:stretch>
        </p:blipFill>
        <p:spPr>
          <a:xfrm>
            <a:off x="236946" y="1374710"/>
            <a:ext cx="1962246" cy="1962246"/>
          </a:xfrm>
          <a:prstGeom prst="rect">
            <a:avLst/>
          </a:prstGeom>
        </p:spPr>
      </p:pic>
      <p:sp>
        <p:nvSpPr>
          <p:cNvPr id="14" name="Google Shape;19784;p44">
            <a:extLst>
              <a:ext uri="{FF2B5EF4-FFF2-40B4-BE49-F238E27FC236}">
                <a16:creationId xmlns:a16="http://schemas.microsoft.com/office/drawing/2014/main" id="{A656C13B-7C61-4A4F-9CC1-22C4C15EA12C}"/>
              </a:ext>
            </a:extLst>
          </p:cNvPr>
          <p:cNvSpPr txBox="1">
            <a:spLocks/>
          </p:cNvSpPr>
          <p:nvPr/>
        </p:nvSpPr>
        <p:spPr>
          <a:xfrm>
            <a:off x="167058" y="3388698"/>
            <a:ext cx="2121739" cy="66862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708EC0"/>
              </a:buClr>
              <a:buSzPts val="5200"/>
              <a:buFont typeface="Big Shoulders Text"/>
              <a:buNone/>
              <a:defRPr sz="6000" b="0" i="0" u="none" strike="noStrike" cap="none">
                <a:solidFill>
                  <a:srgbClr val="708EC0"/>
                </a:solidFill>
                <a:latin typeface="Big Shoulders Text"/>
                <a:ea typeface="Big Shoulders Text"/>
                <a:cs typeface="Big Shoulders Text"/>
                <a:sym typeface="Big Shoulders Text"/>
              </a:defRPr>
            </a:lvl1pPr>
            <a:lvl2pPr marR="0" lvl="1"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2pPr>
            <a:lvl3pPr marR="0" lvl="2"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3pPr>
            <a:lvl4pPr marR="0" lvl="3"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4pPr>
            <a:lvl5pPr marR="0" lvl="4"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5pPr>
            <a:lvl6pPr marR="0" lvl="5"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6pPr>
            <a:lvl7pPr marR="0" lvl="6"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7pPr>
            <a:lvl8pPr marR="0" lvl="7"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8pPr>
            <a:lvl9pPr marR="0" lvl="8"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9pPr>
          </a:lstStyle>
          <a:p>
            <a:r>
              <a:rPr lang="en-US" sz="2600" dirty="0">
                <a:solidFill>
                  <a:srgbClr val="EF3E5B"/>
                </a:solidFill>
              </a:rPr>
              <a:t>Blob Storage</a:t>
            </a:r>
          </a:p>
        </p:txBody>
      </p:sp>
    </p:spTree>
    <p:extLst>
      <p:ext uri="{BB962C8B-B14F-4D97-AF65-F5344CB8AC3E}">
        <p14:creationId xmlns:p14="http://schemas.microsoft.com/office/powerpoint/2010/main" val="13295997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randombar(horizontal)">
                                      <p:cBhvr>
                                        <p:cTn id="13" dur="500"/>
                                        <p:tgtEl>
                                          <p:spTgt spid="12"/>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randombar(horizontal)">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21" dur="500"/>
                                        <p:tgtEl>
                                          <p:spTgt spid="11">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11">
                                            <p:txEl>
                                              <p:pRg st="1" end="1"/>
                                            </p:txEl>
                                          </p:spTgt>
                                        </p:tgtEl>
                                        <p:attrNameLst>
                                          <p:attrName>style.visibility</p:attrName>
                                        </p:attrNameLst>
                                      </p:cBhvr>
                                      <p:to>
                                        <p:strVal val="visible"/>
                                      </p:to>
                                    </p:set>
                                    <p:animEffect transition="in" filter="randombar(horizontal)">
                                      <p:cBhvr>
                                        <p:cTn id="26" dur="500"/>
                                        <p:tgtEl>
                                          <p:spTgt spid="11">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11">
                                            <p:txEl>
                                              <p:pRg st="2" end="2"/>
                                            </p:txEl>
                                          </p:spTgt>
                                        </p:tgtEl>
                                        <p:attrNameLst>
                                          <p:attrName>style.visibility</p:attrName>
                                        </p:attrNameLst>
                                      </p:cBhvr>
                                      <p:to>
                                        <p:strVal val="visible"/>
                                      </p:to>
                                    </p:set>
                                    <p:animEffect transition="in" filter="randombar(horizontal)">
                                      <p:cBhvr>
                                        <p:cTn id="31" dur="500"/>
                                        <p:tgtEl>
                                          <p:spTgt spid="11">
                                            <p:txEl>
                                              <p:pRg st="2" end="2"/>
                                            </p:txEl>
                                          </p:spTgt>
                                        </p:tgtEl>
                                      </p:cBhvr>
                                    </p:animEffect>
                                  </p:childTnLst>
                                </p:cTn>
                              </p:par>
                              <p:par>
                                <p:cTn id="32" presetID="14" presetClass="entr" presetSubtype="10" fill="hold" nodeType="withEffect">
                                  <p:stCondLst>
                                    <p:cond delay="0"/>
                                  </p:stCondLst>
                                  <p:childTnLst>
                                    <p:set>
                                      <p:cBhvr>
                                        <p:cTn id="33" dur="1" fill="hold">
                                          <p:stCondLst>
                                            <p:cond delay="0"/>
                                          </p:stCondLst>
                                        </p:cTn>
                                        <p:tgtEl>
                                          <p:spTgt spid="11">
                                            <p:txEl>
                                              <p:pRg st="3" end="3"/>
                                            </p:txEl>
                                          </p:spTgt>
                                        </p:tgtEl>
                                        <p:attrNameLst>
                                          <p:attrName>style.visibility</p:attrName>
                                        </p:attrNameLst>
                                      </p:cBhvr>
                                      <p:to>
                                        <p:strVal val="visible"/>
                                      </p:to>
                                    </p:set>
                                    <p:animEffect transition="in" filter="randombar(horizontal)">
                                      <p:cBhvr>
                                        <p:cTn id="34" dur="500"/>
                                        <p:tgtEl>
                                          <p:spTgt spid="11">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11">
                                            <p:txEl>
                                              <p:pRg st="4" end="4"/>
                                            </p:txEl>
                                          </p:spTgt>
                                        </p:tgtEl>
                                        <p:attrNameLst>
                                          <p:attrName>style.visibility</p:attrName>
                                        </p:attrNameLst>
                                      </p:cBhvr>
                                      <p:to>
                                        <p:strVal val="visible"/>
                                      </p:to>
                                    </p:set>
                                    <p:animEffect transition="in" filter="randombar(horizontal)">
                                      <p:cBhvr>
                                        <p:cTn id="39" dur="500"/>
                                        <p:tgtEl>
                                          <p:spTgt spid="11">
                                            <p:txEl>
                                              <p:pRg st="4" end="4"/>
                                            </p:txEl>
                                          </p:spTgt>
                                        </p:tgtEl>
                                      </p:cBhvr>
                                    </p:animEffect>
                                  </p:childTnLst>
                                </p:cTn>
                              </p:par>
                              <p:par>
                                <p:cTn id="40" presetID="14" presetClass="entr" presetSubtype="10" fill="hold" nodeType="withEffect">
                                  <p:stCondLst>
                                    <p:cond delay="0"/>
                                  </p:stCondLst>
                                  <p:childTnLst>
                                    <p:set>
                                      <p:cBhvr>
                                        <p:cTn id="41" dur="1" fill="hold">
                                          <p:stCondLst>
                                            <p:cond delay="0"/>
                                          </p:stCondLst>
                                        </p:cTn>
                                        <p:tgtEl>
                                          <p:spTgt spid="11">
                                            <p:txEl>
                                              <p:pRg st="5" end="5"/>
                                            </p:txEl>
                                          </p:spTgt>
                                        </p:tgtEl>
                                        <p:attrNameLst>
                                          <p:attrName>style.visibility</p:attrName>
                                        </p:attrNameLst>
                                      </p:cBhvr>
                                      <p:to>
                                        <p:strVal val="visible"/>
                                      </p:to>
                                    </p:set>
                                    <p:animEffect transition="in" filter="randombar(horizontal)">
                                      <p:cBhvr>
                                        <p:cTn id="42" dur="500"/>
                                        <p:tgtEl>
                                          <p:spTgt spid="11">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11">
                                            <p:txEl>
                                              <p:pRg st="6" end="6"/>
                                            </p:txEl>
                                          </p:spTgt>
                                        </p:tgtEl>
                                        <p:attrNameLst>
                                          <p:attrName>style.visibility</p:attrName>
                                        </p:attrNameLst>
                                      </p:cBhvr>
                                      <p:to>
                                        <p:strVal val="visible"/>
                                      </p:to>
                                    </p:set>
                                    <p:animEffect transition="in" filter="randombar(horizontal)">
                                      <p:cBhvr>
                                        <p:cTn id="47" dur="500"/>
                                        <p:tgtEl>
                                          <p:spTgt spid="11">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nodeType="clickEffect">
                                  <p:stCondLst>
                                    <p:cond delay="0"/>
                                  </p:stCondLst>
                                  <p:childTnLst>
                                    <p:set>
                                      <p:cBhvr>
                                        <p:cTn id="51" dur="1" fill="hold">
                                          <p:stCondLst>
                                            <p:cond delay="0"/>
                                          </p:stCondLst>
                                        </p:cTn>
                                        <p:tgtEl>
                                          <p:spTgt spid="11">
                                            <p:txEl>
                                              <p:pRg st="7" end="7"/>
                                            </p:txEl>
                                          </p:spTgt>
                                        </p:tgtEl>
                                        <p:attrNameLst>
                                          <p:attrName>style.visibility</p:attrName>
                                        </p:attrNameLst>
                                      </p:cBhvr>
                                      <p:to>
                                        <p:strVal val="visible"/>
                                      </p:to>
                                    </p:set>
                                    <p:animEffect transition="in" filter="randombar(horizontal)">
                                      <p:cBhvr>
                                        <p:cTn id="52" dur="500"/>
                                        <p:tgtEl>
                                          <p:spTgt spid="1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57311B63-7694-4621-9669-07EB411FA784}"/>
              </a:ext>
            </a:extLst>
          </p:cNvPr>
          <p:cNvCxnSpPr/>
          <p:nvPr/>
        </p:nvCxnSpPr>
        <p:spPr>
          <a:xfrm>
            <a:off x="2733795" y="617684"/>
            <a:ext cx="0" cy="4269393"/>
          </a:xfrm>
          <a:prstGeom prst="line">
            <a:avLst/>
          </a:prstGeom>
          <a:ln w="19050">
            <a:solidFill>
              <a:srgbClr val="EF3E5B"/>
            </a:solidFill>
          </a:ln>
        </p:spPr>
        <p:style>
          <a:lnRef idx="1">
            <a:schemeClr val="accent4"/>
          </a:lnRef>
          <a:fillRef idx="0">
            <a:schemeClr val="accent4"/>
          </a:fillRef>
          <a:effectRef idx="0">
            <a:schemeClr val="accent4"/>
          </a:effectRef>
          <a:fontRef idx="minor">
            <a:schemeClr val="tx1"/>
          </a:fontRef>
        </p:style>
      </p:cxnSp>
      <p:pic>
        <p:nvPicPr>
          <p:cNvPr id="6" name="Picture 5" descr="Icon&#10;&#10;Description automatically generated">
            <a:extLst>
              <a:ext uri="{FF2B5EF4-FFF2-40B4-BE49-F238E27FC236}">
                <a16:creationId xmlns:a16="http://schemas.microsoft.com/office/drawing/2014/main" id="{694279C0-3FF5-41F7-9A50-EE2D4620CF91}"/>
              </a:ext>
            </a:extLst>
          </p:cNvPr>
          <p:cNvPicPr>
            <a:picLocks noChangeAspect="1"/>
          </p:cNvPicPr>
          <p:nvPr/>
        </p:nvPicPr>
        <p:blipFill>
          <a:blip r:embed="rId3"/>
          <a:stretch>
            <a:fillRect/>
          </a:stretch>
        </p:blipFill>
        <p:spPr>
          <a:xfrm>
            <a:off x="722151" y="1920562"/>
            <a:ext cx="1302376" cy="1302376"/>
          </a:xfrm>
          <a:prstGeom prst="rect">
            <a:avLst/>
          </a:prstGeom>
        </p:spPr>
      </p:pic>
      <p:sp>
        <p:nvSpPr>
          <p:cNvPr id="7" name="Google Shape;19784;p44">
            <a:extLst>
              <a:ext uri="{FF2B5EF4-FFF2-40B4-BE49-F238E27FC236}">
                <a16:creationId xmlns:a16="http://schemas.microsoft.com/office/drawing/2014/main" id="{184B6697-83C7-404F-8965-A50B2F1129EF}"/>
              </a:ext>
            </a:extLst>
          </p:cNvPr>
          <p:cNvSpPr txBox="1">
            <a:spLocks/>
          </p:cNvSpPr>
          <p:nvPr/>
        </p:nvSpPr>
        <p:spPr>
          <a:xfrm>
            <a:off x="312470" y="3426615"/>
            <a:ext cx="2121739" cy="66862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708EC0"/>
              </a:buClr>
              <a:buSzPts val="2000"/>
              <a:buFont typeface="Big Shoulders Text"/>
              <a:buNone/>
              <a:defRPr sz="2000" b="0" i="0" u="none" strike="noStrike" cap="none">
                <a:solidFill>
                  <a:srgbClr val="708EC0"/>
                </a:solidFill>
                <a:latin typeface="Big Shoulders Text"/>
                <a:ea typeface="Big Shoulders Text"/>
                <a:cs typeface="Big Shoulders Text"/>
                <a:sym typeface="Big Shoulders Text"/>
              </a:defRPr>
            </a:lvl1pPr>
            <a:lvl2pPr marR="0" lvl="1"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2pPr>
            <a:lvl3pPr marR="0" lvl="2"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3pPr>
            <a:lvl4pPr marR="0" lvl="3"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4pPr>
            <a:lvl5pPr marR="0" lvl="4"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5pPr>
            <a:lvl6pPr marR="0" lvl="5"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6pPr>
            <a:lvl7pPr marR="0" lvl="6"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7pPr>
            <a:lvl8pPr marR="0" lvl="7"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8pPr>
            <a:lvl9pPr marR="0" lvl="8"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9pPr>
          </a:lstStyle>
          <a:p>
            <a:r>
              <a:rPr lang="en-US" sz="2600" dirty="0">
                <a:solidFill>
                  <a:srgbClr val="EF3E5B"/>
                </a:solidFill>
              </a:rPr>
              <a:t>Azure Functions</a:t>
            </a:r>
          </a:p>
        </p:txBody>
      </p:sp>
      <p:sp>
        <p:nvSpPr>
          <p:cNvPr id="2" name="TextBox 1">
            <a:extLst>
              <a:ext uri="{FF2B5EF4-FFF2-40B4-BE49-F238E27FC236}">
                <a16:creationId xmlns:a16="http://schemas.microsoft.com/office/drawing/2014/main" id="{E9ACEE02-8B8C-451D-A292-441AEFE42BEF}"/>
              </a:ext>
            </a:extLst>
          </p:cNvPr>
          <p:cNvSpPr txBox="1"/>
          <p:nvPr/>
        </p:nvSpPr>
        <p:spPr>
          <a:xfrm>
            <a:off x="2912534" y="1666240"/>
            <a:ext cx="6159058" cy="1938992"/>
          </a:xfrm>
          <a:prstGeom prst="rect">
            <a:avLst/>
          </a:prstGeom>
          <a:noFill/>
        </p:spPr>
        <p:txBody>
          <a:bodyPr wrap="none" rtlCol="0">
            <a:spAutoFit/>
          </a:bodyPr>
          <a:lstStyle/>
          <a:p>
            <a:pPr marL="285750" indent="-285750">
              <a:buClr>
                <a:schemeClr val="accent4"/>
              </a:buClr>
              <a:buFont typeface="Arial" panose="020B0604020202020204" pitchFamily="34" charset="0"/>
              <a:buChar char="•"/>
            </a:pPr>
            <a:r>
              <a:rPr lang="en-US" sz="2400" dirty="0">
                <a:solidFill>
                  <a:srgbClr val="C60C84"/>
                </a:solidFill>
              </a:rPr>
              <a:t>Function as a Service</a:t>
            </a:r>
          </a:p>
          <a:p>
            <a:pPr>
              <a:buClr>
                <a:schemeClr val="accent4"/>
              </a:buClr>
            </a:pPr>
            <a:endParaRPr lang="en-US" sz="2400" dirty="0">
              <a:solidFill>
                <a:srgbClr val="C60C84"/>
              </a:solidFill>
            </a:endParaRPr>
          </a:p>
          <a:p>
            <a:pPr marL="285750" indent="-285750">
              <a:buClr>
                <a:schemeClr val="accent4"/>
              </a:buClr>
              <a:buFont typeface="Arial" panose="020B0604020202020204" pitchFamily="34" charset="0"/>
              <a:buChar char="•"/>
            </a:pPr>
            <a:r>
              <a:rPr lang="en-US" sz="2400" dirty="0">
                <a:solidFill>
                  <a:srgbClr val="C60C84"/>
                </a:solidFill>
              </a:rPr>
              <a:t>Azure Function = Code + Events</a:t>
            </a:r>
          </a:p>
          <a:p>
            <a:pPr>
              <a:buClr>
                <a:schemeClr val="accent4"/>
              </a:buClr>
            </a:pPr>
            <a:endParaRPr lang="en-US" sz="2400" dirty="0">
              <a:solidFill>
                <a:srgbClr val="C60C84"/>
              </a:solidFill>
            </a:endParaRPr>
          </a:p>
          <a:p>
            <a:pPr marL="285750" indent="-285750">
              <a:buClr>
                <a:schemeClr val="accent4"/>
              </a:buClr>
              <a:buFont typeface="Arial" panose="020B0604020202020204" pitchFamily="34" charset="0"/>
              <a:buChar char="•"/>
            </a:pPr>
            <a:r>
              <a:rPr lang="en-US" sz="2400" dirty="0">
                <a:solidFill>
                  <a:srgbClr val="C60C84"/>
                </a:solidFill>
              </a:rPr>
              <a:t>Supports different programming language</a:t>
            </a:r>
          </a:p>
        </p:txBody>
      </p:sp>
    </p:spTree>
    <p:extLst>
      <p:ext uri="{BB962C8B-B14F-4D97-AF65-F5344CB8AC3E}">
        <p14:creationId xmlns:p14="http://schemas.microsoft.com/office/powerpoint/2010/main" val="410239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0" dur="500"/>
                                        <p:tgtEl>
                                          <p:spTgt spid="2">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57311B63-7694-4621-9669-07EB411FA784}"/>
              </a:ext>
            </a:extLst>
          </p:cNvPr>
          <p:cNvCxnSpPr/>
          <p:nvPr/>
        </p:nvCxnSpPr>
        <p:spPr>
          <a:xfrm>
            <a:off x="2733795" y="617684"/>
            <a:ext cx="0" cy="4269393"/>
          </a:xfrm>
          <a:prstGeom prst="line">
            <a:avLst/>
          </a:prstGeom>
          <a:ln w="19050">
            <a:solidFill>
              <a:srgbClr val="EF3E5B"/>
            </a:solidFill>
          </a:ln>
        </p:spPr>
        <p:style>
          <a:lnRef idx="1">
            <a:schemeClr val="accent4"/>
          </a:lnRef>
          <a:fillRef idx="0">
            <a:schemeClr val="accent4"/>
          </a:fillRef>
          <a:effectRef idx="0">
            <a:schemeClr val="accent4"/>
          </a:effectRef>
          <a:fontRef idx="minor">
            <a:schemeClr val="tx1"/>
          </a:fontRef>
        </p:style>
      </p:cxnSp>
      <p:pic>
        <p:nvPicPr>
          <p:cNvPr id="6" name="Picture 5" descr="Icon&#10;&#10;Description automatically generated">
            <a:extLst>
              <a:ext uri="{FF2B5EF4-FFF2-40B4-BE49-F238E27FC236}">
                <a16:creationId xmlns:a16="http://schemas.microsoft.com/office/drawing/2014/main" id="{694279C0-3FF5-41F7-9A50-EE2D4620CF91}"/>
              </a:ext>
            </a:extLst>
          </p:cNvPr>
          <p:cNvPicPr>
            <a:picLocks noChangeAspect="1"/>
          </p:cNvPicPr>
          <p:nvPr/>
        </p:nvPicPr>
        <p:blipFill>
          <a:blip r:embed="rId3"/>
          <a:stretch>
            <a:fillRect/>
          </a:stretch>
        </p:blipFill>
        <p:spPr>
          <a:xfrm>
            <a:off x="722151" y="1920562"/>
            <a:ext cx="1302376" cy="1302376"/>
          </a:xfrm>
          <a:prstGeom prst="rect">
            <a:avLst/>
          </a:prstGeom>
        </p:spPr>
      </p:pic>
      <p:sp>
        <p:nvSpPr>
          <p:cNvPr id="7" name="Google Shape;19784;p44">
            <a:extLst>
              <a:ext uri="{FF2B5EF4-FFF2-40B4-BE49-F238E27FC236}">
                <a16:creationId xmlns:a16="http://schemas.microsoft.com/office/drawing/2014/main" id="{184B6697-83C7-404F-8965-A50B2F1129EF}"/>
              </a:ext>
            </a:extLst>
          </p:cNvPr>
          <p:cNvSpPr txBox="1">
            <a:spLocks/>
          </p:cNvSpPr>
          <p:nvPr/>
        </p:nvSpPr>
        <p:spPr>
          <a:xfrm>
            <a:off x="312470" y="3426615"/>
            <a:ext cx="2121739" cy="66862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708EC0"/>
              </a:buClr>
              <a:buSzPts val="2000"/>
              <a:buFont typeface="Big Shoulders Text"/>
              <a:buNone/>
              <a:defRPr sz="2000" b="0" i="0" u="none" strike="noStrike" cap="none">
                <a:solidFill>
                  <a:srgbClr val="708EC0"/>
                </a:solidFill>
                <a:latin typeface="Big Shoulders Text"/>
                <a:ea typeface="Big Shoulders Text"/>
                <a:cs typeface="Big Shoulders Text"/>
                <a:sym typeface="Big Shoulders Text"/>
              </a:defRPr>
            </a:lvl1pPr>
            <a:lvl2pPr marR="0" lvl="1"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2pPr>
            <a:lvl3pPr marR="0" lvl="2"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3pPr>
            <a:lvl4pPr marR="0" lvl="3"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4pPr>
            <a:lvl5pPr marR="0" lvl="4"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5pPr>
            <a:lvl6pPr marR="0" lvl="5"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6pPr>
            <a:lvl7pPr marR="0" lvl="6"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7pPr>
            <a:lvl8pPr marR="0" lvl="7"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8pPr>
            <a:lvl9pPr marR="0" lvl="8"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9pPr>
          </a:lstStyle>
          <a:p>
            <a:r>
              <a:rPr lang="en-US" sz="2600" dirty="0">
                <a:solidFill>
                  <a:srgbClr val="EF3E5B"/>
                </a:solidFill>
              </a:rPr>
              <a:t>TRIGGERS</a:t>
            </a:r>
          </a:p>
        </p:txBody>
      </p:sp>
      <p:sp>
        <p:nvSpPr>
          <p:cNvPr id="2" name="TextBox 1">
            <a:extLst>
              <a:ext uri="{FF2B5EF4-FFF2-40B4-BE49-F238E27FC236}">
                <a16:creationId xmlns:a16="http://schemas.microsoft.com/office/drawing/2014/main" id="{E9ACEE02-8B8C-451D-A292-441AEFE42BEF}"/>
              </a:ext>
            </a:extLst>
          </p:cNvPr>
          <p:cNvSpPr txBox="1"/>
          <p:nvPr/>
        </p:nvSpPr>
        <p:spPr>
          <a:xfrm>
            <a:off x="3600048" y="1065636"/>
            <a:ext cx="1056700" cy="461665"/>
          </a:xfrm>
          <a:prstGeom prst="rect">
            <a:avLst/>
          </a:prstGeom>
          <a:noFill/>
        </p:spPr>
        <p:txBody>
          <a:bodyPr wrap="none" rtlCol="0">
            <a:spAutoFit/>
          </a:bodyPr>
          <a:lstStyle/>
          <a:p>
            <a:pPr>
              <a:buClr>
                <a:schemeClr val="accent4"/>
              </a:buClr>
            </a:pPr>
            <a:r>
              <a:rPr lang="en-US" sz="2400" dirty="0">
                <a:solidFill>
                  <a:srgbClr val="C60C84"/>
                </a:solidFill>
              </a:rPr>
              <a:t> Timer</a:t>
            </a:r>
          </a:p>
        </p:txBody>
      </p:sp>
      <p:pic>
        <p:nvPicPr>
          <p:cNvPr id="4" name="Picture 3" descr="Icon&#10;&#10;Description automatically generated">
            <a:extLst>
              <a:ext uri="{FF2B5EF4-FFF2-40B4-BE49-F238E27FC236}">
                <a16:creationId xmlns:a16="http://schemas.microsoft.com/office/drawing/2014/main" id="{BB8D4D7A-9FFF-4822-AC97-BE2275F9E248}"/>
              </a:ext>
            </a:extLst>
          </p:cNvPr>
          <p:cNvPicPr>
            <a:picLocks noChangeAspect="1"/>
          </p:cNvPicPr>
          <p:nvPr/>
        </p:nvPicPr>
        <p:blipFill>
          <a:blip r:embed="rId4"/>
          <a:stretch>
            <a:fillRect/>
          </a:stretch>
        </p:blipFill>
        <p:spPr>
          <a:xfrm>
            <a:off x="3046122" y="920210"/>
            <a:ext cx="615371" cy="615371"/>
          </a:xfrm>
          <a:prstGeom prst="rect">
            <a:avLst/>
          </a:prstGeom>
        </p:spPr>
      </p:pic>
      <p:pic>
        <p:nvPicPr>
          <p:cNvPr id="8" name="Picture 7" descr="Icon&#10;&#10;Description automatically generated">
            <a:extLst>
              <a:ext uri="{FF2B5EF4-FFF2-40B4-BE49-F238E27FC236}">
                <a16:creationId xmlns:a16="http://schemas.microsoft.com/office/drawing/2014/main" id="{43B044C4-CA8E-4A08-B074-5BABD3601262}"/>
              </a:ext>
            </a:extLst>
          </p:cNvPr>
          <p:cNvPicPr>
            <a:picLocks noChangeAspect="1"/>
          </p:cNvPicPr>
          <p:nvPr/>
        </p:nvPicPr>
        <p:blipFill>
          <a:blip r:embed="rId5"/>
          <a:stretch>
            <a:fillRect/>
          </a:stretch>
        </p:blipFill>
        <p:spPr>
          <a:xfrm>
            <a:off x="3033380" y="1889917"/>
            <a:ext cx="566668" cy="566668"/>
          </a:xfrm>
          <a:prstGeom prst="rect">
            <a:avLst/>
          </a:prstGeom>
        </p:spPr>
      </p:pic>
      <p:pic>
        <p:nvPicPr>
          <p:cNvPr id="11" name="Picture 10" descr="Icon&#10;&#10;Description automatically generated">
            <a:extLst>
              <a:ext uri="{FF2B5EF4-FFF2-40B4-BE49-F238E27FC236}">
                <a16:creationId xmlns:a16="http://schemas.microsoft.com/office/drawing/2014/main" id="{CB9E578C-9195-4A72-9C1C-92498A17407B}"/>
              </a:ext>
            </a:extLst>
          </p:cNvPr>
          <p:cNvPicPr>
            <a:picLocks noChangeAspect="1"/>
          </p:cNvPicPr>
          <p:nvPr/>
        </p:nvPicPr>
        <p:blipFill>
          <a:blip r:embed="rId6"/>
          <a:stretch>
            <a:fillRect/>
          </a:stretch>
        </p:blipFill>
        <p:spPr>
          <a:xfrm>
            <a:off x="3033380" y="2711269"/>
            <a:ext cx="566668" cy="566668"/>
          </a:xfrm>
          <a:prstGeom prst="rect">
            <a:avLst/>
          </a:prstGeom>
        </p:spPr>
      </p:pic>
      <p:pic>
        <p:nvPicPr>
          <p:cNvPr id="13" name="Picture 12" descr="Icon&#10;&#10;Description automatically generated">
            <a:extLst>
              <a:ext uri="{FF2B5EF4-FFF2-40B4-BE49-F238E27FC236}">
                <a16:creationId xmlns:a16="http://schemas.microsoft.com/office/drawing/2014/main" id="{DFCA687E-0829-45CB-9C74-86903FA64859}"/>
              </a:ext>
            </a:extLst>
          </p:cNvPr>
          <p:cNvPicPr>
            <a:picLocks noChangeAspect="1"/>
          </p:cNvPicPr>
          <p:nvPr/>
        </p:nvPicPr>
        <p:blipFill>
          <a:blip r:embed="rId7"/>
          <a:stretch>
            <a:fillRect/>
          </a:stretch>
        </p:blipFill>
        <p:spPr>
          <a:xfrm>
            <a:off x="3033382" y="3632273"/>
            <a:ext cx="566666" cy="566666"/>
          </a:xfrm>
          <a:prstGeom prst="rect">
            <a:avLst/>
          </a:prstGeom>
        </p:spPr>
      </p:pic>
      <p:sp>
        <p:nvSpPr>
          <p:cNvPr id="14" name="TextBox 13">
            <a:extLst>
              <a:ext uri="{FF2B5EF4-FFF2-40B4-BE49-F238E27FC236}">
                <a16:creationId xmlns:a16="http://schemas.microsoft.com/office/drawing/2014/main" id="{367422A4-0070-45BE-8403-4364DE064A5E}"/>
              </a:ext>
            </a:extLst>
          </p:cNvPr>
          <p:cNvSpPr txBox="1"/>
          <p:nvPr/>
        </p:nvSpPr>
        <p:spPr>
          <a:xfrm>
            <a:off x="3690263" y="1942418"/>
            <a:ext cx="1435008" cy="461665"/>
          </a:xfrm>
          <a:prstGeom prst="rect">
            <a:avLst/>
          </a:prstGeom>
          <a:noFill/>
        </p:spPr>
        <p:txBody>
          <a:bodyPr wrap="none" rtlCol="0">
            <a:spAutoFit/>
          </a:bodyPr>
          <a:lstStyle/>
          <a:p>
            <a:r>
              <a:rPr lang="en-US" sz="2400" dirty="0">
                <a:solidFill>
                  <a:srgbClr val="C60C84"/>
                </a:solidFill>
              </a:rPr>
              <a:t>Message</a:t>
            </a:r>
          </a:p>
        </p:txBody>
      </p:sp>
      <p:sp>
        <p:nvSpPr>
          <p:cNvPr id="15" name="TextBox 14">
            <a:extLst>
              <a:ext uri="{FF2B5EF4-FFF2-40B4-BE49-F238E27FC236}">
                <a16:creationId xmlns:a16="http://schemas.microsoft.com/office/drawing/2014/main" id="{F20C04BA-DAAE-4B5B-8A64-7A4C861D9863}"/>
              </a:ext>
            </a:extLst>
          </p:cNvPr>
          <p:cNvSpPr txBox="1"/>
          <p:nvPr/>
        </p:nvSpPr>
        <p:spPr>
          <a:xfrm>
            <a:off x="3690263" y="2763770"/>
            <a:ext cx="2220480" cy="461665"/>
          </a:xfrm>
          <a:prstGeom prst="rect">
            <a:avLst/>
          </a:prstGeom>
          <a:noFill/>
        </p:spPr>
        <p:txBody>
          <a:bodyPr wrap="none" rtlCol="0">
            <a:spAutoFit/>
          </a:bodyPr>
          <a:lstStyle/>
          <a:p>
            <a:r>
              <a:rPr lang="en-US" sz="2400" dirty="0">
                <a:solidFill>
                  <a:srgbClr val="C60C84"/>
                </a:solidFill>
              </a:rPr>
              <a:t>HTTP Request</a:t>
            </a:r>
          </a:p>
        </p:txBody>
      </p:sp>
      <p:sp>
        <p:nvSpPr>
          <p:cNvPr id="16" name="TextBox 15">
            <a:extLst>
              <a:ext uri="{FF2B5EF4-FFF2-40B4-BE49-F238E27FC236}">
                <a16:creationId xmlns:a16="http://schemas.microsoft.com/office/drawing/2014/main" id="{99BF8D54-BE9A-43B8-A556-22E814110916}"/>
              </a:ext>
            </a:extLst>
          </p:cNvPr>
          <p:cNvSpPr txBox="1"/>
          <p:nvPr/>
        </p:nvSpPr>
        <p:spPr>
          <a:xfrm>
            <a:off x="3690263" y="3684774"/>
            <a:ext cx="5453737" cy="461665"/>
          </a:xfrm>
          <a:prstGeom prst="rect">
            <a:avLst/>
          </a:prstGeom>
          <a:noFill/>
        </p:spPr>
        <p:txBody>
          <a:bodyPr wrap="none" rtlCol="0">
            <a:spAutoFit/>
          </a:bodyPr>
          <a:lstStyle/>
          <a:p>
            <a:r>
              <a:rPr lang="en-US" sz="2400" dirty="0">
                <a:solidFill>
                  <a:srgbClr val="C60C84"/>
                </a:solidFill>
              </a:rPr>
              <a:t>Many More: Azure Blob, SendGrid etc.</a:t>
            </a:r>
          </a:p>
        </p:txBody>
      </p:sp>
    </p:spTree>
    <p:extLst>
      <p:ext uri="{BB962C8B-B14F-4D97-AF65-F5344CB8AC3E}">
        <p14:creationId xmlns:p14="http://schemas.microsoft.com/office/powerpoint/2010/main" val="16364635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randombar(horizontal)">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randombar(horizontal)">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randombar(horizontal)">
                                      <p:cBhvr>
                                        <p:cTn id="31" dur="500"/>
                                        <p:tgtEl>
                                          <p:spTgt spid="11"/>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randombar(horizontal)">
                                      <p:cBhvr>
                                        <p:cTn id="39" dur="500"/>
                                        <p:tgtEl>
                                          <p:spTgt spid="13"/>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randombar(horizontal)">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14" grpId="0"/>
      <p:bldP spid="15"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57311B63-7694-4621-9669-07EB411FA784}"/>
              </a:ext>
            </a:extLst>
          </p:cNvPr>
          <p:cNvCxnSpPr>
            <a:cxnSpLocks/>
          </p:cNvCxnSpPr>
          <p:nvPr/>
        </p:nvCxnSpPr>
        <p:spPr>
          <a:xfrm>
            <a:off x="2523821" y="830964"/>
            <a:ext cx="0" cy="4069659"/>
          </a:xfrm>
          <a:prstGeom prst="line">
            <a:avLst/>
          </a:prstGeom>
          <a:ln w="19050">
            <a:solidFill>
              <a:srgbClr val="EF3E5B"/>
            </a:solidFill>
          </a:ln>
        </p:spPr>
        <p:style>
          <a:lnRef idx="1">
            <a:schemeClr val="accent4"/>
          </a:lnRef>
          <a:fillRef idx="0">
            <a:schemeClr val="accent4"/>
          </a:fillRef>
          <a:effectRef idx="0">
            <a:schemeClr val="accent4"/>
          </a:effectRef>
          <a:fontRef idx="minor">
            <a:schemeClr val="tx1"/>
          </a:fontRef>
        </p:style>
      </p:cxnSp>
      <p:pic>
        <p:nvPicPr>
          <p:cNvPr id="6" name="Picture 5" descr="Icon&#10;&#10;Description automatically generated">
            <a:extLst>
              <a:ext uri="{FF2B5EF4-FFF2-40B4-BE49-F238E27FC236}">
                <a16:creationId xmlns:a16="http://schemas.microsoft.com/office/drawing/2014/main" id="{694279C0-3FF5-41F7-9A50-EE2D4620CF91}"/>
              </a:ext>
            </a:extLst>
          </p:cNvPr>
          <p:cNvPicPr>
            <a:picLocks noChangeAspect="1"/>
          </p:cNvPicPr>
          <p:nvPr/>
        </p:nvPicPr>
        <p:blipFill>
          <a:blip r:embed="rId3"/>
          <a:stretch>
            <a:fillRect/>
          </a:stretch>
        </p:blipFill>
        <p:spPr>
          <a:xfrm>
            <a:off x="722151" y="1920562"/>
            <a:ext cx="1302376" cy="1302376"/>
          </a:xfrm>
          <a:prstGeom prst="rect">
            <a:avLst/>
          </a:prstGeom>
        </p:spPr>
      </p:pic>
      <p:sp>
        <p:nvSpPr>
          <p:cNvPr id="7" name="Google Shape;19784;p44">
            <a:extLst>
              <a:ext uri="{FF2B5EF4-FFF2-40B4-BE49-F238E27FC236}">
                <a16:creationId xmlns:a16="http://schemas.microsoft.com/office/drawing/2014/main" id="{184B6697-83C7-404F-8965-A50B2F1129EF}"/>
              </a:ext>
            </a:extLst>
          </p:cNvPr>
          <p:cNvSpPr txBox="1">
            <a:spLocks/>
          </p:cNvSpPr>
          <p:nvPr/>
        </p:nvSpPr>
        <p:spPr>
          <a:xfrm>
            <a:off x="312470" y="3426615"/>
            <a:ext cx="2121739" cy="66862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708EC0"/>
              </a:buClr>
              <a:buSzPts val="2000"/>
              <a:buFont typeface="Big Shoulders Text"/>
              <a:buNone/>
              <a:defRPr sz="2000" b="0" i="0" u="none" strike="noStrike" cap="none">
                <a:solidFill>
                  <a:srgbClr val="708EC0"/>
                </a:solidFill>
                <a:latin typeface="Big Shoulders Text"/>
                <a:ea typeface="Big Shoulders Text"/>
                <a:cs typeface="Big Shoulders Text"/>
                <a:sym typeface="Big Shoulders Text"/>
              </a:defRPr>
            </a:lvl1pPr>
            <a:lvl2pPr marR="0" lvl="1"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2pPr>
            <a:lvl3pPr marR="0" lvl="2"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3pPr>
            <a:lvl4pPr marR="0" lvl="3"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4pPr>
            <a:lvl5pPr marR="0" lvl="4"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5pPr>
            <a:lvl6pPr marR="0" lvl="5"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6pPr>
            <a:lvl7pPr marR="0" lvl="6"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7pPr>
            <a:lvl8pPr marR="0" lvl="7"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8pPr>
            <a:lvl9pPr marR="0" lvl="8"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9pPr>
          </a:lstStyle>
          <a:p>
            <a:r>
              <a:rPr lang="en-US" sz="2600" dirty="0">
                <a:solidFill>
                  <a:srgbClr val="EF3E5B"/>
                </a:solidFill>
              </a:rPr>
              <a:t>Azure Functions</a:t>
            </a:r>
          </a:p>
        </p:txBody>
      </p:sp>
      <p:sp>
        <p:nvSpPr>
          <p:cNvPr id="2" name="TextBox 1">
            <a:extLst>
              <a:ext uri="{FF2B5EF4-FFF2-40B4-BE49-F238E27FC236}">
                <a16:creationId xmlns:a16="http://schemas.microsoft.com/office/drawing/2014/main" id="{E9ACEE02-8B8C-451D-A292-441AEFE42BEF}"/>
              </a:ext>
            </a:extLst>
          </p:cNvPr>
          <p:cNvSpPr txBox="1"/>
          <p:nvPr/>
        </p:nvSpPr>
        <p:spPr>
          <a:xfrm>
            <a:off x="2952882" y="1560944"/>
            <a:ext cx="6191118" cy="3323987"/>
          </a:xfrm>
          <a:prstGeom prst="rect">
            <a:avLst/>
          </a:prstGeom>
          <a:noFill/>
        </p:spPr>
        <p:txBody>
          <a:bodyPr wrap="none" rtlCol="0">
            <a:spAutoFit/>
          </a:bodyPr>
          <a:lstStyle/>
          <a:p>
            <a:pPr marL="285750" indent="-285750">
              <a:buClr>
                <a:schemeClr val="accent4"/>
              </a:buClr>
              <a:buFont typeface="Arial" panose="020B0604020202020204" pitchFamily="34" charset="0"/>
              <a:buChar char="•"/>
            </a:pPr>
            <a:r>
              <a:rPr lang="en-US" dirty="0">
                <a:solidFill>
                  <a:srgbClr val="C60C84"/>
                </a:solidFill>
              </a:rPr>
              <a:t>Azure functions are easier to write and deploy.</a:t>
            </a:r>
          </a:p>
          <a:p>
            <a:pPr>
              <a:buClr>
                <a:schemeClr val="accent4"/>
              </a:buClr>
            </a:pPr>
            <a:endParaRPr lang="en-US" dirty="0">
              <a:solidFill>
                <a:srgbClr val="C60C84"/>
              </a:solidFill>
            </a:endParaRPr>
          </a:p>
          <a:p>
            <a:pPr marL="285750" indent="-285750">
              <a:buClr>
                <a:schemeClr val="accent4"/>
              </a:buClr>
              <a:buFont typeface="Arial" panose="020B0604020202020204" pitchFamily="34" charset="0"/>
              <a:buChar char="•"/>
            </a:pPr>
            <a:r>
              <a:rPr lang="en-US" dirty="0">
                <a:solidFill>
                  <a:srgbClr val="C60C84"/>
                </a:solidFill>
              </a:rPr>
              <a:t>Lightweight and serverless.</a:t>
            </a:r>
          </a:p>
          <a:p>
            <a:pPr marL="285750" indent="-285750">
              <a:buClr>
                <a:schemeClr val="accent4"/>
              </a:buClr>
              <a:buFont typeface="Arial" panose="020B0604020202020204" pitchFamily="34" charset="0"/>
              <a:buChar char="•"/>
            </a:pPr>
            <a:endParaRPr lang="en-US" dirty="0">
              <a:solidFill>
                <a:srgbClr val="C60C84"/>
              </a:solidFill>
            </a:endParaRPr>
          </a:p>
          <a:p>
            <a:pPr marL="285750" indent="-285750">
              <a:buClr>
                <a:schemeClr val="accent4"/>
              </a:buClr>
              <a:buFont typeface="Arial" panose="020B0604020202020204" pitchFamily="34" charset="0"/>
              <a:buChar char="•"/>
            </a:pPr>
            <a:r>
              <a:rPr lang="en-US" dirty="0">
                <a:solidFill>
                  <a:srgbClr val="C60C84"/>
                </a:solidFill>
              </a:rPr>
              <a:t>Azure functions are fast to execute</a:t>
            </a:r>
          </a:p>
          <a:p>
            <a:pPr marL="285750" indent="-285750">
              <a:buClr>
                <a:schemeClr val="accent4"/>
              </a:buClr>
              <a:buFont typeface="Arial" panose="020B0604020202020204" pitchFamily="34" charset="0"/>
              <a:buChar char="•"/>
            </a:pPr>
            <a:endParaRPr lang="en-US" dirty="0">
              <a:solidFill>
                <a:srgbClr val="C60C84"/>
              </a:solidFill>
            </a:endParaRPr>
          </a:p>
          <a:p>
            <a:pPr marL="285750" indent="-285750">
              <a:buClr>
                <a:schemeClr val="accent4"/>
              </a:buClr>
              <a:buFont typeface="Arial" panose="020B0604020202020204" pitchFamily="34" charset="0"/>
              <a:buChar char="•"/>
            </a:pPr>
            <a:r>
              <a:rPr lang="en-US" dirty="0">
                <a:solidFill>
                  <a:srgbClr val="C60C84"/>
                </a:solidFill>
              </a:rPr>
              <a:t>Azure functions are compute-on-demand and that is scalable. </a:t>
            </a:r>
          </a:p>
          <a:p>
            <a:pPr marL="285750" indent="-285750">
              <a:buClr>
                <a:schemeClr val="accent4"/>
              </a:buClr>
              <a:buFont typeface="Arial" panose="020B0604020202020204" pitchFamily="34" charset="0"/>
              <a:buChar char="•"/>
            </a:pPr>
            <a:endParaRPr lang="en-US" dirty="0">
              <a:solidFill>
                <a:srgbClr val="C60C84"/>
              </a:solidFill>
            </a:endParaRPr>
          </a:p>
          <a:p>
            <a:pPr marL="285750" indent="-285750">
              <a:buClr>
                <a:schemeClr val="accent4"/>
              </a:buClr>
              <a:buFont typeface="Arial" panose="020B0604020202020204" pitchFamily="34" charset="0"/>
              <a:buChar char="•"/>
            </a:pPr>
            <a:r>
              <a:rPr lang="en-US" dirty="0">
                <a:solidFill>
                  <a:srgbClr val="C60C84"/>
                </a:solidFill>
              </a:rPr>
              <a:t>Azure functions do not need any infrastructure and have 0 maintenance.</a:t>
            </a:r>
          </a:p>
          <a:p>
            <a:pPr>
              <a:buClr>
                <a:schemeClr val="accent4"/>
              </a:buClr>
            </a:pPr>
            <a:endParaRPr lang="en-US" dirty="0">
              <a:solidFill>
                <a:srgbClr val="C60C84"/>
              </a:solidFill>
            </a:endParaRPr>
          </a:p>
          <a:p>
            <a:pPr marL="285750" indent="-285750">
              <a:buClr>
                <a:schemeClr val="accent4"/>
              </a:buClr>
              <a:buFont typeface="Arial" panose="020B0604020202020204" pitchFamily="34" charset="0"/>
              <a:buChar char="•"/>
            </a:pPr>
            <a:r>
              <a:rPr lang="en-US" dirty="0">
                <a:solidFill>
                  <a:srgbClr val="C60C84"/>
                </a:solidFill>
              </a:rPr>
              <a:t>Azure functions use industry standard</a:t>
            </a:r>
          </a:p>
          <a:p>
            <a:pPr>
              <a:buClr>
                <a:schemeClr val="accent4"/>
              </a:buClr>
            </a:pPr>
            <a:endParaRPr lang="en-US" dirty="0">
              <a:solidFill>
                <a:srgbClr val="C60C84"/>
              </a:solidFill>
            </a:endParaRPr>
          </a:p>
          <a:p>
            <a:pPr marL="285750" indent="-285750">
              <a:buClr>
                <a:schemeClr val="accent4"/>
              </a:buClr>
              <a:buFont typeface="Arial" panose="020B0604020202020204" pitchFamily="34" charset="0"/>
              <a:buChar char="•"/>
            </a:pPr>
            <a:r>
              <a:rPr lang="en-US" dirty="0">
                <a:solidFill>
                  <a:srgbClr val="C60C84"/>
                </a:solidFill>
              </a:rPr>
              <a:t>Supports different programming language</a:t>
            </a:r>
          </a:p>
          <a:p>
            <a:pPr marL="285750" indent="-285750">
              <a:buClr>
                <a:schemeClr val="accent4"/>
              </a:buClr>
              <a:buFont typeface="Arial" panose="020B0604020202020204" pitchFamily="34" charset="0"/>
              <a:buChar char="•"/>
            </a:pPr>
            <a:endParaRPr lang="en-US" dirty="0">
              <a:solidFill>
                <a:srgbClr val="C60C84"/>
              </a:solidFill>
            </a:endParaRPr>
          </a:p>
          <a:p>
            <a:pPr marL="285750" indent="-285750">
              <a:buClr>
                <a:schemeClr val="accent4"/>
              </a:buClr>
              <a:buFont typeface="Arial" panose="020B0604020202020204" pitchFamily="34" charset="0"/>
              <a:buChar char="•"/>
            </a:pPr>
            <a:r>
              <a:rPr lang="en-US" dirty="0">
                <a:solidFill>
                  <a:srgbClr val="C60C84"/>
                </a:solidFill>
              </a:rPr>
              <a:t>Cost-effective pricing</a:t>
            </a:r>
          </a:p>
        </p:txBody>
      </p:sp>
      <p:sp>
        <p:nvSpPr>
          <p:cNvPr id="8" name="TextBox 7">
            <a:extLst>
              <a:ext uri="{FF2B5EF4-FFF2-40B4-BE49-F238E27FC236}">
                <a16:creationId xmlns:a16="http://schemas.microsoft.com/office/drawing/2014/main" id="{A05DBCD8-0A99-4A0E-934E-DA4A19772964}"/>
              </a:ext>
            </a:extLst>
          </p:cNvPr>
          <p:cNvSpPr txBox="1"/>
          <p:nvPr/>
        </p:nvSpPr>
        <p:spPr>
          <a:xfrm>
            <a:off x="2952882" y="636478"/>
            <a:ext cx="5423280" cy="584775"/>
          </a:xfrm>
          <a:prstGeom prst="rect">
            <a:avLst/>
          </a:prstGeom>
          <a:noFill/>
        </p:spPr>
        <p:txBody>
          <a:bodyPr wrap="none" rtlCol="0">
            <a:spAutoFit/>
          </a:bodyPr>
          <a:lstStyle/>
          <a:p>
            <a:r>
              <a:rPr lang="en-US" sz="3200" dirty="0">
                <a:solidFill>
                  <a:schemeClr val="accent4">
                    <a:lumMod val="75000"/>
                  </a:schemeClr>
                </a:solidFill>
              </a:rPr>
              <a:t>Benefits of Azure Functions?</a:t>
            </a:r>
          </a:p>
        </p:txBody>
      </p:sp>
    </p:spTree>
    <p:extLst>
      <p:ext uri="{BB962C8B-B14F-4D97-AF65-F5344CB8AC3E}">
        <p14:creationId xmlns:p14="http://schemas.microsoft.com/office/powerpoint/2010/main" val="20778698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0" dur="500"/>
                                        <p:tgtEl>
                                          <p:spTgt spid="2">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5" dur="500"/>
                                        <p:tgtEl>
                                          <p:spTgt spid="2">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2">
                                            <p:txEl>
                                              <p:pRg st="6" end="6"/>
                                            </p:txEl>
                                          </p:spTgt>
                                        </p:tgtEl>
                                        <p:attrNameLst>
                                          <p:attrName>style.visibility</p:attrName>
                                        </p:attrNameLst>
                                      </p:cBhvr>
                                      <p:to>
                                        <p:strVal val="visible"/>
                                      </p:to>
                                    </p:set>
                                    <p:animEffect transition="in" filter="randombar(horizontal)">
                                      <p:cBhvr>
                                        <p:cTn id="30" dur="500"/>
                                        <p:tgtEl>
                                          <p:spTgt spid="2">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animEffect transition="in" filter="randombar(horizontal)">
                                      <p:cBhvr>
                                        <p:cTn id="35" dur="500"/>
                                        <p:tgtEl>
                                          <p:spTgt spid="2">
                                            <p:txEl>
                                              <p:pRg st="8" end="8"/>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nodeType="clickEffect">
                                  <p:stCondLst>
                                    <p:cond delay="0"/>
                                  </p:stCondLst>
                                  <p:childTnLst>
                                    <p:set>
                                      <p:cBhvr>
                                        <p:cTn id="39" dur="1" fill="hold">
                                          <p:stCondLst>
                                            <p:cond delay="0"/>
                                          </p:stCondLst>
                                        </p:cTn>
                                        <p:tgtEl>
                                          <p:spTgt spid="2">
                                            <p:txEl>
                                              <p:pRg st="10" end="10"/>
                                            </p:txEl>
                                          </p:spTgt>
                                        </p:tgtEl>
                                        <p:attrNameLst>
                                          <p:attrName>style.visibility</p:attrName>
                                        </p:attrNameLst>
                                      </p:cBhvr>
                                      <p:to>
                                        <p:strVal val="visible"/>
                                      </p:to>
                                    </p:set>
                                    <p:animEffect transition="in" filter="randombar(horizontal)">
                                      <p:cBhvr>
                                        <p:cTn id="40" dur="500"/>
                                        <p:tgtEl>
                                          <p:spTgt spid="2">
                                            <p:txEl>
                                              <p:pRg st="10" end="1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nodeType="clickEffect">
                                  <p:stCondLst>
                                    <p:cond delay="0"/>
                                  </p:stCondLst>
                                  <p:childTnLst>
                                    <p:set>
                                      <p:cBhvr>
                                        <p:cTn id="44" dur="1" fill="hold">
                                          <p:stCondLst>
                                            <p:cond delay="0"/>
                                          </p:stCondLst>
                                        </p:cTn>
                                        <p:tgtEl>
                                          <p:spTgt spid="2">
                                            <p:txEl>
                                              <p:pRg st="12" end="12"/>
                                            </p:txEl>
                                          </p:spTgt>
                                        </p:tgtEl>
                                        <p:attrNameLst>
                                          <p:attrName>style.visibility</p:attrName>
                                        </p:attrNameLst>
                                      </p:cBhvr>
                                      <p:to>
                                        <p:strVal val="visible"/>
                                      </p:to>
                                    </p:set>
                                    <p:animEffect transition="in" filter="randombar(horizontal)">
                                      <p:cBhvr>
                                        <p:cTn id="45" dur="500"/>
                                        <p:tgtEl>
                                          <p:spTgt spid="2">
                                            <p:txEl>
                                              <p:pRg st="12" end="12"/>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nodeType="clickEffect">
                                  <p:stCondLst>
                                    <p:cond delay="0"/>
                                  </p:stCondLst>
                                  <p:childTnLst>
                                    <p:set>
                                      <p:cBhvr>
                                        <p:cTn id="49" dur="1" fill="hold">
                                          <p:stCondLst>
                                            <p:cond delay="0"/>
                                          </p:stCondLst>
                                        </p:cTn>
                                        <p:tgtEl>
                                          <p:spTgt spid="2">
                                            <p:txEl>
                                              <p:pRg st="14" end="14"/>
                                            </p:txEl>
                                          </p:spTgt>
                                        </p:tgtEl>
                                        <p:attrNameLst>
                                          <p:attrName>style.visibility</p:attrName>
                                        </p:attrNameLst>
                                      </p:cBhvr>
                                      <p:to>
                                        <p:strVal val="visible"/>
                                      </p:to>
                                    </p:set>
                                    <p:animEffect transition="in" filter="randombar(horizontal)">
                                      <p:cBhvr>
                                        <p:cTn id="50" dur="500"/>
                                        <p:tgtEl>
                                          <p:spTgt spid="2">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pic>
        <p:nvPicPr>
          <p:cNvPr id="6" name="Picture 5">
            <a:extLst>
              <a:ext uri="{FF2B5EF4-FFF2-40B4-BE49-F238E27FC236}">
                <a16:creationId xmlns:a16="http://schemas.microsoft.com/office/drawing/2014/main" id="{2D1D08A5-57B5-4E12-B7C1-3F69DD02AFDB}"/>
              </a:ext>
            </a:extLst>
          </p:cNvPr>
          <p:cNvPicPr>
            <a:picLocks noChangeAspect="1"/>
          </p:cNvPicPr>
          <p:nvPr/>
        </p:nvPicPr>
        <p:blipFill>
          <a:blip r:embed="rId3"/>
          <a:stretch>
            <a:fillRect/>
          </a:stretch>
        </p:blipFill>
        <p:spPr>
          <a:xfrm>
            <a:off x="493281" y="1077275"/>
            <a:ext cx="1978555" cy="882779"/>
          </a:xfrm>
          <a:prstGeom prst="rect">
            <a:avLst/>
          </a:prstGeom>
        </p:spPr>
      </p:pic>
      <p:sp>
        <p:nvSpPr>
          <p:cNvPr id="7" name="Rectangle: Rounded Corners 6">
            <a:extLst>
              <a:ext uri="{FF2B5EF4-FFF2-40B4-BE49-F238E27FC236}">
                <a16:creationId xmlns:a16="http://schemas.microsoft.com/office/drawing/2014/main" id="{799FE132-CE83-4EEA-9DD8-3851BEABF7BC}"/>
              </a:ext>
            </a:extLst>
          </p:cNvPr>
          <p:cNvSpPr/>
          <p:nvPr/>
        </p:nvSpPr>
        <p:spPr>
          <a:xfrm>
            <a:off x="3700598" y="1093989"/>
            <a:ext cx="1835378" cy="866065"/>
          </a:xfrm>
          <a:prstGeom prst="roundRect">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Write to Queue</a:t>
            </a:r>
          </a:p>
        </p:txBody>
      </p:sp>
      <p:sp>
        <p:nvSpPr>
          <p:cNvPr id="12" name="Rectangle: Rounded Corners 11">
            <a:extLst>
              <a:ext uri="{FF2B5EF4-FFF2-40B4-BE49-F238E27FC236}">
                <a16:creationId xmlns:a16="http://schemas.microsoft.com/office/drawing/2014/main" id="{1EF84848-2F76-42CC-B751-7714B8123E90}"/>
              </a:ext>
            </a:extLst>
          </p:cNvPr>
          <p:cNvSpPr/>
          <p:nvPr/>
        </p:nvSpPr>
        <p:spPr>
          <a:xfrm>
            <a:off x="6755725" y="1100567"/>
            <a:ext cx="1835378" cy="866065"/>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Populate SQL Database</a:t>
            </a:r>
          </a:p>
        </p:txBody>
      </p:sp>
      <p:cxnSp>
        <p:nvCxnSpPr>
          <p:cNvPr id="9" name="Straight Arrow Connector 8">
            <a:extLst>
              <a:ext uri="{FF2B5EF4-FFF2-40B4-BE49-F238E27FC236}">
                <a16:creationId xmlns:a16="http://schemas.microsoft.com/office/drawing/2014/main" id="{69839D15-E43F-4C18-A5EF-1C6C44335318}"/>
              </a:ext>
            </a:extLst>
          </p:cNvPr>
          <p:cNvCxnSpPr>
            <a:stCxn id="6" idx="3"/>
            <a:endCxn id="7" idx="1"/>
          </p:cNvCxnSpPr>
          <p:nvPr/>
        </p:nvCxnSpPr>
        <p:spPr>
          <a:xfrm>
            <a:off x="2471836" y="1518665"/>
            <a:ext cx="1228762" cy="8357"/>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cxnSp>
        <p:nvCxnSpPr>
          <p:cNvPr id="16" name="Straight Arrow Connector 15">
            <a:extLst>
              <a:ext uri="{FF2B5EF4-FFF2-40B4-BE49-F238E27FC236}">
                <a16:creationId xmlns:a16="http://schemas.microsoft.com/office/drawing/2014/main" id="{E74B39F1-A547-48CA-A348-8754D3D4B9CB}"/>
              </a:ext>
            </a:extLst>
          </p:cNvPr>
          <p:cNvCxnSpPr>
            <a:cxnSpLocks/>
            <a:stCxn id="7" idx="3"/>
            <a:endCxn id="12" idx="1"/>
          </p:cNvCxnSpPr>
          <p:nvPr/>
        </p:nvCxnSpPr>
        <p:spPr>
          <a:xfrm>
            <a:off x="5535976" y="1527022"/>
            <a:ext cx="1219749" cy="6578"/>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sp>
        <p:nvSpPr>
          <p:cNvPr id="18" name="TextBox 17">
            <a:extLst>
              <a:ext uri="{FF2B5EF4-FFF2-40B4-BE49-F238E27FC236}">
                <a16:creationId xmlns:a16="http://schemas.microsoft.com/office/drawing/2014/main" id="{8A8EEC01-5474-4484-BC60-C98D3C5664CE}"/>
              </a:ext>
            </a:extLst>
          </p:cNvPr>
          <p:cNvSpPr txBox="1"/>
          <p:nvPr/>
        </p:nvSpPr>
        <p:spPr>
          <a:xfrm>
            <a:off x="4083872" y="65783"/>
            <a:ext cx="4860626" cy="769441"/>
          </a:xfrm>
          <a:prstGeom prst="rect">
            <a:avLst/>
          </a:prstGeom>
          <a:noFill/>
        </p:spPr>
        <p:txBody>
          <a:bodyPr wrap="none" rtlCol="0">
            <a:spAutoFit/>
          </a:bodyPr>
          <a:lstStyle/>
          <a:p>
            <a:r>
              <a:rPr lang="en-US" sz="4400" dirty="0">
                <a:solidFill>
                  <a:schemeClr val="accent5">
                    <a:lumMod val="75000"/>
                  </a:schemeClr>
                </a:solidFill>
              </a:rPr>
              <a:t>Function App Flow</a:t>
            </a:r>
          </a:p>
        </p:txBody>
      </p:sp>
      <p:cxnSp>
        <p:nvCxnSpPr>
          <p:cNvPr id="21" name="Straight Connector 20">
            <a:extLst>
              <a:ext uri="{FF2B5EF4-FFF2-40B4-BE49-F238E27FC236}">
                <a16:creationId xmlns:a16="http://schemas.microsoft.com/office/drawing/2014/main" id="{4A3FFACF-3E65-463D-9DC2-A4632911804C}"/>
              </a:ext>
            </a:extLst>
          </p:cNvPr>
          <p:cNvCxnSpPr/>
          <p:nvPr/>
        </p:nvCxnSpPr>
        <p:spPr>
          <a:xfrm>
            <a:off x="4197030" y="979946"/>
            <a:ext cx="6249496" cy="0"/>
          </a:xfrm>
          <a:prstGeom prst="line">
            <a:avLst/>
          </a:prstGeom>
          <a:ln w="127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F73EEA83-6849-4544-9595-3B0C20C8B4DA}"/>
              </a:ext>
            </a:extLst>
          </p:cNvPr>
          <p:cNvSpPr txBox="1"/>
          <p:nvPr/>
        </p:nvSpPr>
        <p:spPr>
          <a:xfrm>
            <a:off x="2650991" y="1258833"/>
            <a:ext cx="851515" cy="523220"/>
          </a:xfrm>
          <a:prstGeom prst="rect">
            <a:avLst/>
          </a:prstGeom>
          <a:noFill/>
        </p:spPr>
        <p:txBody>
          <a:bodyPr wrap="none" rtlCol="0">
            <a:spAutoFit/>
          </a:bodyPr>
          <a:lstStyle/>
          <a:p>
            <a:pPr algn="ctr"/>
            <a:r>
              <a:rPr lang="en-US" dirty="0">
                <a:solidFill>
                  <a:schemeClr val="bg1">
                    <a:lumMod val="85000"/>
                  </a:schemeClr>
                </a:solidFill>
              </a:rPr>
              <a:t>Sales </a:t>
            </a:r>
          </a:p>
          <a:p>
            <a:pPr algn="ctr"/>
            <a:r>
              <a:rPr lang="en-US" dirty="0">
                <a:solidFill>
                  <a:schemeClr val="bg1">
                    <a:lumMod val="85000"/>
                  </a:schemeClr>
                </a:solidFill>
              </a:rPr>
              <a:t>Request</a:t>
            </a:r>
          </a:p>
        </p:txBody>
      </p:sp>
      <p:sp>
        <p:nvSpPr>
          <p:cNvPr id="26" name="TextBox 25">
            <a:extLst>
              <a:ext uri="{FF2B5EF4-FFF2-40B4-BE49-F238E27FC236}">
                <a16:creationId xmlns:a16="http://schemas.microsoft.com/office/drawing/2014/main" id="{1677BFDF-C438-49AE-B451-13297289CCEC}"/>
              </a:ext>
            </a:extLst>
          </p:cNvPr>
          <p:cNvSpPr txBox="1"/>
          <p:nvPr/>
        </p:nvSpPr>
        <p:spPr>
          <a:xfrm>
            <a:off x="5679153" y="1257054"/>
            <a:ext cx="851515" cy="523220"/>
          </a:xfrm>
          <a:prstGeom prst="rect">
            <a:avLst/>
          </a:prstGeom>
          <a:noFill/>
        </p:spPr>
        <p:txBody>
          <a:bodyPr wrap="none" rtlCol="0">
            <a:spAutoFit/>
          </a:bodyPr>
          <a:lstStyle/>
          <a:p>
            <a:pPr algn="ctr"/>
            <a:r>
              <a:rPr lang="en-US" dirty="0">
                <a:solidFill>
                  <a:schemeClr val="bg1">
                    <a:lumMod val="85000"/>
                  </a:schemeClr>
                </a:solidFill>
              </a:rPr>
              <a:t>Sales </a:t>
            </a:r>
          </a:p>
          <a:p>
            <a:pPr algn="ctr"/>
            <a:r>
              <a:rPr lang="en-US" dirty="0">
                <a:solidFill>
                  <a:schemeClr val="bg1">
                    <a:lumMod val="85000"/>
                  </a:schemeClr>
                </a:solidFill>
              </a:rPr>
              <a:t>Request</a:t>
            </a:r>
          </a:p>
        </p:txBody>
      </p:sp>
      <p:pic>
        <p:nvPicPr>
          <p:cNvPr id="28" name="Picture 27">
            <a:extLst>
              <a:ext uri="{FF2B5EF4-FFF2-40B4-BE49-F238E27FC236}">
                <a16:creationId xmlns:a16="http://schemas.microsoft.com/office/drawing/2014/main" id="{19A38B4D-BE63-4977-88A6-BA9C8B1B48A2}"/>
              </a:ext>
            </a:extLst>
          </p:cNvPr>
          <p:cNvPicPr>
            <a:picLocks noChangeAspect="1"/>
          </p:cNvPicPr>
          <p:nvPr/>
        </p:nvPicPr>
        <p:blipFill>
          <a:blip r:embed="rId4"/>
          <a:stretch>
            <a:fillRect/>
          </a:stretch>
        </p:blipFill>
        <p:spPr>
          <a:xfrm>
            <a:off x="8310070" y="1685599"/>
            <a:ext cx="562065" cy="562065"/>
          </a:xfrm>
          <a:prstGeom prst="rect">
            <a:avLst/>
          </a:prstGeom>
        </p:spPr>
      </p:pic>
      <p:cxnSp>
        <p:nvCxnSpPr>
          <p:cNvPr id="13" name="Straight Arrow Connector 12">
            <a:extLst>
              <a:ext uri="{FF2B5EF4-FFF2-40B4-BE49-F238E27FC236}">
                <a16:creationId xmlns:a16="http://schemas.microsoft.com/office/drawing/2014/main" id="{E14E4CDD-1F9D-4121-8BD5-B8B522BB5A49}"/>
              </a:ext>
            </a:extLst>
          </p:cNvPr>
          <p:cNvCxnSpPr>
            <a:cxnSpLocks/>
            <a:stCxn id="6" idx="2"/>
            <a:endCxn id="15" idx="0"/>
          </p:cNvCxnSpPr>
          <p:nvPr/>
        </p:nvCxnSpPr>
        <p:spPr>
          <a:xfrm flipH="1">
            <a:off x="1482558" y="1960054"/>
            <a:ext cx="1" cy="1070853"/>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sp>
        <p:nvSpPr>
          <p:cNvPr id="15" name="Rectangle: Rounded Corners 14">
            <a:extLst>
              <a:ext uri="{FF2B5EF4-FFF2-40B4-BE49-F238E27FC236}">
                <a16:creationId xmlns:a16="http://schemas.microsoft.com/office/drawing/2014/main" id="{3DC79A06-FC4B-4B32-8151-1233966097A4}"/>
              </a:ext>
            </a:extLst>
          </p:cNvPr>
          <p:cNvSpPr/>
          <p:nvPr/>
        </p:nvSpPr>
        <p:spPr>
          <a:xfrm>
            <a:off x="564869" y="3030907"/>
            <a:ext cx="1835378" cy="866065"/>
          </a:xfrm>
          <a:prstGeom prst="round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Azure Blob Storage</a:t>
            </a:r>
          </a:p>
        </p:txBody>
      </p:sp>
      <p:sp>
        <p:nvSpPr>
          <p:cNvPr id="17" name="TextBox 16">
            <a:extLst>
              <a:ext uri="{FF2B5EF4-FFF2-40B4-BE49-F238E27FC236}">
                <a16:creationId xmlns:a16="http://schemas.microsoft.com/office/drawing/2014/main" id="{94C34805-84E9-4545-A0EA-AE8273B86BE1}"/>
              </a:ext>
            </a:extLst>
          </p:cNvPr>
          <p:cNvSpPr txBox="1"/>
          <p:nvPr/>
        </p:nvSpPr>
        <p:spPr>
          <a:xfrm>
            <a:off x="1490096" y="2363778"/>
            <a:ext cx="1160895" cy="307777"/>
          </a:xfrm>
          <a:prstGeom prst="rect">
            <a:avLst/>
          </a:prstGeom>
          <a:noFill/>
        </p:spPr>
        <p:txBody>
          <a:bodyPr wrap="none" rtlCol="0">
            <a:spAutoFit/>
          </a:bodyPr>
          <a:lstStyle/>
          <a:p>
            <a:pPr algn="ctr"/>
            <a:r>
              <a:rPr lang="en-US" dirty="0">
                <a:solidFill>
                  <a:schemeClr val="bg1">
                    <a:lumMod val="85000"/>
                  </a:schemeClr>
                </a:solidFill>
              </a:rPr>
              <a:t>Upload Blob</a:t>
            </a:r>
          </a:p>
        </p:txBody>
      </p:sp>
      <p:cxnSp>
        <p:nvCxnSpPr>
          <p:cNvPr id="19" name="Straight Arrow Connector 18">
            <a:extLst>
              <a:ext uri="{FF2B5EF4-FFF2-40B4-BE49-F238E27FC236}">
                <a16:creationId xmlns:a16="http://schemas.microsoft.com/office/drawing/2014/main" id="{D81AE744-4DB8-4999-9A76-6F08AE8FF539}"/>
              </a:ext>
            </a:extLst>
          </p:cNvPr>
          <p:cNvCxnSpPr/>
          <p:nvPr/>
        </p:nvCxnSpPr>
        <p:spPr>
          <a:xfrm>
            <a:off x="2400247" y="3467207"/>
            <a:ext cx="1228762" cy="8357"/>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sp>
        <p:nvSpPr>
          <p:cNvPr id="20" name="Rectangle: Rounded Corners 19">
            <a:extLst>
              <a:ext uri="{FF2B5EF4-FFF2-40B4-BE49-F238E27FC236}">
                <a16:creationId xmlns:a16="http://schemas.microsoft.com/office/drawing/2014/main" id="{033AAF75-F675-4A6E-9720-F9BB1AC8F5B8}"/>
              </a:ext>
            </a:extLst>
          </p:cNvPr>
          <p:cNvSpPr/>
          <p:nvPr/>
        </p:nvSpPr>
        <p:spPr>
          <a:xfrm>
            <a:off x="3629009" y="3016457"/>
            <a:ext cx="1835378" cy="866065"/>
          </a:xfrm>
          <a:prstGeom prst="roundRect">
            <a:avLst/>
          </a:prstGeom>
          <a:solidFill>
            <a:srgbClr val="EF3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Resize Image</a:t>
            </a:r>
          </a:p>
        </p:txBody>
      </p:sp>
      <p:sp>
        <p:nvSpPr>
          <p:cNvPr id="22" name="Rectangle: Rounded Corners 21">
            <a:extLst>
              <a:ext uri="{FF2B5EF4-FFF2-40B4-BE49-F238E27FC236}">
                <a16:creationId xmlns:a16="http://schemas.microsoft.com/office/drawing/2014/main" id="{5B87D8C1-CDCB-4157-8CE8-82BC6DD451C4}"/>
              </a:ext>
            </a:extLst>
          </p:cNvPr>
          <p:cNvSpPr/>
          <p:nvPr/>
        </p:nvSpPr>
        <p:spPr>
          <a:xfrm>
            <a:off x="6755725" y="3016457"/>
            <a:ext cx="1835378" cy="866065"/>
          </a:xfrm>
          <a:prstGeom prst="roundRect">
            <a:avLst/>
          </a:prstGeom>
          <a:solidFill>
            <a:srgbClr val="A66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Update Status in Database</a:t>
            </a:r>
          </a:p>
        </p:txBody>
      </p:sp>
      <p:pic>
        <p:nvPicPr>
          <p:cNvPr id="23" name="Picture 22">
            <a:extLst>
              <a:ext uri="{FF2B5EF4-FFF2-40B4-BE49-F238E27FC236}">
                <a16:creationId xmlns:a16="http://schemas.microsoft.com/office/drawing/2014/main" id="{0F536E14-B35A-4D31-AACD-FB0CEB6D3AF9}"/>
              </a:ext>
            </a:extLst>
          </p:cNvPr>
          <p:cNvPicPr>
            <a:picLocks noChangeAspect="1"/>
          </p:cNvPicPr>
          <p:nvPr/>
        </p:nvPicPr>
        <p:blipFill>
          <a:blip r:embed="rId4"/>
          <a:stretch>
            <a:fillRect/>
          </a:stretch>
        </p:blipFill>
        <p:spPr>
          <a:xfrm>
            <a:off x="8310070" y="3601489"/>
            <a:ext cx="562065" cy="562065"/>
          </a:xfrm>
          <a:prstGeom prst="rect">
            <a:avLst/>
          </a:prstGeom>
        </p:spPr>
      </p:pic>
      <p:cxnSp>
        <p:nvCxnSpPr>
          <p:cNvPr id="24" name="Straight Arrow Connector 23">
            <a:extLst>
              <a:ext uri="{FF2B5EF4-FFF2-40B4-BE49-F238E27FC236}">
                <a16:creationId xmlns:a16="http://schemas.microsoft.com/office/drawing/2014/main" id="{ED5D3826-8DFC-4557-B18C-7F8A7E064944}"/>
              </a:ext>
            </a:extLst>
          </p:cNvPr>
          <p:cNvCxnSpPr>
            <a:cxnSpLocks/>
            <a:endCxn id="22" idx="1"/>
          </p:cNvCxnSpPr>
          <p:nvPr/>
        </p:nvCxnSpPr>
        <p:spPr>
          <a:xfrm flipV="1">
            <a:off x="5464387" y="3449490"/>
            <a:ext cx="1291338" cy="4912"/>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pic>
        <p:nvPicPr>
          <p:cNvPr id="10" name="Picture 9" descr="Chart, icon&#10;&#10;Description automatically generated">
            <a:extLst>
              <a:ext uri="{FF2B5EF4-FFF2-40B4-BE49-F238E27FC236}">
                <a16:creationId xmlns:a16="http://schemas.microsoft.com/office/drawing/2014/main" id="{772E4BF2-FE77-4677-B184-B440D62078B2}"/>
              </a:ext>
            </a:extLst>
          </p:cNvPr>
          <p:cNvPicPr>
            <a:picLocks noChangeAspect="1"/>
          </p:cNvPicPr>
          <p:nvPr/>
        </p:nvPicPr>
        <p:blipFill>
          <a:blip r:embed="rId5"/>
          <a:stretch>
            <a:fillRect/>
          </a:stretch>
        </p:blipFill>
        <p:spPr>
          <a:xfrm>
            <a:off x="3178133" y="4488049"/>
            <a:ext cx="450876" cy="450876"/>
          </a:xfrm>
          <a:prstGeom prst="rect">
            <a:avLst/>
          </a:prstGeom>
        </p:spPr>
      </p:pic>
      <p:sp>
        <p:nvSpPr>
          <p:cNvPr id="27" name="Rectangle: Rounded Corners 26">
            <a:extLst>
              <a:ext uri="{FF2B5EF4-FFF2-40B4-BE49-F238E27FC236}">
                <a16:creationId xmlns:a16="http://schemas.microsoft.com/office/drawing/2014/main" id="{110D8B04-6331-4C8F-B304-B1DB34BB647C}"/>
              </a:ext>
            </a:extLst>
          </p:cNvPr>
          <p:cNvSpPr/>
          <p:nvPr/>
        </p:nvSpPr>
        <p:spPr>
          <a:xfrm>
            <a:off x="3629009" y="4211652"/>
            <a:ext cx="1835378" cy="866065"/>
          </a:xfrm>
          <a:prstGeom prst="roundRect">
            <a:avLst/>
          </a:prstGeom>
          <a:solidFill>
            <a:srgbClr val="3D7C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Update Status to Completed and Send Email</a:t>
            </a:r>
          </a:p>
        </p:txBody>
      </p:sp>
      <p:pic>
        <p:nvPicPr>
          <p:cNvPr id="14" name="Picture 13">
            <a:extLst>
              <a:ext uri="{FF2B5EF4-FFF2-40B4-BE49-F238E27FC236}">
                <a16:creationId xmlns:a16="http://schemas.microsoft.com/office/drawing/2014/main" id="{53D15019-C691-464E-8F78-DAA788A7DC98}"/>
              </a:ext>
            </a:extLst>
          </p:cNvPr>
          <p:cNvPicPr>
            <a:picLocks noChangeAspect="1"/>
          </p:cNvPicPr>
          <p:nvPr/>
        </p:nvPicPr>
        <p:blipFill>
          <a:blip r:embed="rId6"/>
          <a:stretch>
            <a:fillRect/>
          </a:stretch>
        </p:blipFill>
        <p:spPr>
          <a:xfrm>
            <a:off x="452050" y="1079335"/>
            <a:ext cx="2061015" cy="925091"/>
          </a:xfrm>
          <a:prstGeom prst="rect">
            <a:avLst/>
          </a:prstGeom>
        </p:spPr>
      </p:pic>
    </p:spTree>
    <p:extLst>
      <p:ext uri="{BB962C8B-B14F-4D97-AF65-F5344CB8AC3E}">
        <p14:creationId xmlns:p14="http://schemas.microsoft.com/office/powerpoint/2010/main" val="15000534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randombar(horizontal)">
                                      <p:cBhvr>
                                        <p:cTn id="12" dur="500"/>
                                        <p:tgtEl>
                                          <p:spTgt spid="25"/>
                                        </p:tgtEl>
                                      </p:cBhvr>
                                    </p:animEffect>
                                  </p:childTnLst>
                                </p:cTn>
                              </p:par>
                              <p:par>
                                <p:cTn id="13" presetID="14" presetClass="entr" presetSubtype="1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randombar(horizontal)">
                                      <p:cBhvr>
                                        <p:cTn id="25" dur="500"/>
                                        <p:tgtEl>
                                          <p:spTgt spid="26"/>
                                        </p:tgtEl>
                                      </p:cBhvr>
                                    </p:animEffect>
                                  </p:childTnLst>
                                </p:cTn>
                              </p:par>
                              <p:par>
                                <p:cTn id="26" presetID="14" presetClass="entr" presetSubtype="10"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randombar(horizontal)">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randombar(horizontal)">
                                      <p:cBhvr>
                                        <p:cTn id="33" dur="500"/>
                                        <p:tgtEl>
                                          <p:spTgt spid="12"/>
                                        </p:tgtEl>
                                      </p:cBhvr>
                                    </p:animEffect>
                                  </p:childTnLst>
                                </p:cTn>
                              </p:par>
                              <p:par>
                                <p:cTn id="34" presetID="14" presetClass="entr" presetSubtype="1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randombar(horizontal)">
                                      <p:cBhvr>
                                        <p:cTn id="36" dur="500"/>
                                        <p:tgtEl>
                                          <p:spTgt spid="28"/>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randombar(horizontal)">
                                      <p:cBhvr>
                                        <p:cTn id="41" dur="500"/>
                                        <p:tgtEl>
                                          <p:spTgt spid="13"/>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randombar(horizontal)">
                                      <p:cBhvr>
                                        <p:cTn id="44" dur="500"/>
                                        <p:tgtEl>
                                          <p:spTgt spid="17"/>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randombar(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randombar(horizontal)">
                                      <p:cBhvr>
                                        <p:cTn id="52" dur="500"/>
                                        <p:tgtEl>
                                          <p:spTgt spid="19"/>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randombar(horizontal)">
                                      <p:cBhvr>
                                        <p:cTn id="57" dur="500"/>
                                        <p:tgtEl>
                                          <p:spTgt spid="20"/>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nodeType="click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randombar(horizontal)">
                                      <p:cBhvr>
                                        <p:cTn id="62" dur="500"/>
                                        <p:tgtEl>
                                          <p:spTgt spid="24"/>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grpId="0" nodeType="click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randombar(horizontal)">
                                      <p:cBhvr>
                                        <p:cTn id="67" dur="500"/>
                                        <p:tgtEl>
                                          <p:spTgt spid="22"/>
                                        </p:tgtEl>
                                      </p:cBhvr>
                                    </p:animEffect>
                                  </p:childTnLst>
                                </p:cTn>
                              </p:par>
                              <p:par>
                                <p:cTn id="68" presetID="14" presetClass="entr" presetSubtype="10" fill="hold"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randombar(horizontal)">
                                      <p:cBhvr>
                                        <p:cTn id="70" dur="500"/>
                                        <p:tgtEl>
                                          <p:spTgt spid="23"/>
                                        </p:tgtEl>
                                      </p:cBhvr>
                                    </p:animEffect>
                                  </p:childTnLst>
                                </p:cTn>
                              </p:par>
                            </p:childTnLst>
                          </p:cTn>
                        </p:par>
                      </p:childTnLst>
                    </p:cTn>
                  </p:par>
                  <p:par>
                    <p:cTn id="71" fill="hold">
                      <p:stCondLst>
                        <p:cond delay="indefinite"/>
                      </p:stCondLst>
                      <p:childTnLst>
                        <p:par>
                          <p:cTn id="72" fill="hold">
                            <p:stCondLst>
                              <p:cond delay="0"/>
                            </p:stCondLst>
                            <p:childTnLst>
                              <p:par>
                                <p:cTn id="73" presetID="14" presetClass="entr" presetSubtype="10" fill="hold" nodeType="click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randombar(horizontal)">
                                      <p:cBhvr>
                                        <p:cTn id="75" dur="500"/>
                                        <p:tgtEl>
                                          <p:spTgt spid="10"/>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randombar(horizontal)">
                                      <p:cBhvr>
                                        <p:cTn id="7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25" grpId="0"/>
      <p:bldP spid="26" grpId="0"/>
      <p:bldP spid="15" grpId="0" animBg="1"/>
      <p:bldP spid="17" grpId="0"/>
      <p:bldP spid="20" grpId="0" animBg="1"/>
      <p:bldP spid="22" grpId="0" animBg="1"/>
      <p:bldP spid="2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57311B63-7694-4621-9669-07EB411FA784}"/>
              </a:ext>
            </a:extLst>
          </p:cNvPr>
          <p:cNvCxnSpPr/>
          <p:nvPr/>
        </p:nvCxnSpPr>
        <p:spPr>
          <a:xfrm>
            <a:off x="2733795" y="617684"/>
            <a:ext cx="0" cy="4269393"/>
          </a:xfrm>
          <a:prstGeom prst="line">
            <a:avLst/>
          </a:prstGeom>
          <a:ln w="19050">
            <a:solidFill>
              <a:srgbClr val="EF3E5B"/>
            </a:solidFill>
          </a:ln>
        </p:spPr>
        <p:style>
          <a:lnRef idx="1">
            <a:schemeClr val="accent4"/>
          </a:lnRef>
          <a:fillRef idx="0">
            <a:schemeClr val="accent4"/>
          </a:fillRef>
          <a:effectRef idx="0">
            <a:schemeClr val="accent4"/>
          </a:effectRef>
          <a:fontRef idx="minor">
            <a:schemeClr val="tx1"/>
          </a:fontRef>
        </p:style>
      </p:cxnSp>
      <p:sp>
        <p:nvSpPr>
          <p:cNvPr id="2" name="TextBox 1">
            <a:extLst>
              <a:ext uri="{FF2B5EF4-FFF2-40B4-BE49-F238E27FC236}">
                <a16:creationId xmlns:a16="http://schemas.microsoft.com/office/drawing/2014/main" id="{E9ACEE02-8B8C-451D-A292-441AEFE42BEF}"/>
              </a:ext>
            </a:extLst>
          </p:cNvPr>
          <p:cNvSpPr txBox="1"/>
          <p:nvPr/>
        </p:nvSpPr>
        <p:spPr>
          <a:xfrm>
            <a:off x="2909556" y="1786920"/>
            <a:ext cx="5678157" cy="1569660"/>
          </a:xfrm>
          <a:prstGeom prst="rect">
            <a:avLst/>
          </a:prstGeom>
          <a:noFill/>
        </p:spPr>
        <p:txBody>
          <a:bodyPr wrap="none" rtlCol="0">
            <a:spAutoFit/>
          </a:bodyPr>
          <a:lstStyle/>
          <a:p>
            <a:pPr marL="285750" indent="-285750">
              <a:buClr>
                <a:schemeClr val="accent4"/>
              </a:buClr>
              <a:buFont typeface="Arial" panose="020B0604020202020204" pitchFamily="34" charset="0"/>
              <a:buChar char="•"/>
            </a:pPr>
            <a:r>
              <a:rPr lang="en-US" sz="2400" dirty="0">
                <a:solidFill>
                  <a:srgbClr val="C60C84"/>
                </a:solidFill>
              </a:rPr>
              <a:t>Build integrated solutions that connect</a:t>
            </a:r>
          </a:p>
          <a:p>
            <a:pPr>
              <a:buClr>
                <a:schemeClr val="accent4"/>
              </a:buClr>
            </a:pPr>
            <a:r>
              <a:rPr lang="en-US" sz="2400" dirty="0">
                <a:solidFill>
                  <a:srgbClr val="C60C84"/>
                </a:solidFill>
              </a:rPr>
              <a:t>    apps and services together.</a:t>
            </a:r>
          </a:p>
          <a:p>
            <a:pPr>
              <a:buClr>
                <a:schemeClr val="accent4"/>
              </a:buClr>
            </a:pPr>
            <a:endParaRPr lang="en-US" sz="2400" dirty="0">
              <a:solidFill>
                <a:srgbClr val="C60C84"/>
              </a:solidFill>
            </a:endParaRPr>
          </a:p>
          <a:p>
            <a:pPr marL="285750" indent="-285750">
              <a:buClr>
                <a:schemeClr val="accent4"/>
              </a:buClr>
              <a:buFont typeface="Arial" panose="020B0604020202020204" pitchFamily="34" charset="0"/>
              <a:buChar char="•"/>
            </a:pPr>
            <a:r>
              <a:rPr lang="en-US" sz="2400" dirty="0">
                <a:solidFill>
                  <a:srgbClr val="C60C84"/>
                </a:solidFill>
              </a:rPr>
              <a:t>Built in connectors.</a:t>
            </a:r>
          </a:p>
        </p:txBody>
      </p:sp>
      <p:pic>
        <p:nvPicPr>
          <p:cNvPr id="8" name="Picture 7" descr="Icon&#10;&#10;Description automatically generated">
            <a:extLst>
              <a:ext uri="{FF2B5EF4-FFF2-40B4-BE49-F238E27FC236}">
                <a16:creationId xmlns:a16="http://schemas.microsoft.com/office/drawing/2014/main" id="{2B0C5CAC-DFB1-4E3B-B1CA-DEABEFBE8ADA}"/>
              </a:ext>
            </a:extLst>
          </p:cNvPr>
          <p:cNvPicPr>
            <a:picLocks noChangeAspect="1"/>
          </p:cNvPicPr>
          <p:nvPr/>
        </p:nvPicPr>
        <p:blipFill>
          <a:blip r:embed="rId3"/>
          <a:stretch>
            <a:fillRect/>
          </a:stretch>
        </p:blipFill>
        <p:spPr>
          <a:xfrm>
            <a:off x="556287" y="1666240"/>
            <a:ext cx="1445654" cy="1445654"/>
          </a:xfrm>
          <a:prstGeom prst="rect">
            <a:avLst/>
          </a:prstGeom>
        </p:spPr>
      </p:pic>
      <p:sp>
        <p:nvSpPr>
          <p:cNvPr id="10" name="Google Shape;19784;p44">
            <a:extLst>
              <a:ext uri="{FF2B5EF4-FFF2-40B4-BE49-F238E27FC236}">
                <a16:creationId xmlns:a16="http://schemas.microsoft.com/office/drawing/2014/main" id="{EA9C2412-68C9-445F-A7C4-F4CEDB44F469}"/>
              </a:ext>
            </a:extLst>
          </p:cNvPr>
          <p:cNvSpPr txBox="1">
            <a:spLocks/>
          </p:cNvSpPr>
          <p:nvPr/>
        </p:nvSpPr>
        <p:spPr>
          <a:xfrm>
            <a:off x="218245" y="3185498"/>
            <a:ext cx="2121739" cy="66862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708EC0"/>
              </a:buClr>
              <a:buSzPts val="5200"/>
              <a:buFont typeface="Big Shoulders Text"/>
              <a:buNone/>
              <a:defRPr sz="6000" b="0" i="0" u="none" strike="noStrike" cap="none">
                <a:solidFill>
                  <a:srgbClr val="708EC0"/>
                </a:solidFill>
                <a:latin typeface="Big Shoulders Text"/>
                <a:ea typeface="Big Shoulders Text"/>
                <a:cs typeface="Big Shoulders Text"/>
                <a:sym typeface="Big Shoulders Text"/>
              </a:defRPr>
            </a:lvl1pPr>
            <a:lvl2pPr marR="0" lvl="1"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2pPr>
            <a:lvl3pPr marR="0" lvl="2"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3pPr>
            <a:lvl4pPr marR="0" lvl="3"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4pPr>
            <a:lvl5pPr marR="0" lvl="4"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5pPr>
            <a:lvl6pPr marR="0" lvl="5"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6pPr>
            <a:lvl7pPr marR="0" lvl="6"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7pPr>
            <a:lvl8pPr marR="0" lvl="7"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8pPr>
            <a:lvl9pPr marR="0" lvl="8"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9pPr>
          </a:lstStyle>
          <a:p>
            <a:r>
              <a:rPr lang="en-US" sz="2600" dirty="0">
                <a:solidFill>
                  <a:srgbClr val="EF3E5B"/>
                </a:solidFill>
              </a:rPr>
              <a:t>Logic Apps</a:t>
            </a:r>
          </a:p>
        </p:txBody>
      </p:sp>
    </p:spTree>
    <p:extLst>
      <p:ext uri="{BB962C8B-B14F-4D97-AF65-F5344CB8AC3E}">
        <p14:creationId xmlns:p14="http://schemas.microsoft.com/office/powerpoint/2010/main" val="27347884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57311B63-7694-4621-9669-07EB411FA784}"/>
              </a:ext>
            </a:extLst>
          </p:cNvPr>
          <p:cNvCxnSpPr>
            <a:cxnSpLocks/>
          </p:cNvCxnSpPr>
          <p:nvPr/>
        </p:nvCxnSpPr>
        <p:spPr>
          <a:xfrm>
            <a:off x="2523821" y="830964"/>
            <a:ext cx="0" cy="4069659"/>
          </a:xfrm>
          <a:prstGeom prst="line">
            <a:avLst/>
          </a:prstGeom>
          <a:ln w="19050">
            <a:solidFill>
              <a:srgbClr val="EF3E5B"/>
            </a:solidFill>
          </a:ln>
        </p:spPr>
        <p:style>
          <a:lnRef idx="1">
            <a:schemeClr val="accent4"/>
          </a:lnRef>
          <a:fillRef idx="0">
            <a:schemeClr val="accent4"/>
          </a:fillRef>
          <a:effectRef idx="0">
            <a:schemeClr val="accent4"/>
          </a:effectRef>
          <a:fontRef idx="minor">
            <a:schemeClr val="tx1"/>
          </a:fontRef>
        </p:style>
      </p:cxnSp>
      <p:sp>
        <p:nvSpPr>
          <p:cNvPr id="2" name="TextBox 1">
            <a:extLst>
              <a:ext uri="{FF2B5EF4-FFF2-40B4-BE49-F238E27FC236}">
                <a16:creationId xmlns:a16="http://schemas.microsoft.com/office/drawing/2014/main" id="{E9ACEE02-8B8C-451D-A292-441AEFE42BEF}"/>
              </a:ext>
            </a:extLst>
          </p:cNvPr>
          <p:cNvSpPr txBox="1"/>
          <p:nvPr/>
        </p:nvSpPr>
        <p:spPr>
          <a:xfrm>
            <a:off x="2952882" y="1357848"/>
            <a:ext cx="4634602" cy="3785652"/>
          </a:xfrm>
          <a:prstGeom prst="rect">
            <a:avLst/>
          </a:prstGeom>
          <a:noFill/>
        </p:spPr>
        <p:txBody>
          <a:bodyPr wrap="none" rtlCol="0">
            <a:spAutoFit/>
          </a:bodyPr>
          <a:lstStyle/>
          <a:p>
            <a:pPr marL="285750" indent="-285750">
              <a:buClr>
                <a:schemeClr val="accent4"/>
              </a:buClr>
              <a:buFont typeface="Arial" panose="020B0604020202020204" pitchFamily="34" charset="0"/>
              <a:buChar char="•"/>
            </a:pPr>
            <a:r>
              <a:rPr lang="en-US" sz="2000" dirty="0">
                <a:solidFill>
                  <a:srgbClr val="C60C84"/>
                </a:solidFill>
              </a:rPr>
              <a:t>200+ Built in connectors</a:t>
            </a:r>
          </a:p>
          <a:p>
            <a:pPr marL="285750" indent="-285750">
              <a:buClr>
                <a:schemeClr val="accent4"/>
              </a:buClr>
              <a:buFont typeface="Arial" panose="020B0604020202020204" pitchFamily="34" charset="0"/>
              <a:buChar char="•"/>
            </a:pPr>
            <a:endParaRPr lang="en-US" sz="2000" dirty="0">
              <a:solidFill>
                <a:srgbClr val="C60C84"/>
              </a:solidFill>
            </a:endParaRPr>
          </a:p>
          <a:p>
            <a:pPr marL="285750" indent="-285750">
              <a:buClr>
                <a:schemeClr val="accent4"/>
              </a:buClr>
              <a:buFont typeface="Arial" panose="020B0604020202020204" pitchFamily="34" charset="0"/>
              <a:buChar char="•"/>
            </a:pPr>
            <a:r>
              <a:rPr lang="en-US" sz="2000" dirty="0">
                <a:solidFill>
                  <a:srgbClr val="C60C84"/>
                </a:solidFill>
              </a:rPr>
              <a:t>Serverless architecture</a:t>
            </a:r>
          </a:p>
          <a:p>
            <a:pPr marL="285750" indent="-285750">
              <a:buClr>
                <a:schemeClr val="accent4"/>
              </a:buClr>
              <a:buFont typeface="Arial" panose="020B0604020202020204" pitchFamily="34" charset="0"/>
              <a:buChar char="•"/>
            </a:pPr>
            <a:endParaRPr lang="en-US" sz="2000" dirty="0">
              <a:solidFill>
                <a:srgbClr val="C60C84"/>
              </a:solidFill>
            </a:endParaRPr>
          </a:p>
          <a:p>
            <a:pPr marL="285750" indent="-285750">
              <a:buClr>
                <a:schemeClr val="accent4"/>
              </a:buClr>
              <a:buFont typeface="Arial" panose="020B0604020202020204" pitchFamily="34" charset="0"/>
              <a:buChar char="•"/>
            </a:pPr>
            <a:r>
              <a:rPr lang="en-US" sz="2000" dirty="0">
                <a:solidFill>
                  <a:srgbClr val="C60C84"/>
                </a:solidFill>
              </a:rPr>
              <a:t>Drag and drop developer experience</a:t>
            </a:r>
          </a:p>
          <a:p>
            <a:pPr marL="285750" indent="-285750">
              <a:buClr>
                <a:schemeClr val="accent4"/>
              </a:buClr>
              <a:buFont typeface="Arial" panose="020B0604020202020204" pitchFamily="34" charset="0"/>
              <a:buChar char="•"/>
            </a:pPr>
            <a:endParaRPr lang="en-US" sz="2000" dirty="0">
              <a:solidFill>
                <a:srgbClr val="C60C84"/>
              </a:solidFill>
            </a:endParaRPr>
          </a:p>
          <a:p>
            <a:pPr marL="285750" indent="-285750">
              <a:buClr>
                <a:schemeClr val="accent4"/>
              </a:buClr>
              <a:buFont typeface="Arial" panose="020B0604020202020204" pitchFamily="34" charset="0"/>
              <a:buChar char="•"/>
            </a:pPr>
            <a:r>
              <a:rPr lang="en-US" sz="2000" dirty="0">
                <a:solidFill>
                  <a:srgbClr val="C60C84"/>
                </a:solidFill>
              </a:rPr>
              <a:t>Monitoring and Logging </a:t>
            </a:r>
          </a:p>
          <a:p>
            <a:pPr marL="285750" indent="-285750">
              <a:buClr>
                <a:schemeClr val="accent4"/>
              </a:buClr>
              <a:buFont typeface="Arial" panose="020B0604020202020204" pitchFamily="34" charset="0"/>
              <a:buChar char="•"/>
            </a:pPr>
            <a:endParaRPr lang="en-US" sz="2000" dirty="0">
              <a:solidFill>
                <a:srgbClr val="C60C84"/>
              </a:solidFill>
            </a:endParaRPr>
          </a:p>
          <a:p>
            <a:pPr marL="285750" indent="-285750">
              <a:buClr>
                <a:schemeClr val="accent4"/>
              </a:buClr>
              <a:buFont typeface="Arial" panose="020B0604020202020204" pitchFamily="34" charset="0"/>
              <a:buChar char="•"/>
            </a:pPr>
            <a:r>
              <a:rPr lang="en-US" sz="2000" dirty="0">
                <a:solidFill>
                  <a:srgbClr val="C60C84"/>
                </a:solidFill>
              </a:rPr>
              <a:t>Auto Scaling and </a:t>
            </a:r>
            <a:r>
              <a:rPr lang="en-US" sz="2000">
                <a:solidFill>
                  <a:srgbClr val="C60C84"/>
                </a:solidFill>
              </a:rPr>
              <a:t>High Availability</a:t>
            </a:r>
            <a:endParaRPr lang="en-US" sz="2000" dirty="0">
              <a:solidFill>
                <a:srgbClr val="C60C84"/>
              </a:solidFill>
            </a:endParaRPr>
          </a:p>
          <a:p>
            <a:pPr marL="285750" indent="-285750">
              <a:buClr>
                <a:schemeClr val="accent4"/>
              </a:buClr>
              <a:buFont typeface="Arial" panose="020B0604020202020204" pitchFamily="34" charset="0"/>
              <a:buChar char="•"/>
            </a:pPr>
            <a:endParaRPr lang="en-US" sz="2000" dirty="0">
              <a:solidFill>
                <a:srgbClr val="C60C84"/>
              </a:solidFill>
            </a:endParaRPr>
          </a:p>
          <a:p>
            <a:pPr marL="285750" indent="-285750">
              <a:buClr>
                <a:schemeClr val="accent4"/>
              </a:buClr>
              <a:buFont typeface="Arial" panose="020B0604020202020204" pitchFamily="34" charset="0"/>
              <a:buChar char="•"/>
            </a:pPr>
            <a:r>
              <a:rPr lang="en-US" sz="2000" dirty="0">
                <a:solidFill>
                  <a:srgbClr val="C60C84"/>
                </a:solidFill>
              </a:rPr>
              <a:t>Cost-effective</a:t>
            </a:r>
          </a:p>
          <a:p>
            <a:pPr>
              <a:buClr>
                <a:schemeClr val="accent4"/>
              </a:buClr>
            </a:pPr>
            <a:endParaRPr lang="en-US" sz="2000" dirty="0">
              <a:solidFill>
                <a:srgbClr val="C60C84"/>
              </a:solidFill>
            </a:endParaRPr>
          </a:p>
        </p:txBody>
      </p:sp>
      <p:sp>
        <p:nvSpPr>
          <p:cNvPr id="8" name="TextBox 7">
            <a:extLst>
              <a:ext uri="{FF2B5EF4-FFF2-40B4-BE49-F238E27FC236}">
                <a16:creationId xmlns:a16="http://schemas.microsoft.com/office/drawing/2014/main" id="{A05DBCD8-0A99-4A0E-934E-DA4A19772964}"/>
              </a:ext>
            </a:extLst>
          </p:cNvPr>
          <p:cNvSpPr txBox="1"/>
          <p:nvPr/>
        </p:nvSpPr>
        <p:spPr>
          <a:xfrm>
            <a:off x="2952882" y="636478"/>
            <a:ext cx="4490332" cy="584775"/>
          </a:xfrm>
          <a:prstGeom prst="rect">
            <a:avLst/>
          </a:prstGeom>
          <a:noFill/>
        </p:spPr>
        <p:txBody>
          <a:bodyPr wrap="none" rtlCol="0">
            <a:spAutoFit/>
          </a:bodyPr>
          <a:lstStyle/>
          <a:p>
            <a:r>
              <a:rPr lang="en-US" sz="3200" dirty="0">
                <a:solidFill>
                  <a:schemeClr val="accent4">
                    <a:lumMod val="75000"/>
                  </a:schemeClr>
                </a:solidFill>
              </a:rPr>
              <a:t>Benefits of Logic Apps?</a:t>
            </a:r>
          </a:p>
        </p:txBody>
      </p:sp>
      <p:pic>
        <p:nvPicPr>
          <p:cNvPr id="10" name="Picture 9" descr="Icon&#10;&#10;Description automatically generated">
            <a:extLst>
              <a:ext uri="{FF2B5EF4-FFF2-40B4-BE49-F238E27FC236}">
                <a16:creationId xmlns:a16="http://schemas.microsoft.com/office/drawing/2014/main" id="{F863EB89-9C45-499C-97AD-ADF1796BF15F}"/>
              </a:ext>
            </a:extLst>
          </p:cNvPr>
          <p:cNvPicPr>
            <a:picLocks noChangeAspect="1"/>
          </p:cNvPicPr>
          <p:nvPr/>
        </p:nvPicPr>
        <p:blipFill>
          <a:blip r:embed="rId3"/>
          <a:stretch>
            <a:fillRect/>
          </a:stretch>
        </p:blipFill>
        <p:spPr>
          <a:xfrm>
            <a:off x="583380" y="1815253"/>
            <a:ext cx="1445654" cy="1445654"/>
          </a:xfrm>
          <a:prstGeom prst="rect">
            <a:avLst/>
          </a:prstGeom>
        </p:spPr>
      </p:pic>
      <p:sp>
        <p:nvSpPr>
          <p:cNvPr id="11" name="Google Shape;19784;p44">
            <a:extLst>
              <a:ext uri="{FF2B5EF4-FFF2-40B4-BE49-F238E27FC236}">
                <a16:creationId xmlns:a16="http://schemas.microsoft.com/office/drawing/2014/main" id="{BC152158-1380-4D92-A6A2-8B1BCC45B4B2}"/>
              </a:ext>
            </a:extLst>
          </p:cNvPr>
          <p:cNvSpPr txBox="1">
            <a:spLocks/>
          </p:cNvSpPr>
          <p:nvPr/>
        </p:nvSpPr>
        <p:spPr>
          <a:xfrm>
            <a:off x="245338" y="3334511"/>
            <a:ext cx="2121739" cy="66862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708EC0"/>
              </a:buClr>
              <a:buSzPts val="5200"/>
              <a:buFont typeface="Big Shoulders Text"/>
              <a:buNone/>
              <a:defRPr sz="6000" b="0" i="0" u="none" strike="noStrike" cap="none">
                <a:solidFill>
                  <a:srgbClr val="708EC0"/>
                </a:solidFill>
                <a:latin typeface="Big Shoulders Text"/>
                <a:ea typeface="Big Shoulders Text"/>
                <a:cs typeface="Big Shoulders Text"/>
                <a:sym typeface="Big Shoulders Text"/>
              </a:defRPr>
            </a:lvl1pPr>
            <a:lvl2pPr marR="0" lvl="1"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2pPr>
            <a:lvl3pPr marR="0" lvl="2"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3pPr>
            <a:lvl4pPr marR="0" lvl="3"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4pPr>
            <a:lvl5pPr marR="0" lvl="4"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5pPr>
            <a:lvl6pPr marR="0" lvl="5"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6pPr>
            <a:lvl7pPr marR="0" lvl="6"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7pPr>
            <a:lvl8pPr marR="0" lvl="7"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8pPr>
            <a:lvl9pPr marR="0" lvl="8"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9pPr>
          </a:lstStyle>
          <a:p>
            <a:r>
              <a:rPr lang="en-US" sz="2600" dirty="0">
                <a:solidFill>
                  <a:srgbClr val="EF3E5B"/>
                </a:solidFill>
              </a:rPr>
              <a:t>Logic Apps</a:t>
            </a:r>
          </a:p>
        </p:txBody>
      </p:sp>
    </p:spTree>
    <p:extLst>
      <p:ext uri="{BB962C8B-B14F-4D97-AF65-F5344CB8AC3E}">
        <p14:creationId xmlns:p14="http://schemas.microsoft.com/office/powerpoint/2010/main" val="1578855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0" dur="500"/>
                                        <p:tgtEl>
                                          <p:spTgt spid="2">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5" dur="500"/>
                                        <p:tgtEl>
                                          <p:spTgt spid="2">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2">
                                            <p:txEl>
                                              <p:pRg st="6" end="6"/>
                                            </p:txEl>
                                          </p:spTgt>
                                        </p:tgtEl>
                                        <p:attrNameLst>
                                          <p:attrName>style.visibility</p:attrName>
                                        </p:attrNameLst>
                                      </p:cBhvr>
                                      <p:to>
                                        <p:strVal val="visible"/>
                                      </p:to>
                                    </p:set>
                                    <p:animEffect transition="in" filter="randombar(horizontal)">
                                      <p:cBhvr>
                                        <p:cTn id="30" dur="500"/>
                                        <p:tgtEl>
                                          <p:spTgt spid="2">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animEffect transition="in" filter="randombar(horizontal)">
                                      <p:cBhvr>
                                        <p:cTn id="35" dur="500"/>
                                        <p:tgtEl>
                                          <p:spTgt spid="2">
                                            <p:txEl>
                                              <p:pRg st="8" end="8"/>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nodeType="clickEffect">
                                  <p:stCondLst>
                                    <p:cond delay="0"/>
                                  </p:stCondLst>
                                  <p:childTnLst>
                                    <p:set>
                                      <p:cBhvr>
                                        <p:cTn id="39" dur="1" fill="hold">
                                          <p:stCondLst>
                                            <p:cond delay="0"/>
                                          </p:stCondLst>
                                        </p:cTn>
                                        <p:tgtEl>
                                          <p:spTgt spid="2">
                                            <p:txEl>
                                              <p:pRg st="10" end="10"/>
                                            </p:txEl>
                                          </p:spTgt>
                                        </p:tgtEl>
                                        <p:attrNameLst>
                                          <p:attrName>style.visibility</p:attrName>
                                        </p:attrNameLst>
                                      </p:cBhvr>
                                      <p:to>
                                        <p:strVal val="visible"/>
                                      </p:to>
                                    </p:set>
                                    <p:animEffect transition="in" filter="randombar(horizontal)">
                                      <p:cBhvr>
                                        <p:cTn id="40"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9368D1-0E2F-400A-8595-0AF8BB02A5F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A10410B6-550F-4F5E-A470-D17C2D6B970A}"/>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0208C27B-FD1A-43FC-ADE8-5FF00D9138A9}"/>
              </a:ext>
            </a:extLst>
          </p:cNvPr>
          <p:cNvPicPr>
            <a:picLocks noChangeAspect="1"/>
          </p:cNvPicPr>
          <p:nvPr/>
        </p:nvPicPr>
        <p:blipFill>
          <a:blip r:embed="rId2"/>
          <a:stretch>
            <a:fillRect/>
          </a:stretch>
        </p:blipFill>
        <p:spPr>
          <a:xfrm>
            <a:off x="-398324" y="0"/>
            <a:ext cx="10108290" cy="5143500"/>
          </a:xfrm>
          <a:prstGeom prst="rect">
            <a:avLst/>
          </a:prstGeom>
        </p:spPr>
      </p:pic>
      <p:pic>
        <p:nvPicPr>
          <p:cNvPr id="6" name="Picture 5" descr="Icon&#10;&#10;Description automatically generated">
            <a:extLst>
              <a:ext uri="{FF2B5EF4-FFF2-40B4-BE49-F238E27FC236}">
                <a16:creationId xmlns:a16="http://schemas.microsoft.com/office/drawing/2014/main" id="{158115FB-A125-4D2F-9AE1-2129060AC00D}"/>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2363001" y="1658500"/>
            <a:ext cx="1667979" cy="1490040"/>
          </a:xfrm>
          <a:prstGeom prst="rect">
            <a:avLst/>
          </a:prstGeom>
        </p:spPr>
      </p:pic>
      <p:pic>
        <p:nvPicPr>
          <p:cNvPr id="7" name="Picture 6" descr="Icon&#10;&#10;Description automatically generated">
            <a:extLst>
              <a:ext uri="{FF2B5EF4-FFF2-40B4-BE49-F238E27FC236}">
                <a16:creationId xmlns:a16="http://schemas.microsoft.com/office/drawing/2014/main" id="{CB0B3F26-C771-4235-AAC7-FFD5DA42A452}"/>
              </a:ext>
            </a:extLst>
          </p:cNvPr>
          <p:cNvPicPr>
            <a:picLocks noChangeAspect="1"/>
          </p:cNvPicPr>
          <p:nvPr/>
        </p:nvPicPr>
        <p:blipFill>
          <a:blip r:embed="rId4"/>
          <a:stretch>
            <a:fillRect/>
          </a:stretch>
        </p:blipFill>
        <p:spPr>
          <a:xfrm>
            <a:off x="1163914" y="3110789"/>
            <a:ext cx="748424" cy="748424"/>
          </a:xfrm>
          <a:prstGeom prst="rect">
            <a:avLst/>
          </a:prstGeom>
        </p:spPr>
      </p:pic>
      <p:pic>
        <p:nvPicPr>
          <p:cNvPr id="8" name="Picture 7" descr="Icon&#10;&#10;Description automatically generated">
            <a:extLst>
              <a:ext uri="{FF2B5EF4-FFF2-40B4-BE49-F238E27FC236}">
                <a16:creationId xmlns:a16="http://schemas.microsoft.com/office/drawing/2014/main" id="{1EE5F1DA-5FF7-476D-8ECE-3C285D480A3F}"/>
              </a:ext>
            </a:extLst>
          </p:cNvPr>
          <p:cNvPicPr>
            <a:picLocks noChangeAspect="1"/>
          </p:cNvPicPr>
          <p:nvPr/>
        </p:nvPicPr>
        <p:blipFill>
          <a:blip r:embed="rId5"/>
          <a:stretch>
            <a:fillRect/>
          </a:stretch>
        </p:blipFill>
        <p:spPr>
          <a:xfrm>
            <a:off x="4932307" y="3026788"/>
            <a:ext cx="748424" cy="748424"/>
          </a:xfrm>
          <a:prstGeom prst="rect">
            <a:avLst/>
          </a:prstGeom>
        </p:spPr>
      </p:pic>
      <p:pic>
        <p:nvPicPr>
          <p:cNvPr id="9" name="Picture 8" descr="Icon&#10;&#10;Description automatically generated">
            <a:extLst>
              <a:ext uri="{FF2B5EF4-FFF2-40B4-BE49-F238E27FC236}">
                <a16:creationId xmlns:a16="http://schemas.microsoft.com/office/drawing/2014/main" id="{CF1DA32F-98B4-4DCB-9E7D-CC8CAAB91A55}"/>
              </a:ext>
            </a:extLst>
          </p:cNvPr>
          <p:cNvPicPr>
            <a:picLocks noChangeAspect="1"/>
          </p:cNvPicPr>
          <p:nvPr/>
        </p:nvPicPr>
        <p:blipFill>
          <a:blip r:embed="rId6"/>
          <a:stretch>
            <a:fillRect/>
          </a:stretch>
        </p:blipFill>
        <p:spPr>
          <a:xfrm>
            <a:off x="3814173" y="911146"/>
            <a:ext cx="666194" cy="666194"/>
          </a:xfrm>
          <a:prstGeom prst="rect">
            <a:avLst/>
          </a:prstGeom>
        </p:spPr>
      </p:pic>
    </p:spTree>
    <p:extLst>
      <p:ext uri="{BB962C8B-B14F-4D97-AF65-F5344CB8AC3E}">
        <p14:creationId xmlns:p14="http://schemas.microsoft.com/office/powerpoint/2010/main" val="169338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09E8DA-2FA0-456D-A94B-E5E0CEA667FA}"/>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2AF86594-BB9C-4061-9CB7-E3D52BA267C3}"/>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7A332653-B0A8-4B2E-A2E9-3ACDBE999FF5}"/>
              </a:ext>
            </a:extLst>
          </p:cNvPr>
          <p:cNvPicPr>
            <a:picLocks noChangeAspect="1"/>
          </p:cNvPicPr>
          <p:nvPr/>
        </p:nvPicPr>
        <p:blipFill rotWithShape="1">
          <a:blip r:embed="rId2"/>
          <a:srcRect l="5834" t="5998" r="4913" b="5998"/>
          <a:stretch/>
        </p:blipFill>
        <p:spPr>
          <a:xfrm>
            <a:off x="-129540" y="0"/>
            <a:ext cx="9273540" cy="5143500"/>
          </a:xfrm>
          <a:prstGeom prst="rect">
            <a:avLst/>
          </a:prstGeom>
        </p:spPr>
      </p:pic>
      <p:pic>
        <p:nvPicPr>
          <p:cNvPr id="6" name="Picture 5" descr="Icon&#10;&#10;Description automatically generated">
            <a:extLst>
              <a:ext uri="{FF2B5EF4-FFF2-40B4-BE49-F238E27FC236}">
                <a16:creationId xmlns:a16="http://schemas.microsoft.com/office/drawing/2014/main" id="{3A5714B0-7FB5-4DA9-ABFB-9B7C28C3CDE5}"/>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3765421" y="1713382"/>
            <a:ext cx="1362839" cy="1217452"/>
          </a:xfrm>
          <a:prstGeom prst="rect">
            <a:avLst/>
          </a:prstGeom>
        </p:spPr>
      </p:pic>
      <p:pic>
        <p:nvPicPr>
          <p:cNvPr id="7" name="Picture 6" descr="Icon&#10;&#10;Description automatically generated">
            <a:extLst>
              <a:ext uri="{FF2B5EF4-FFF2-40B4-BE49-F238E27FC236}">
                <a16:creationId xmlns:a16="http://schemas.microsoft.com/office/drawing/2014/main" id="{C96DE2CF-AF3D-43E7-82B9-8A178C77B8A4}"/>
              </a:ext>
            </a:extLst>
          </p:cNvPr>
          <p:cNvPicPr>
            <a:picLocks noChangeAspect="1"/>
          </p:cNvPicPr>
          <p:nvPr/>
        </p:nvPicPr>
        <p:blipFill>
          <a:blip r:embed="rId4"/>
          <a:stretch>
            <a:fillRect/>
          </a:stretch>
        </p:blipFill>
        <p:spPr>
          <a:xfrm>
            <a:off x="2916574" y="2870298"/>
            <a:ext cx="538853" cy="538853"/>
          </a:xfrm>
          <a:prstGeom prst="rect">
            <a:avLst/>
          </a:prstGeom>
        </p:spPr>
      </p:pic>
      <p:pic>
        <p:nvPicPr>
          <p:cNvPr id="8" name="Picture 7" descr="Icon&#10;&#10;Description automatically generated">
            <a:extLst>
              <a:ext uri="{FF2B5EF4-FFF2-40B4-BE49-F238E27FC236}">
                <a16:creationId xmlns:a16="http://schemas.microsoft.com/office/drawing/2014/main" id="{5C324966-5323-411F-BFB1-AF20BDFF1640}"/>
              </a:ext>
            </a:extLst>
          </p:cNvPr>
          <p:cNvPicPr>
            <a:picLocks noChangeAspect="1"/>
          </p:cNvPicPr>
          <p:nvPr/>
        </p:nvPicPr>
        <p:blipFill>
          <a:blip r:embed="rId5"/>
          <a:stretch>
            <a:fillRect/>
          </a:stretch>
        </p:blipFill>
        <p:spPr>
          <a:xfrm>
            <a:off x="5748247" y="2628732"/>
            <a:ext cx="538853" cy="538853"/>
          </a:xfrm>
          <a:prstGeom prst="rect">
            <a:avLst/>
          </a:prstGeom>
        </p:spPr>
      </p:pic>
      <p:pic>
        <p:nvPicPr>
          <p:cNvPr id="9" name="Picture 8" descr="Icon&#10;&#10;Description automatically generated">
            <a:extLst>
              <a:ext uri="{FF2B5EF4-FFF2-40B4-BE49-F238E27FC236}">
                <a16:creationId xmlns:a16="http://schemas.microsoft.com/office/drawing/2014/main" id="{8E7E61C4-6F0B-4E72-9D9B-738DC9791ECC}"/>
              </a:ext>
            </a:extLst>
          </p:cNvPr>
          <p:cNvPicPr>
            <a:picLocks noChangeAspect="1"/>
          </p:cNvPicPr>
          <p:nvPr/>
        </p:nvPicPr>
        <p:blipFill>
          <a:blip r:embed="rId6"/>
          <a:stretch>
            <a:fillRect/>
          </a:stretch>
        </p:blipFill>
        <p:spPr>
          <a:xfrm>
            <a:off x="4892781" y="1079970"/>
            <a:ext cx="557142" cy="557142"/>
          </a:xfrm>
          <a:prstGeom prst="rect">
            <a:avLst/>
          </a:prstGeom>
        </p:spPr>
      </p:pic>
      <p:pic>
        <p:nvPicPr>
          <p:cNvPr id="11" name="Picture 10" descr="Chart, icon&#10;&#10;Description automatically generated">
            <a:extLst>
              <a:ext uri="{FF2B5EF4-FFF2-40B4-BE49-F238E27FC236}">
                <a16:creationId xmlns:a16="http://schemas.microsoft.com/office/drawing/2014/main" id="{A9DCEE22-B0FA-4B3F-A880-5991C88B6B79}"/>
              </a:ext>
            </a:extLst>
          </p:cNvPr>
          <p:cNvPicPr>
            <a:picLocks noChangeAspect="1"/>
          </p:cNvPicPr>
          <p:nvPr/>
        </p:nvPicPr>
        <p:blipFill>
          <a:blip r:embed="rId7"/>
          <a:stretch>
            <a:fillRect/>
          </a:stretch>
        </p:blipFill>
        <p:spPr>
          <a:xfrm>
            <a:off x="2313113" y="1524938"/>
            <a:ext cx="224347" cy="224347"/>
          </a:xfrm>
          <a:prstGeom prst="rect">
            <a:avLst/>
          </a:prstGeom>
        </p:spPr>
      </p:pic>
      <p:pic>
        <p:nvPicPr>
          <p:cNvPr id="12" name="Picture 11" descr="Chart, icon&#10;&#10;Description automatically generated">
            <a:extLst>
              <a:ext uri="{FF2B5EF4-FFF2-40B4-BE49-F238E27FC236}">
                <a16:creationId xmlns:a16="http://schemas.microsoft.com/office/drawing/2014/main" id="{CE819D7D-D009-49A5-BB7A-DA72A1D57A85}"/>
              </a:ext>
            </a:extLst>
          </p:cNvPr>
          <p:cNvPicPr>
            <a:picLocks noChangeAspect="1"/>
          </p:cNvPicPr>
          <p:nvPr/>
        </p:nvPicPr>
        <p:blipFill>
          <a:blip r:embed="rId7"/>
          <a:stretch>
            <a:fillRect/>
          </a:stretch>
        </p:blipFill>
        <p:spPr>
          <a:xfrm>
            <a:off x="6881302" y="2165317"/>
            <a:ext cx="224347" cy="224347"/>
          </a:xfrm>
          <a:prstGeom prst="rect">
            <a:avLst/>
          </a:prstGeom>
        </p:spPr>
      </p:pic>
    </p:spTree>
    <p:extLst>
      <p:ext uri="{BB962C8B-B14F-4D97-AF65-F5344CB8AC3E}">
        <p14:creationId xmlns:p14="http://schemas.microsoft.com/office/powerpoint/2010/main" val="10073255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714777-3B3C-4CB0-A112-F9488AD0D0FD}"/>
              </a:ext>
            </a:extLst>
          </p:cNvPr>
          <p:cNvPicPr>
            <a:picLocks noChangeAspect="1"/>
          </p:cNvPicPr>
          <p:nvPr/>
        </p:nvPicPr>
        <p:blipFill>
          <a:blip r:embed="rId2"/>
          <a:stretch>
            <a:fillRect/>
          </a:stretch>
        </p:blipFill>
        <p:spPr>
          <a:xfrm>
            <a:off x="0" y="0"/>
            <a:ext cx="9144000" cy="5143500"/>
          </a:xfrm>
          <a:prstGeom prst="rect">
            <a:avLst/>
          </a:prstGeom>
        </p:spPr>
      </p:pic>
      <p:pic>
        <p:nvPicPr>
          <p:cNvPr id="4" name="Picture 3" descr="Icon&#10;&#10;Description automatically generated">
            <a:extLst>
              <a:ext uri="{FF2B5EF4-FFF2-40B4-BE49-F238E27FC236}">
                <a16:creationId xmlns:a16="http://schemas.microsoft.com/office/drawing/2014/main" id="{164E0070-44DA-4D6C-8B31-23AB87AFA4C8}"/>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4061860" y="1923909"/>
            <a:ext cx="1142199" cy="1020350"/>
          </a:xfrm>
          <a:prstGeom prst="rect">
            <a:avLst/>
          </a:prstGeom>
        </p:spPr>
      </p:pic>
      <p:pic>
        <p:nvPicPr>
          <p:cNvPr id="5" name="Picture 4" descr="Icon&#10;&#10;Description automatically generated">
            <a:extLst>
              <a:ext uri="{FF2B5EF4-FFF2-40B4-BE49-F238E27FC236}">
                <a16:creationId xmlns:a16="http://schemas.microsoft.com/office/drawing/2014/main" id="{3180E8E4-8BB0-4D65-8401-78B7B158AD75}"/>
              </a:ext>
            </a:extLst>
          </p:cNvPr>
          <p:cNvPicPr>
            <a:picLocks noChangeAspect="1"/>
          </p:cNvPicPr>
          <p:nvPr/>
        </p:nvPicPr>
        <p:blipFill>
          <a:blip r:embed="rId4"/>
          <a:stretch>
            <a:fillRect/>
          </a:stretch>
        </p:blipFill>
        <p:spPr>
          <a:xfrm>
            <a:off x="3180769" y="2882549"/>
            <a:ext cx="538853" cy="538853"/>
          </a:xfrm>
          <a:prstGeom prst="rect">
            <a:avLst/>
          </a:prstGeom>
        </p:spPr>
      </p:pic>
      <p:pic>
        <p:nvPicPr>
          <p:cNvPr id="6" name="Picture 5" descr="Icon&#10;&#10;Description automatically generated">
            <a:extLst>
              <a:ext uri="{FF2B5EF4-FFF2-40B4-BE49-F238E27FC236}">
                <a16:creationId xmlns:a16="http://schemas.microsoft.com/office/drawing/2014/main" id="{207CE099-6423-4D2C-A526-6C437316F608}"/>
              </a:ext>
            </a:extLst>
          </p:cNvPr>
          <p:cNvPicPr>
            <a:picLocks noChangeAspect="1"/>
          </p:cNvPicPr>
          <p:nvPr/>
        </p:nvPicPr>
        <p:blipFill>
          <a:blip r:embed="rId5"/>
          <a:stretch>
            <a:fillRect/>
          </a:stretch>
        </p:blipFill>
        <p:spPr>
          <a:xfrm>
            <a:off x="5704771" y="2677318"/>
            <a:ext cx="538853" cy="538853"/>
          </a:xfrm>
          <a:prstGeom prst="rect">
            <a:avLst/>
          </a:prstGeom>
        </p:spPr>
      </p:pic>
      <p:pic>
        <p:nvPicPr>
          <p:cNvPr id="7" name="Picture 6" descr="Icon&#10;&#10;Description automatically generated">
            <a:extLst>
              <a:ext uri="{FF2B5EF4-FFF2-40B4-BE49-F238E27FC236}">
                <a16:creationId xmlns:a16="http://schemas.microsoft.com/office/drawing/2014/main" id="{AAA9405F-65CC-41FA-8685-B3D251161306}"/>
              </a:ext>
            </a:extLst>
          </p:cNvPr>
          <p:cNvPicPr>
            <a:picLocks noChangeAspect="1"/>
          </p:cNvPicPr>
          <p:nvPr/>
        </p:nvPicPr>
        <p:blipFill>
          <a:blip r:embed="rId6"/>
          <a:stretch>
            <a:fillRect/>
          </a:stretch>
        </p:blipFill>
        <p:spPr>
          <a:xfrm>
            <a:off x="4968580" y="1385479"/>
            <a:ext cx="470958" cy="470958"/>
          </a:xfrm>
          <a:prstGeom prst="rect">
            <a:avLst/>
          </a:prstGeom>
        </p:spPr>
      </p:pic>
    </p:spTree>
    <p:extLst>
      <p:ext uri="{BB962C8B-B14F-4D97-AF65-F5344CB8AC3E}">
        <p14:creationId xmlns:p14="http://schemas.microsoft.com/office/powerpoint/2010/main" val="30275729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57311B63-7694-4621-9669-07EB411FA784}"/>
              </a:ext>
            </a:extLst>
          </p:cNvPr>
          <p:cNvCxnSpPr>
            <a:cxnSpLocks/>
          </p:cNvCxnSpPr>
          <p:nvPr/>
        </p:nvCxnSpPr>
        <p:spPr>
          <a:xfrm>
            <a:off x="2523821" y="205740"/>
            <a:ext cx="0" cy="4694883"/>
          </a:xfrm>
          <a:prstGeom prst="line">
            <a:avLst/>
          </a:prstGeom>
          <a:ln w="19050">
            <a:solidFill>
              <a:srgbClr val="EF3E5B"/>
            </a:solidFill>
          </a:ln>
        </p:spPr>
        <p:style>
          <a:lnRef idx="1">
            <a:schemeClr val="accent4"/>
          </a:lnRef>
          <a:fillRef idx="0">
            <a:schemeClr val="accent4"/>
          </a:fillRef>
          <a:effectRef idx="0">
            <a:schemeClr val="accent4"/>
          </a:effectRef>
          <a:fontRef idx="minor">
            <a:schemeClr val="tx1"/>
          </a:fontRef>
        </p:style>
      </p:cxnSp>
      <p:pic>
        <p:nvPicPr>
          <p:cNvPr id="6" name="Picture 5" descr="Icon&#10;&#10;Description automatically generated">
            <a:extLst>
              <a:ext uri="{FF2B5EF4-FFF2-40B4-BE49-F238E27FC236}">
                <a16:creationId xmlns:a16="http://schemas.microsoft.com/office/drawing/2014/main" id="{694279C0-3FF5-41F7-9A50-EE2D4620CF91}"/>
              </a:ext>
            </a:extLst>
          </p:cNvPr>
          <p:cNvPicPr>
            <a:picLocks noChangeAspect="1"/>
          </p:cNvPicPr>
          <p:nvPr/>
        </p:nvPicPr>
        <p:blipFill>
          <a:blip r:embed="rId3"/>
          <a:stretch>
            <a:fillRect/>
          </a:stretch>
        </p:blipFill>
        <p:spPr>
          <a:xfrm>
            <a:off x="478368" y="1537518"/>
            <a:ext cx="1506053" cy="1506053"/>
          </a:xfrm>
          <a:prstGeom prst="rect">
            <a:avLst/>
          </a:prstGeom>
        </p:spPr>
      </p:pic>
      <p:sp>
        <p:nvSpPr>
          <p:cNvPr id="7" name="Google Shape;19784;p44">
            <a:extLst>
              <a:ext uri="{FF2B5EF4-FFF2-40B4-BE49-F238E27FC236}">
                <a16:creationId xmlns:a16="http://schemas.microsoft.com/office/drawing/2014/main" id="{184B6697-83C7-404F-8965-A50B2F1129EF}"/>
              </a:ext>
            </a:extLst>
          </p:cNvPr>
          <p:cNvSpPr txBox="1">
            <a:spLocks/>
          </p:cNvSpPr>
          <p:nvPr/>
        </p:nvSpPr>
        <p:spPr>
          <a:xfrm>
            <a:off x="170524" y="3234528"/>
            <a:ext cx="2121739" cy="66862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708EC0"/>
              </a:buClr>
              <a:buSzPts val="2000"/>
              <a:buFont typeface="Big Shoulders Text"/>
              <a:buNone/>
              <a:defRPr sz="2000" b="0" i="0" u="none" strike="noStrike" cap="none">
                <a:solidFill>
                  <a:srgbClr val="708EC0"/>
                </a:solidFill>
                <a:latin typeface="Big Shoulders Text"/>
                <a:ea typeface="Big Shoulders Text"/>
                <a:cs typeface="Big Shoulders Text"/>
                <a:sym typeface="Big Shoulders Text"/>
              </a:defRPr>
            </a:lvl1pPr>
            <a:lvl2pPr marR="0" lvl="1"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2pPr>
            <a:lvl3pPr marR="0" lvl="2"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3pPr>
            <a:lvl4pPr marR="0" lvl="3"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4pPr>
            <a:lvl5pPr marR="0" lvl="4"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5pPr>
            <a:lvl6pPr marR="0" lvl="5"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6pPr>
            <a:lvl7pPr marR="0" lvl="6"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7pPr>
            <a:lvl8pPr marR="0" lvl="7"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8pPr>
            <a:lvl9pPr marR="0" lvl="8" algn="ctr" rtl="0">
              <a:lnSpc>
                <a:spcPct val="100000"/>
              </a:lnSpc>
              <a:spcBef>
                <a:spcPts val="0"/>
              </a:spcBef>
              <a:spcAft>
                <a:spcPts val="0"/>
              </a:spcAft>
              <a:buClr>
                <a:srgbClr val="708EC0"/>
              </a:buClr>
              <a:buSzPts val="12000"/>
              <a:buFont typeface="Big Shoulders Text"/>
              <a:buNone/>
              <a:defRPr sz="12000" b="0" i="0" u="none" strike="noStrike" cap="none">
                <a:solidFill>
                  <a:srgbClr val="708EC0"/>
                </a:solidFill>
                <a:latin typeface="Big Shoulders Text"/>
                <a:ea typeface="Big Shoulders Text"/>
                <a:cs typeface="Big Shoulders Text"/>
                <a:sym typeface="Big Shoulders Text"/>
              </a:defRPr>
            </a:lvl9pPr>
          </a:lstStyle>
          <a:p>
            <a:r>
              <a:rPr lang="en-US" sz="2600" dirty="0">
                <a:solidFill>
                  <a:srgbClr val="EF3E5B"/>
                </a:solidFill>
              </a:rPr>
              <a:t>Azure Functions</a:t>
            </a:r>
          </a:p>
        </p:txBody>
      </p:sp>
      <p:sp>
        <p:nvSpPr>
          <p:cNvPr id="2" name="TextBox 1">
            <a:extLst>
              <a:ext uri="{FF2B5EF4-FFF2-40B4-BE49-F238E27FC236}">
                <a16:creationId xmlns:a16="http://schemas.microsoft.com/office/drawing/2014/main" id="{E9ACEE02-8B8C-451D-A292-441AEFE42BEF}"/>
              </a:ext>
            </a:extLst>
          </p:cNvPr>
          <p:cNvSpPr txBox="1"/>
          <p:nvPr/>
        </p:nvSpPr>
        <p:spPr>
          <a:xfrm>
            <a:off x="2874141" y="1537518"/>
            <a:ext cx="5791491" cy="2031325"/>
          </a:xfrm>
          <a:prstGeom prst="rect">
            <a:avLst/>
          </a:prstGeom>
          <a:noFill/>
        </p:spPr>
        <p:txBody>
          <a:bodyPr wrap="square" rtlCol="0">
            <a:spAutoFit/>
          </a:bodyPr>
          <a:lstStyle/>
          <a:p>
            <a:pPr marL="285750" indent="-285750">
              <a:buClr>
                <a:schemeClr val="bg1">
                  <a:lumMod val="95000"/>
                </a:schemeClr>
              </a:buClr>
              <a:buFont typeface="Arial" panose="020B0604020202020204" pitchFamily="34" charset="0"/>
              <a:buChar char="•"/>
            </a:pPr>
            <a:r>
              <a:rPr lang="en-US" dirty="0">
                <a:solidFill>
                  <a:srgbClr val="C60C84"/>
                </a:solidFill>
              </a:rPr>
              <a:t>Azure Functions fundamentals and benefits</a:t>
            </a:r>
          </a:p>
          <a:p>
            <a:pPr marL="285750" indent="-285750">
              <a:buClr>
                <a:schemeClr val="bg1">
                  <a:lumMod val="95000"/>
                </a:schemeClr>
              </a:buClr>
              <a:buFont typeface="Arial" panose="020B0604020202020204" pitchFamily="34" charset="0"/>
              <a:buChar char="•"/>
            </a:pPr>
            <a:endParaRPr lang="en-US" dirty="0">
              <a:solidFill>
                <a:srgbClr val="C60C84"/>
              </a:solidFill>
            </a:endParaRPr>
          </a:p>
          <a:p>
            <a:pPr marL="285750" indent="-285750">
              <a:buClr>
                <a:schemeClr val="bg1">
                  <a:lumMod val="95000"/>
                </a:schemeClr>
              </a:buClr>
              <a:buFont typeface="Arial" panose="020B0604020202020204" pitchFamily="34" charset="0"/>
              <a:buChar char="•"/>
            </a:pPr>
            <a:r>
              <a:rPr lang="en-US" dirty="0">
                <a:solidFill>
                  <a:srgbClr val="C60C84"/>
                </a:solidFill>
              </a:rPr>
              <a:t>Azure Functions in Azure Portal and Visual Studio</a:t>
            </a:r>
          </a:p>
          <a:p>
            <a:pPr marL="285750" indent="-285750">
              <a:buClr>
                <a:schemeClr val="bg1">
                  <a:lumMod val="95000"/>
                </a:schemeClr>
              </a:buClr>
              <a:buFont typeface="Arial" panose="020B0604020202020204" pitchFamily="34" charset="0"/>
              <a:buChar char="•"/>
            </a:pPr>
            <a:endParaRPr lang="en-US" dirty="0">
              <a:solidFill>
                <a:srgbClr val="C60C84"/>
              </a:solidFill>
            </a:endParaRPr>
          </a:p>
          <a:p>
            <a:pPr marL="285750" indent="-285750">
              <a:buClr>
                <a:schemeClr val="bg1">
                  <a:lumMod val="95000"/>
                </a:schemeClr>
              </a:buClr>
              <a:buFont typeface="Arial" panose="020B0604020202020204" pitchFamily="34" charset="0"/>
              <a:buChar char="•"/>
            </a:pPr>
            <a:r>
              <a:rPr lang="en-US" dirty="0">
                <a:solidFill>
                  <a:srgbClr val="C60C84"/>
                </a:solidFill>
              </a:rPr>
              <a:t>Http Trigger, Queue Trigger, Blob Trigger, Timer Trigger Functions</a:t>
            </a:r>
          </a:p>
          <a:p>
            <a:pPr marL="285750" indent="-285750">
              <a:buClr>
                <a:schemeClr val="bg1">
                  <a:lumMod val="95000"/>
                </a:schemeClr>
              </a:buClr>
              <a:buFont typeface="Arial" panose="020B0604020202020204" pitchFamily="34" charset="0"/>
              <a:buChar char="•"/>
            </a:pPr>
            <a:endParaRPr lang="en-US" dirty="0">
              <a:solidFill>
                <a:srgbClr val="C60C84"/>
              </a:solidFill>
            </a:endParaRPr>
          </a:p>
          <a:p>
            <a:pPr marL="285750" indent="-285750">
              <a:buClr>
                <a:schemeClr val="bg1">
                  <a:lumMod val="95000"/>
                </a:schemeClr>
              </a:buClr>
              <a:buFont typeface="Arial" panose="020B0604020202020204" pitchFamily="34" charset="0"/>
              <a:buChar char="•"/>
            </a:pPr>
            <a:r>
              <a:rPr lang="en-US" dirty="0">
                <a:solidFill>
                  <a:srgbClr val="C60C84"/>
                </a:solidFill>
              </a:rPr>
              <a:t>Dependency Injecting Dbcontext in Azure Functions.</a:t>
            </a:r>
          </a:p>
          <a:p>
            <a:pPr marL="285750" indent="-285750">
              <a:buClr>
                <a:schemeClr val="bg1">
                  <a:lumMod val="95000"/>
                </a:schemeClr>
              </a:buClr>
              <a:buFont typeface="Arial" panose="020B0604020202020204" pitchFamily="34" charset="0"/>
              <a:buChar char="•"/>
            </a:pPr>
            <a:endParaRPr lang="en-US" dirty="0">
              <a:solidFill>
                <a:srgbClr val="C60C84"/>
              </a:solidFill>
            </a:endParaRPr>
          </a:p>
          <a:p>
            <a:pPr marL="285750" indent="-285750">
              <a:buClr>
                <a:schemeClr val="bg1">
                  <a:lumMod val="95000"/>
                </a:schemeClr>
              </a:buClr>
              <a:buFont typeface="Arial" panose="020B0604020202020204" pitchFamily="34" charset="0"/>
              <a:buChar char="•"/>
            </a:pPr>
            <a:r>
              <a:rPr lang="en-US" dirty="0">
                <a:solidFill>
                  <a:srgbClr val="C60C84"/>
                </a:solidFill>
              </a:rPr>
              <a:t>Serverless Azure Functions (CRUD Operations API)</a:t>
            </a:r>
          </a:p>
        </p:txBody>
      </p:sp>
    </p:spTree>
    <p:extLst>
      <p:ext uri="{BB962C8B-B14F-4D97-AF65-F5344CB8AC3E}">
        <p14:creationId xmlns:p14="http://schemas.microsoft.com/office/powerpoint/2010/main" val="40811063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randombar(horizontal)">
                                      <p:cBhvr>
                                        <p:cTn id="22" dur="500"/>
                                        <p:tgtEl>
                                          <p:spTgt spid="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animEffect transition="in" filter="randombar(horizontal)">
                                      <p:cBhvr>
                                        <p:cTn id="27"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99FE132-CE83-4EEA-9DD8-3851BEABF7BC}"/>
              </a:ext>
            </a:extLst>
          </p:cNvPr>
          <p:cNvSpPr/>
          <p:nvPr/>
        </p:nvSpPr>
        <p:spPr>
          <a:xfrm>
            <a:off x="3101138" y="551847"/>
            <a:ext cx="1350952" cy="444247"/>
          </a:xfrm>
          <a:prstGeom prst="roundRect">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Write to SQL</a:t>
            </a:r>
          </a:p>
        </p:txBody>
      </p:sp>
      <p:sp>
        <p:nvSpPr>
          <p:cNvPr id="12" name="Rectangle: Rounded Corners 11">
            <a:extLst>
              <a:ext uri="{FF2B5EF4-FFF2-40B4-BE49-F238E27FC236}">
                <a16:creationId xmlns:a16="http://schemas.microsoft.com/office/drawing/2014/main" id="{1EF84848-2F76-42CC-B751-7714B8123E90}"/>
              </a:ext>
            </a:extLst>
          </p:cNvPr>
          <p:cNvSpPr/>
          <p:nvPr/>
        </p:nvSpPr>
        <p:spPr>
          <a:xfrm>
            <a:off x="5638215" y="1357545"/>
            <a:ext cx="1371408" cy="64713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Send Email</a:t>
            </a:r>
          </a:p>
        </p:txBody>
      </p:sp>
      <p:cxnSp>
        <p:nvCxnSpPr>
          <p:cNvPr id="9" name="Straight Arrow Connector 8">
            <a:extLst>
              <a:ext uri="{FF2B5EF4-FFF2-40B4-BE49-F238E27FC236}">
                <a16:creationId xmlns:a16="http://schemas.microsoft.com/office/drawing/2014/main" id="{69839D15-E43F-4C18-A5EF-1C6C44335318}"/>
              </a:ext>
            </a:extLst>
          </p:cNvPr>
          <p:cNvCxnSpPr>
            <a:cxnSpLocks/>
            <a:stCxn id="14" idx="3"/>
            <a:endCxn id="7" idx="1"/>
          </p:cNvCxnSpPr>
          <p:nvPr/>
        </p:nvCxnSpPr>
        <p:spPr>
          <a:xfrm>
            <a:off x="1791083" y="767634"/>
            <a:ext cx="1310055" cy="6337"/>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sp>
        <p:nvSpPr>
          <p:cNvPr id="18" name="TextBox 17">
            <a:extLst>
              <a:ext uri="{FF2B5EF4-FFF2-40B4-BE49-F238E27FC236}">
                <a16:creationId xmlns:a16="http://schemas.microsoft.com/office/drawing/2014/main" id="{8A8EEC01-5474-4484-BC60-C98D3C5664CE}"/>
              </a:ext>
            </a:extLst>
          </p:cNvPr>
          <p:cNvSpPr txBox="1"/>
          <p:nvPr/>
        </p:nvSpPr>
        <p:spPr>
          <a:xfrm>
            <a:off x="5262734" y="46193"/>
            <a:ext cx="3695242" cy="584775"/>
          </a:xfrm>
          <a:prstGeom prst="rect">
            <a:avLst/>
          </a:prstGeom>
          <a:noFill/>
        </p:spPr>
        <p:txBody>
          <a:bodyPr wrap="none" rtlCol="0">
            <a:spAutoFit/>
          </a:bodyPr>
          <a:lstStyle/>
          <a:p>
            <a:r>
              <a:rPr lang="en-US" sz="3200" dirty="0">
                <a:solidFill>
                  <a:schemeClr val="accent5">
                    <a:lumMod val="75000"/>
                  </a:schemeClr>
                </a:solidFill>
              </a:rPr>
              <a:t>LOGIC APP FLOW</a:t>
            </a:r>
          </a:p>
        </p:txBody>
      </p:sp>
      <p:cxnSp>
        <p:nvCxnSpPr>
          <p:cNvPr id="21" name="Straight Connector 20">
            <a:extLst>
              <a:ext uri="{FF2B5EF4-FFF2-40B4-BE49-F238E27FC236}">
                <a16:creationId xmlns:a16="http://schemas.microsoft.com/office/drawing/2014/main" id="{4A3FFACF-3E65-463D-9DC2-A4632911804C}"/>
              </a:ext>
            </a:extLst>
          </p:cNvPr>
          <p:cNvCxnSpPr>
            <a:cxnSpLocks/>
          </p:cNvCxnSpPr>
          <p:nvPr/>
        </p:nvCxnSpPr>
        <p:spPr>
          <a:xfrm>
            <a:off x="5314245" y="672505"/>
            <a:ext cx="3896430" cy="0"/>
          </a:xfrm>
          <a:prstGeom prst="line">
            <a:avLst/>
          </a:prstGeom>
          <a:ln w="127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pic>
        <p:nvPicPr>
          <p:cNvPr id="28" name="Picture 27">
            <a:extLst>
              <a:ext uri="{FF2B5EF4-FFF2-40B4-BE49-F238E27FC236}">
                <a16:creationId xmlns:a16="http://schemas.microsoft.com/office/drawing/2014/main" id="{19A38B4D-BE63-4977-88A6-BA9C8B1B48A2}"/>
              </a:ext>
            </a:extLst>
          </p:cNvPr>
          <p:cNvPicPr>
            <a:picLocks noChangeAspect="1"/>
          </p:cNvPicPr>
          <p:nvPr/>
        </p:nvPicPr>
        <p:blipFill>
          <a:blip r:embed="rId3"/>
          <a:stretch>
            <a:fillRect/>
          </a:stretch>
        </p:blipFill>
        <p:spPr>
          <a:xfrm>
            <a:off x="4294696" y="805585"/>
            <a:ext cx="562065" cy="562065"/>
          </a:xfrm>
          <a:prstGeom prst="rect">
            <a:avLst/>
          </a:prstGeom>
        </p:spPr>
      </p:pic>
      <p:cxnSp>
        <p:nvCxnSpPr>
          <p:cNvPr id="13" name="Straight Arrow Connector 12">
            <a:extLst>
              <a:ext uri="{FF2B5EF4-FFF2-40B4-BE49-F238E27FC236}">
                <a16:creationId xmlns:a16="http://schemas.microsoft.com/office/drawing/2014/main" id="{E14E4CDD-1F9D-4121-8BD5-B8B522BB5A49}"/>
              </a:ext>
            </a:extLst>
          </p:cNvPr>
          <p:cNvCxnSpPr>
            <a:cxnSpLocks/>
            <a:endCxn id="15" idx="0"/>
          </p:cNvCxnSpPr>
          <p:nvPr/>
        </p:nvCxnSpPr>
        <p:spPr>
          <a:xfrm flipH="1">
            <a:off x="962041" y="823346"/>
            <a:ext cx="18398" cy="859984"/>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sp>
        <p:nvSpPr>
          <p:cNvPr id="15" name="Rectangle: Rounded Corners 14">
            <a:extLst>
              <a:ext uri="{FF2B5EF4-FFF2-40B4-BE49-F238E27FC236}">
                <a16:creationId xmlns:a16="http://schemas.microsoft.com/office/drawing/2014/main" id="{3DC79A06-FC4B-4B32-8151-1233966097A4}"/>
              </a:ext>
            </a:extLst>
          </p:cNvPr>
          <p:cNvSpPr/>
          <p:nvPr/>
        </p:nvSpPr>
        <p:spPr>
          <a:xfrm>
            <a:off x="381593" y="1683330"/>
            <a:ext cx="1160895" cy="478664"/>
          </a:xfrm>
          <a:prstGeom prst="round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Azure Blob Storage</a:t>
            </a:r>
          </a:p>
        </p:txBody>
      </p:sp>
      <p:sp>
        <p:nvSpPr>
          <p:cNvPr id="17" name="TextBox 16">
            <a:extLst>
              <a:ext uri="{FF2B5EF4-FFF2-40B4-BE49-F238E27FC236}">
                <a16:creationId xmlns:a16="http://schemas.microsoft.com/office/drawing/2014/main" id="{94C34805-84E9-4545-A0EA-AE8273B86BE1}"/>
              </a:ext>
            </a:extLst>
          </p:cNvPr>
          <p:cNvSpPr txBox="1"/>
          <p:nvPr/>
        </p:nvSpPr>
        <p:spPr>
          <a:xfrm>
            <a:off x="1040969" y="1199399"/>
            <a:ext cx="1160895" cy="307777"/>
          </a:xfrm>
          <a:prstGeom prst="rect">
            <a:avLst/>
          </a:prstGeom>
          <a:noFill/>
        </p:spPr>
        <p:txBody>
          <a:bodyPr wrap="none" rtlCol="0">
            <a:spAutoFit/>
          </a:bodyPr>
          <a:lstStyle/>
          <a:p>
            <a:pPr algn="ctr"/>
            <a:r>
              <a:rPr lang="en-US" dirty="0">
                <a:solidFill>
                  <a:schemeClr val="bg1">
                    <a:lumMod val="85000"/>
                  </a:schemeClr>
                </a:solidFill>
              </a:rPr>
              <a:t>Upload Blob</a:t>
            </a:r>
          </a:p>
        </p:txBody>
      </p:sp>
      <p:cxnSp>
        <p:nvCxnSpPr>
          <p:cNvPr id="19" name="Straight Arrow Connector 18">
            <a:extLst>
              <a:ext uri="{FF2B5EF4-FFF2-40B4-BE49-F238E27FC236}">
                <a16:creationId xmlns:a16="http://schemas.microsoft.com/office/drawing/2014/main" id="{D81AE744-4DB8-4999-9A76-6F08AE8FF539}"/>
              </a:ext>
            </a:extLst>
          </p:cNvPr>
          <p:cNvCxnSpPr>
            <a:cxnSpLocks/>
            <a:stCxn id="15" idx="2"/>
            <a:endCxn id="20" idx="0"/>
          </p:cNvCxnSpPr>
          <p:nvPr/>
        </p:nvCxnSpPr>
        <p:spPr>
          <a:xfrm>
            <a:off x="962041" y="2161994"/>
            <a:ext cx="0" cy="509390"/>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sp>
        <p:nvSpPr>
          <p:cNvPr id="20" name="Rectangle: Rounded Corners 19">
            <a:extLst>
              <a:ext uri="{FF2B5EF4-FFF2-40B4-BE49-F238E27FC236}">
                <a16:creationId xmlns:a16="http://schemas.microsoft.com/office/drawing/2014/main" id="{033AAF75-F675-4A6E-9720-F9BB1AC8F5B8}"/>
              </a:ext>
            </a:extLst>
          </p:cNvPr>
          <p:cNvSpPr/>
          <p:nvPr/>
        </p:nvSpPr>
        <p:spPr>
          <a:xfrm>
            <a:off x="381593" y="2671384"/>
            <a:ext cx="1160895" cy="450876"/>
          </a:xfrm>
          <a:prstGeom prst="roundRect">
            <a:avLst/>
          </a:prstGeom>
          <a:solidFill>
            <a:srgbClr val="EF3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Copy Blob</a:t>
            </a:r>
          </a:p>
        </p:txBody>
      </p:sp>
      <p:sp>
        <p:nvSpPr>
          <p:cNvPr id="22" name="Rectangle: Rounded Corners 21">
            <a:extLst>
              <a:ext uri="{FF2B5EF4-FFF2-40B4-BE49-F238E27FC236}">
                <a16:creationId xmlns:a16="http://schemas.microsoft.com/office/drawing/2014/main" id="{5B87D8C1-CDCB-4157-8CE8-82BC6DD451C4}"/>
              </a:ext>
            </a:extLst>
          </p:cNvPr>
          <p:cNvSpPr/>
          <p:nvPr/>
        </p:nvSpPr>
        <p:spPr>
          <a:xfrm>
            <a:off x="4827820" y="2537470"/>
            <a:ext cx="1160888" cy="473770"/>
          </a:xfrm>
          <a:prstGeom prst="roundRect">
            <a:avLst/>
          </a:prstGeom>
          <a:solidFill>
            <a:srgbClr val="A66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Copy to folder</a:t>
            </a:r>
          </a:p>
        </p:txBody>
      </p:sp>
      <p:sp>
        <p:nvSpPr>
          <p:cNvPr id="27" name="Rectangle: Rounded Corners 26">
            <a:extLst>
              <a:ext uri="{FF2B5EF4-FFF2-40B4-BE49-F238E27FC236}">
                <a16:creationId xmlns:a16="http://schemas.microsoft.com/office/drawing/2014/main" id="{110D8B04-6331-4C8F-B304-B1DB34BB647C}"/>
              </a:ext>
            </a:extLst>
          </p:cNvPr>
          <p:cNvSpPr/>
          <p:nvPr/>
        </p:nvSpPr>
        <p:spPr>
          <a:xfrm>
            <a:off x="2096739" y="2175473"/>
            <a:ext cx="1160888" cy="478664"/>
          </a:xfrm>
          <a:prstGeom prst="roundRect">
            <a:avLst/>
          </a:prstGeom>
          <a:solidFill>
            <a:srgbClr val="3D7C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Make a copy in </a:t>
            </a:r>
            <a:r>
              <a:rPr lang="en-US" sz="1200" dirty="0" err="1"/>
              <a:t>dropbox</a:t>
            </a:r>
            <a:endParaRPr lang="en-US" sz="1200" dirty="0"/>
          </a:p>
        </p:txBody>
      </p:sp>
      <p:pic>
        <p:nvPicPr>
          <p:cNvPr id="14" name="Picture 13">
            <a:extLst>
              <a:ext uri="{FF2B5EF4-FFF2-40B4-BE49-F238E27FC236}">
                <a16:creationId xmlns:a16="http://schemas.microsoft.com/office/drawing/2014/main" id="{53D15019-C691-464E-8F78-DAA788A7DC98}"/>
              </a:ext>
            </a:extLst>
          </p:cNvPr>
          <p:cNvPicPr>
            <a:picLocks noChangeAspect="1"/>
          </p:cNvPicPr>
          <p:nvPr/>
        </p:nvPicPr>
        <p:blipFill>
          <a:blip r:embed="rId4"/>
          <a:stretch>
            <a:fillRect/>
          </a:stretch>
        </p:blipFill>
        <p:spPr>
          <a:xfrm>
            <a:off x="250421" y="421869"/>
            <a:ext cx="1540662" cy="691529"/>
          </a:xfrm>
          <a:prstGeom prst="rect">
            <a:avLst/>
          </a:prstGeom>
        </p:spPr>
      </p:pic>
      <p:pic>
        <p:nvPicPr>
          <p:cNvPr id="5" name="Picture 4" descr="Icon&#10;&#10;Description automatically generated">
            <a:extLst>
              <a:ext uri="{FF2B5EF4-FFF2-40B4-BE49-F238E27FC236}">
                <a16:creationId xmlns:a16="http://schemas.microsoft.com/office/drawing/2014/main" id="{9914371C-18AB-4409-B371-128BDC6156D9}"/>
              </a:ext>
            </a:extLst>
          </p:cNvPr>
          <p:cNvPicPr>
            <a:picLocks noChangeAspect="1"/>
          </p:cNvPicPr>
          <p:nvPr/>
        </p:nvPicPr>
        <p:blipFill>
          <a:blip r:embed="rId5"/>
          <a:stretch>
            <a:fillRect/>
          </a:stretch>
        </p:blipFill>
        <p:spPr>
          <a:xfrm>
            <a:off x="1080311" y="1434866"/>
            <a:ext cx="215444" cy="215444"/>
          </a:xfrm>
          <a:prstGeom prst="rect">
            <a:avLst/>
          </a:prstGeom>
        </p:spPr>
      </p:pic>
      <p:sp>
        <p:nvSpPr>
          <p:cNvPr id="8" name="TextBox 7">
            <a:extLst>
              <a:ext uri="{FF2B5EF4-FFF2-40B4-BE49-F238E27FC236}">
                <a16:creationId xmlns:a16="http://schemas.microsoft.com/office/drawing/2014/main" id="{7111E9EC-C939-430C-8038-0172F2F73B84}"/>
              </a:ext>
            </a:extLst>
          </p:cNvPr>
          <p:cNvSpPr txBox="1"/>
          <p:nvPr/>
        </p:nvSpPr>
        <p:spPr>
          <a:xfrm>
            <a:off x="1267116" y="1451376"/>
            <a:ext cx="885179" cy="215444"/>
          </a:xfrm>
          <a:prstGeom prst="rect">
            <a:avLst/>
          </a:prstGeom>
          <a:noFill/>
        </p:spPr>
        <p:txBody>
          <a:bodyPr wrap="none" rtlCol="0">
            <a:spAutoFit/>
          </a:bodyPr>
          <a:lstStyle/>
          <a:p>
            <a:r>
              <a:rPr lang="en-US" sz="800" dirty="0">
                <a:solidFill>
                  <a:srgbClr val="2BE1DD"/>
                </a:solidFill>
              </a:rPr>
              <a:t>/</a:t>
            </a:r>
            <a:r>
              <a:rPr lang="en-US" sz="800" dirty="0" err="1">
                <a:solidFill>
                  <a:srgbClr val="2BE1DD"/>
                </a:solidFill>
              </a:rPr>
              <a:t>logicappholder</a:t>
            </a:r>
            <a:endParaRPr lang="en-US" sz="800" dirty="0">
              <a:solidFill>
                <a:srgbClr val="2BE1DD"/>
              </a:solidFill>
            </a:endParaRPr>
          </a:p>
        </p:txBody>
      </p:sp>
      <p:pic>
        <p:nvPicPr>
          <p:cNvPr id="29" name="Picture 28" descr="Icon&#10;&#10;Description automatically generated">
            <a:extLst>
              <a:ext uri="{FF2B5EF4-FFF2-40B4-BE49-F238E27FC236}">
                <a16:creationId xmlns:a16="http://schemas.microsoft.com/office/drawing/2014/main" id="{46514B8B-5552-456A-B0BB-9E922EF4D7D5}"/>
              </a:ext>
            </a:extLst>
          </p:cNvPr>
          <p:cNvPicPr>
            <a:picLocks noChangeAspect="1"/>
          </p:cNvPicPr>
          <p:nvPr/>
        </p:nvPicPr>
        <p:blipFill>
          <a:blip r:embed="rId5"/>
          <a:stretch>
            <a:fillRect/>
          </a:stretch>
        </p:blipFill>
        <p:spPr>
          <a:xfrm>
            <a:off x="83989" y="3177006"/>
            <a:ext cx="215444" cy="215444"/>
          </a:xfrm>
          <a:prstGeom prst="rect">
            <a:avLst/>
          </a:prstGeom>
        </p:spPr>
      </p:pic>
      <p:sp>
        <p:nvSpPr>
          <p:cNvPr id="30" name="TextBox 29">
            <a:extLst>
              <a:ext uri="{FF2B5EF4-FFF2-40B4-BE49-F238E27FC236}">
                <a16:creationId xmlns:a16="http://schemas.microsoft.com/office/drawing/2014/main" id="{68B8E9F4-4095-4AEF-8395-9308D542054B}"/>
              </a:ext>
            </a:extLst>
          </p:cNvPr>
          <p:cNvSpPr txBox="1"/>
          <p:nvPr/>
        </p:nvSpPr>
        <p:spPr>
          <a:xfrm>
            <a:off x="261367" y="3149633"/>
            <a:ext cx="1394934" cy="215444"/>
          </a:xfrm>
          <a:prstGeom prst="rect">
            <a:avLst/>
          </a:prstGeom>
          <a:noFill/>
        </p:spPr>
        <p:txBody>
          <a:bodyPr wrap="none" rtlCol="0">
            <a:spAutoFit/>
          </a:bodyPr>
          <a:lstStyle/>
          <a:p>
            <a:r>
              <a:rPr lang="en-US" sz="800" dirty="0">
                <a:solidFill>
                  <a:srgbClr val="2BE1DD"/>
                </a:solidFill>
              </a:rPr>
              <a:t>/</a:t>
            </a:r>
            <a:r>
              <a:rPr lang="en-US" sz="800" dirty="0" err="1">
                <a:solidFill>
                  <a:srgbClr val="2BE1DD"/>
                </a:solidFill>
              </a:rPr>
              <a:t>logicappholder</a:t>
            </a:r>
            <a:r>
              <a:rPr lang="en-US" sz="800" dirty="0">
                <a:solidFill>
                  <a:srgbClr val="2BE1DD"/>
                </a:solidFill>
              </a:rPr>
              <a:t>-processed</a:t>
            </a:r>
          </a:p>
        </p:txBody>
      </p:sp>
      <p:cxnSp>
        <p:nvCxnSpPr>
          <p:cNvPr id="36" name="Connector: Elbow 35">
            <a:extLst>
              <a:ext uri="{FF2B5EF4-FFF2-40B4-BE49-F238E27FC236}">
                <a16:creationId xmlns:a16="http://schemas.microsoft.com/office/drawing/2014/main" id="{F8A164B0-C9A8-4A5F-878A-8D861A1F8928}"/>
              </a:ext>
            </a:extLst>
          </p:cNvPr>
          <p:cNvCxnSpPr>
            <a:cxnSpLocks/>
            <a:stCxn id="20" idx="3"/>
            <a:endCxn id="47" idx="1"/>
          </p:cNvCxnSpPr>
          <p:nvPr/>
        </p:nvCxnSpPr>
        <p:spPr>
          <a:xfrm>
            <a:off x="1542488" y="2896822"/>
            <a:ext cx="553035" cy="620799"/>
          </a:xfrm>
          <a:prstGeom prst="bentConnector3">
            <a:avLst>
              <a:gd name="adj1" fmla="val 50000"/>
            </a:avLst>
          </a:prstGeom>
          <a:ln w="28575">
            <a:solidFill>
              <a:srgbClr val="C00000"/>
            </a:solidFill>
            <a:tailEnd type="triangle"/>
          </a:ln>
        </p:spPr>
        <p:style>
          <a:lnRef idx="1">
            <a:schemeClr val="accent5"/>
          </a:lnRef>
          <a:fillRef idx="0">
            <a:schemeClr val="accent5"/>
          </a:fillRef>
          <a:effectRef idx="0">
            <a:schemeClr val="accent5"/>
          </a:effectRef>
          <a:fontRef idx="minor">
            <a:schemeClr val="tx1"/>
          </a:fontRef>
        </p:style>
      </p:cxnSp>
      <p:cxnSp>
        <p:nvCxnSpPr>
          <p:cNvPr id="40" name="Connector: Elbow 39">
            <a:extLst>
              <a:ext uri="{FF2B5EF4-FFF2-40B4-BE49-F238E27FC236}">
                <a16:creationId xmlns:a16="http://schemas.microsoft.com/office/drawing/2014/main" id="{20DC70D1-51E7-42E8-96E4-6C4CB93CEF73}"/>
              </a:ext>
            </a:extLst>
          </p:cNvPr>
          <p:cNvCxnSpPr>
            <a:cxnSpLocks/>
          </p:cNvCxnSpPr>
          <p:nvPr/>
        </p:nvCxnSpPr>
        <p:spPr>
          <a:xfrm flipV="1">
            <a:off x="1542487" y="2414805"/>
            <a:ext cx="554252" cy="482018"/>
          </a:xfrm>
          <a:prstGeom prst="bentConnector3">
            <a:avLst>
              <a:gd name="adj1" fmla="val 50000"/>
            </a:avLst>
          </a:prstGeom>
          <a:ln w="28575">
            <a:solidFill>
              <a:srgbClr val="C00000"/>
            </a:solidFill>
            <a:tailEnd type="triangle"/>
          </a:ln>
        </p:spPr>
        <p:style>
          <a:lnRef idx="1">
            <a:schemeClr val="accent5"/>
          </a:lnRef>
          <a:fillRef idx="0">
            <a:schemeClr val="accent5"/>
          </a:fillRef>
          <a:effectRef idx="0">
            <a:schemeClr val="accent5"/>
          </a:effectRef>
          <a:fontRef idx="minor">
            <a:schemeClr val="tx1"/>
          </a:fontRef>
        </p:style>
      </p:cxnSp>
      <p:sp>
        <p:nvSpPr>
          <p:cNvPr id="47" name="Rectangle: Rounded Corners 46">
            <a:extLst>
              <a:ext uri="{FF2B5EF4-FFF2-40B4-BE49-F238E27FC236}">
                <a16:creationId xmlns:a16="http://schemas.microsoft.com/office/drawing/2014/main" id="{942E7927-4262-4AAC-B5E6-8D14A9E61C01}"/>
              </a:ext>
            </a:extLst>
          </p:cNvPr>
          <p:cNvSpPr/>
          <p:nvPr/>
        </p:nvSpPr>
        <p:spPr>
          <a:xfrm>
            <a:off x="2095523" y="3278289"/>
            <a:ext cx="1160888" cy="478664"/>
          </a:xfrm>
          <a:prstGeom prst="roundRect">
            <a:avLst/>
          </a:prstGeom>
          <a:solidFill>
            <a:srgbClr val="3D7C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Check if Image</a:t>
            </a:r>
          </a:p>
        </p:txBody>
      </p:sp>
      <p:sp>
        <p:nvSpPr>
          <p:cNvPr id="48" name="Diamond 47">
            <a:extLst>
              <a:ext uri="{FF2B5EF4-FFF2-40B4-BE49-F238E27FC236}">
                <a16:creationId xmlns:a16="http://schemas.microsoft.com/office/drawing/2014/main" id="{C4A453BA-4CB8-4675-A4CC-B578A32FBD24}"/>
              </a:ext>
            </a:extLst>
          </p:cNvPr>
          <p:cNvSpPr/>
          <p:nvPr/>
        </p:nvSpPr>
        <p:spPr>
          <a:xfrm>
            <a:off x="3501594" y="3127228"/>
            <a:ext cx="779112" cy="779112"/>
          </a:xfrm>
          <a:prstGeom prst="diamond">
            <a:avLst/>
          </a:prstGeom>
          <a:solidFill>
            <a:srgbClr val="597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49" name="TextBox 48">
            <a:extLst>
              <a:ext uri="{FF2B5EF4-FFF2-40B4-BE49-F238E27FC236}">
                <a16:creationId xmlns:a16="http://schemas.microsoft.com/office/drawing/2014/main" id="{0A64E1A9-C141-4D44-82B1-C458D7CE8F79}"/>
              </a:ext>
            </a:extLst>
          </p:cNvPr>
          <p:cNvSpPr txBox="1"/>
          <p:nvPr/>
        </p:nvSpPr>
        <p:spPr>
          <a:xfrm>
            <a:off x="3612895" y="3279764"/>
            <a:ext cx="575799" cy="430887"/>
          </a:xfrm>
          <a:prstGeom prst="rect">
            <a:avLst/>
          </a:prstGeom>
          <a:noFill/>
        </p:spPr>
        <p:txBody>
          <a:bodyPr wrap="none" rtlCol="0">
            <a:spAutoFit/>
          </a:bodyPr>
          <a:lstStyle/>
          <a:p>
            <a:pPr algn="ctr"/>
            <a:r>
              <a:rPr lang="en-US" sz="1100" dirty="0">
                <a:solidFill>
                  <a:schemeClr val="bg1">
                    <a:lumMod val="95000"/>
                  </a:schemeClr>
                </a:solidFill>
              </a:rPr>
              <a:t>Is</a:t>
            </a:r>
          </a:p>
          <a:p>
            <a:pPr algn="ctr"/>
            <a:r>
              <a:rPr lang="en-US" sz="1100" dirty="0">
                <a:solidFill>
                  <a:schemeClr val="bg1">
                    <a:lumMod val="95000"/>
                  </a:schemeClr>
                </a:solidFill>
              </a:rPr>
              <a:t>Image</a:t>
            </a:r>
          </a:p>
        </p:txBody>
      </p:sp>
      <p:cxnSp>
        <p:nvCxnSpPr>
          <p:cNvPr id="51" name="Straight Connector 50">
            <a:extLst>
              <a:ext uri="{FF2B5EF4-FFF2-40B4-BE49-F238E27FC236}">
                <a16:creationId xmlns:a16="http://schemas.microsoft.com/office/drawing/2014/main" id="{BF4A1A91-1BAD-400B-8727-B2ED9D41BC5F}"/>
              </a:ext>
            </a:extLst>
          </p:cNvPr>
          <p:cNvCxnSpPr>
            <a:stCxn id="47" idx="3"/>
            <a:endCxn id="48" idx="1"/>
          </p:cNvCxnSpPr>
          <p:nvPr/>
        </p:nvCxnSpPr>
        <p:spPr>
          <a:xfrm flipV="1">
            <a:off x="3256411" y="3516784"/>
            <a:ext cx="245183" cy="83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ADD2443C-5F9D-47FD-9DBA-004DE39AF250}"/>
              </a:ext>
            </a:extLst>
          </p:cNvPr>
          <p:cNvCxnSpPr>
            <a:cxnSpLocks/>
            <a:stCxn id="48" idx="3"/>
            <a:endCxn id="22" idx="1"/>
          </p:cNvCxnSpPr>
          <p:nvPr/>
        </p:nvCxnSpPr>
        <p:spPr>
          <a:xfrm flipV="1">
            <a:off x="4280706" y="2774355"/>
            <a:ext cx="547114" cy="742429"/>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cxnSp>
        <p:nvCxnSpPr>
          <p:cNvPr id="56" name="Straight Arrow Connector 55">
            <a:extLst>
              <a:ext uri="{FF2B5EF4-FFF2-40B4-BE49-F238E27FC236}">
                <a16:creationId xmlns:a16="http://schemas.microsoft.com/office/drawing/2014/main" id="{38EBA523-73EF-4F0A-9C38-2DAFCAFC1B4C}"/>
              </a:ext>
            </a:extLst>
          </p:cNvPr>
          <p:cNvCxnSpPr>
            <a:cxnSpLocks/>
            <a:stCxn id="48" idx="3"/>
            <a:endCxn id="63" idx="1"/>
          </p:cNvCxnSpPr>
          <p:nvPr/>
        </p:nvCxnSpPr>
        <p:spPr>
          <a:xfrm>
            <a:off x="4280706" y="3516784"/>
            <a:ext cx="567635" cy="770267"/>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sp>
        <p:nvSpPr>
          <p:cNvPr id="59" name="TextBox 58">
            <a:extLst>
              <a:ext uri="{FF2B5EF4-FFF2-40B4-BE49-F238E27FC236}">
                <a16:creationId xmlns:a16="http://schemas.microsoft.com/office/drawing/2014/main" id="{BCB96AD0-720B-4F17-A206-2BD7EE5EBED9}"/>
              </a:ext>
            </a:extLst>
          </p:cNvPr>
          <p:cNvSpPr txBox="1"/>
          <p:nvPr/>
        </p:nvSpPr>
        <p:spPr>
          <a:xfrm>
            <a:off x="4509334" y="3646723"/>
            <a:ext cx="468398" cy="261610"/>
          </a:xfrm>
          <a:prstGeom prst="rect">
            <a:avLst/>
          </a:prstGeom>
          <a:noFill/>
        </p:spPr>
        <p:txBody>
          <a:bodyPr wrap="none" rtlCol="0">
            <a:spAutoFit/>
          </a:bodyPr>
          <a:lstStyle/>
          <a:p>
            <a:r>
              <a:rPr lang="en-US" sz="1050" dirty="0">
                <a:solidFill>
                  <a:schemeClr val="bg1">
                    <a:lumMod val="95000"/>
                  </a:schemeClr>
                </a:solidFill>
              </a:rPr>
              <a:t>YES</a:t>
            </a:r>
          </a:p>
        </p:txBody>
      </p:sp>
      <p:sp>
        <p:nvSpPr>
          <p:cNvPr id="60" name="TextBox 59">
            <a:extLst>
              <a:ext uri="{FF2B5EF4-FFF2-40B4-BE49-F238E27FC236}">
                <a16:creationId xmlns:a16="http://schemas.microsoft.com/office/drawing/2014/main" id="{D8B2B5DF-C580-431B-ABC3-030C9927D6F4}"/>
              </a:ext>
            </a:extLst>
          </p:cNvPr>
          <p:cNvSpPr txBox="1"/>
          <p:nvPr/>
        </p:nvSpPr>
        <p:spPr>
          <a:xfrm>
            <a:off x="4511318" y="3081822"/>
            <a:ext cx="386644" cy="253916"/>
          </a:xfrm>
          <a:prstGeom prst="rect">
            <a:avLst/>
          </a:prstGeom>
          <a:noFill/>
        </p:spPr>
        <p:txBody>
          <a:bodyPr wrap="none" rtlCol="0">
            <a:spAutoFit/>
          </a:bodyPr>
          <a:lstStyle/>
          <a:p>
            <a:r>
              <a:rPr lang="en-US" sz="1050" dirty="0">
                <a:solidFill>
                  <a:schemeClr val="bg1">
                    <a:lumMod val="95000"/>
                  </a:schemeClr>
                </a:solidFill>
              </a:rPr>
              <a:t>NO</a:t>
            </a:r>
          </a:p>
        </p:txBody>
      </p:sp>
      <p:sp>
        <p:nvSpPr>
          <p:cNvPr id="61" name="TextBox 60">
            <a:extLst>
              <a:ext uri="{FF2B5EF4-FFF2-40B4-BE49-F238E27FC236}">
                <a16:creationId xmlns:a16="http://schemas.microsoft.com/office/drawing/2014/main" id="{A6125C4A-F604-44B2-BE4C-0E2CB97A0853}"/>
              </a:ext>
            </a:extLst>
          </p:cNvPr>
          <p:cNvSpPr txBox="1"/>
          <p:nvPr/>
        </p:nvSpPr>
        <p:spPr>
          <a:xfrm>
            <a:off x="4927235" y="2254089"/>
            <a:ext cx="184731" cy="307777"/>
          </a:xfrm>
          <a:prstGeom prst="rect">
            <a:avLst/>
          </a:prstGeom>
          <a:noFill/>
        </p:spPr>
        <p:txBody>
          <a:bodyPr wrap="none" rtlCol="0">
            <a:spAutoFit/>
          </a:bodyPr>
          <a:lstStyle/>
          <a:p>
            <a:endParaRPr lang="en-US" dirty="0"/>
          </a:p>
        </p:txBody>
      </p:sp>
      <p:sp>
        <p:nvSpPr>
          <p:cNvPr id="62" name="TextBox 61">
            <a:extLst>
              <a:ext uri="{FF2B5EF4-FFF2-40B4-BE49-F238E27FC236}">
                <a16:creationId xmlns:a16="http://schemas.microsoft.com/office/drawing/2014/main" id="{36E37A37-AB7D-458D-9C66-2C3B1706E80F}"/>
              </a:ext>
            </a:extLst>
          </p:cNvPr>
          <p:cNvSpPr txBox="1"/>
          <p:nvPr/>
        </p:nvSpPr>
        <p:spPr>
          <a:xfrm>
            <a:off x="4509334" y="2310761"/>
            <a:ext cx="1963999" cy="215444"/>
          </a:xfrm>
          <a:prstGeom prst="rect">
            <a:avLst/>
          </a:prstGeom>
          <a:noFill/>
        </p:spPr>
        <p:txBody>
          <a:bodyPr wrap="none" rtlCol="0">
            <a:spAutoFit/>
          </a:bodyPr>
          <a:lstStyle/>
          <a:p>
            <a:r>
              <a:rPr lang="en-US" sz="800" dirty="0">
                <a:solidFill>
                  <a:srgbClr val="2BE1DD"/>
                </a:solidFill>
              </a:rPr>
              <a:t>/</a:t>
            </a:r>
            <a:r>
              <a:rPr lang="en-US" sz="800" dirty="0" err="1">
                <a:solidFill>
                  <a:srgbClr val="2BE1DD"/>
                </a:solidFill>
              </a:rPr>
              <a:t>logicappholder</a:t>
            </a:r>
            <a:r>
              <a:rPr lang="en-US" sz="800" dirty="0">
                <a:solidFill>
                  <a:srgbClr val="2BE1DD"/>
                </a:solidFill>
              </a:rPr>
              <a:t>-processed/nonimages/</a:t>
            </a:r>
          </a:p>
        </p:txBody>
      </p:sp>
      <p:sp>
        <p:nvSpPr>
          <p:cNvPr id="63" name="Rectangle: Rounded Corners 62">
            <a:extLst>
              <a:ext uri="{FF2B5EF4-FFF2-40B4-BE49-F238E27FC236}">
                <a16:creationId xmlns:a16="http://schemas.microsoft.com/office/drawing/2014/main" id="{17E1D409-8A4C-4B0D-B3CF-32820EDE7A5C}"/>
              </a:ext>
            </a:extLst>
          </p:cNvPr>
          <p:cNvSpPr/>
          <p:nvPr/>
        </p:nvSpPr>
        <p:spPr>
          <a:xfrm>
            <a:off x="4848341" y="4050166"/>
            <a:ext cx="1160888" cy="473770"/>
          </a:xfrm>
          <a:prstGeom prst="roundRect">
            <a:avLst/>
          </a:prstGeom>
          <a:solidFill>
            <a:srgbClr val="C60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Copy to folder</a:t>
            </a:r>
          </a:p>
        </p:txBody>
      </p:sp>
      <p:sp>
        <p:nvSpPr>
          <p:cNvPr id="64" name="TextBox 63">
            <a:extLst>
              <a:ext uri="{FF2B5EF4-FFF2-40B4-BE49-F238E27FC236}">
                <a16:creationId xmlns:a16="http://schemas.microsoft.com/office/drawing/2014/main" id="{E8CD9E41-FE88-4AF4-94BD-EF9C94D676A7}"/>
              </a:ext>
            </a:extLst>
          </p:cNvPr>
          <p:cNvSpPr txBox="1"/>
          <p:nvPr/>
        </p:nvSpPr>
        <p:spPr>
          <a:xfrm>
            <a:off x="4550322" y="4543816"/>
            <a:ext cx="1790875" cy="215444"/>
          </a:xfrm>
          <a:prstGeom prst="rect">
            <a:avLst/>
          </a:prstGeom>
          <a:noFill/>
        </p:spPr>
        <p:txBody>
          <a:bodyPr wrap="none" rtlCol="0">
            <a:spAutoFit/>
          </a:bodyPr>
          <a:lstStyle/>
          <a:p>
            <a:r>
              <a:rPr lang="en-US" sz="800" dirty="0">
                <a:solidFill>
                  <a:srgbClr val="2BE1DD"/>
                </a:solidFill>
              </a:rPr>
              <a:t>/</a:t>
            </a:r>
            <a:r>
              <a:rPr lang="en-US" sz="800" dirty="0" err="1">
                <a:solidFill>
                  <a:srgbClr val="2BE1DD"/>
                </a:solidFill>
              </a:rPr>
              <a:t>logicappholder</a:t>
            </a:r>
            <a:r>
              <a:rPr lang="en-US" sz="800" dirty="0">
                <a:solidFill>
                  <a:srgbClr val="2BE1DD"/>
                </a:solidFill>
              </a:rPr>
              <a:t>-processed/images/</a:t>
            </a:r>
          </a:p>
        </p:txBody>
      </p:sp>
      <p:cxnSp>
        <p:nvCxnSpPr>
          <p:cNvPr id="10" name="Connector: Elbow 9">
            <a:extLst>
              <a:ext uri="{FF2B5EF4-FFF2-40B4-BE49-F238E27FC236}">
                <a16:creationId xmlns:a16="http://schemas.microsoft.com/office/drawing/2014/main" id="{A1BD97C5-FBFC-4195-8D37-3CA9171A7F46}"/>
              </a:ext>
            </a:extLst>
          </p:cNvPr>
          <p:cNvCxnSpPr>
            <a:cxnSpLocks/>
            <a:stCxn id="22" idx="3"/>
            <a:endCxn id="44" idx="0"/>
          </p:cNvCxnSpPr>
          <p:nvPr/>
        </p:nvCxnSpPr>
        <p:spPr>
          <a:xfrm>
            <a:off x="5988708" y="2774355"/>
            <a:ext cx="2658678" cy="352186"/>
          </a:xfrm>
          <a:prstGeom prst="bentConnector2">
            <a:avLst/>
          </a:prstGeom>
          <a:ln>
            <a:tailEnd type="triangle"/>
          </a:ln>
        </p:spPr>
        <p:style>
          <a:lnRef idx="1">
            <a:schemeClr val="accent5"/>
          </a:lnRef>
          <a:fillRef idx="0">
            <a:schemeClr val="accent5"/>
          </a:fillRef>
          <a:effectRef idx="0">
            <a:schemeClr val="accent5"/>
          </a:effectRef>
          <a:fontRef idx="minor">
            <a:schemeClr val="tx1"/>
          </a:fontRef>
        </p:style>
      </p:cxnSp>
      <p:sp>
        <p:nvSpPr>
          <p:cNvPr id="44" name="Rectangle: Rounded Corners 43">
            <a:extLst>
              <a:ext uri="{FF2B5EF4-FFF2-40B4-BE49-F238E27FC236}">
                <a16:creationId xmlns:a16="http://schemas.microsoft.com/office/drawing/2014/main" id="{B60AA170-8817-4808-B8D1-2309E2A72962}"/>
              </a:ext>
            </a:extLst>
          </p:cNvPr>
          <p:cNvSpPr/>
          <p:nvPr/>
        </p:nvSpPr>
        <p:spPr>
          <a:xfrm>
            <a:off x="8183839" y="3126541"/>
            <a:ext cx="927094" cy="324180"/>
          </a:xfrm>
          <a:prstGeom prst="roundRect">
            <a:avLst/>
          </a:prstGeom>
          <a:solidFill>
            <a:srgbClr val="C60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t>Copy to folder</a:t>
            </a:r>
          </a:p>
        </p:txBody>
      </p:sp>
      <p:cxnSp>
        <p:nvCxnSpPr>
          <p:cNvPr id="50" name="Connector: Elbow 49">
            <a:extLst>
              <a:ext uri="{FF2B5EF4-FFF2-40B4-BE49-F238E27FC236}">
                <a16:creationId xmlns:a16="http://schemas.microsoft.com/office/drawing/2014/main" id="{B3C2088D-3772-4BEF-A1DA-490C0C17B84F}"/>
              </a:ext>
            </a:extLst>
          </p:cNvPr>
          <p:cNvCxnSpPr>
            <a:cxnSpLocks/>
            <a:stCxn id="22" idx="3"/>
            <a:endCxn id="53" idx="0"/>
          </p:cNvCxnSpPr>
          <p:nvPr/>
        </p:nvCxnSpPr>
        <p:spPr>
          <a:xfrm>
            <a:off x="5988708" y="2774355"/>
            <a:ext cx="1538918" cy="352186"/>
          </a:xfrm>
          <a:prstGeom prst="bentConnector2">
            <a:avLst/>
          </a:prstGeom>
          <a:ln>
            <a:tailEnd type="triangle"/>
          </a:ln>
        </p:spPr>
        <p:style>
          <a:lnRef idx="1">
            <a:schemeClr val="accent5"/>
          </a:lnRef>
          <a:fillRef idx="0">
            <a:schemeClr val="accent5"/>
          </a:fillRef>
          <a:effectRef idx="0">
            <a:schemeClr val="accent5"/>
          </a:effectRef>
          <a:fontRef idx="minor">
            <a:schemeClr val="tx1"/>
          </a:fontRef>
        </p:style>
      </p:cxnSp>
      <p:sp>
        <p:nvSpPr>
          <p:cNvPr id="53" name="Rectangle: Rounded Corners 52">
            <a:extLst>
              <a:ext uri="{FF2B5EF4-FFF2-40B4-BE49-F238E27FC236}">
                <a16:creationId xmlns:a16="http://schemas.microsoft.com/office/drawing/2014/main" id="{94095478-7C50-415B-994A-2ABC6F876A0C}"/>
              </a:ext>
            </a:extLst>
          </p:cNvPr>
          <p:cNvSpPr/>
          <p:nvPr/>
        </p:nvSpPr>
        <p:spPr>
          <a:xfrm>
            <a:off x="7064079" y="3126541"/>
            <a:ext cx="927094" cy="324180"/>
          </a:xfrm>
          <a:prstGeom prst="roundRect">
            <a:avLst/>
          </a:prstGeom>
          <a:solidFill>
            <a:srgbClr val="C60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t>Copy to folder</a:t>
            </a:r>
          </a:p>
        </p:txBody>
      </p:sp>
      <p:cxnSp>
        <p:nvCxnSpPr>
          <p:cNvPr id="54" name="Connector: Elbow 53">
            <a:extLst>
              <a:ext uri="{FF2B5EF4-FFF2-40B4-BE49-F238E27FC236}">
                <a16:creationId xmlns:a16="http://schemas.microsoft.com/office/drawing/2014/main" id="{A1140D81-6F4F-45DF-B208-BD612766D0ED}"/>
              </a:ext>
            </a:extLst>
          </p:cNvPr>
          <p:cNvCxnSpPr>
            <a:cxnSpLocks/>
            <a:stCxn id="22" idx="3"/>
            <a:endCxn id="55" idx="0"/>
          </p:cNvCxnSpPr>
          <p:nvPr/>
        </p:nvCxnSpPr>
        <p:spPr>
          <a:xfrm>
            <a:off x="5988708" y="2774355"/>
            <a:ext cx="393457" cy="352186"/>
          </a:xfrm>
          <a:prstGeom prst="bentConnector2">
            <a:avLst/>
          </a:prstGeom>
          <a:ln>
            <a:tailEnd type="triangle"/>
          </a:ln>
        </p:spPr>
        <p:style>
          <a:lnRef idx="1">
            <a:schemeClr val="accent5"/>
          </a:lnRef>
          <a:fillRef idx="0">
            <a:schemeClr val="accent5"/>
          </a:fillRef>
          <a:effectRef idx="0">
            <a:schemeClr val="accent5"/>
          </a:effectRef>
          <a:fontRef idx="minor">
            <a:schemeClr val="tx1"/>
          </a:fontRef>
        </p:style>
      </p:cxnSp>
      <p:sp>
        <p:nvSpPr>
          <p:cNvPr id="55" name="Rectangle: Rounded Corners 54">
            <a:extLst>
              <a:ext uri="{FF2B5EF4-FFF2-40B4-BE49-F238E27FC236}">
                <a16:creationId xmlns:a16="http://schemas.microsoft.com/office/drawing/2014/main" id="{915852D0-5F22-4665-8114-EE6BAB338859}"/>
              </a:ext>
            </a:extLst>
          </p:cNvPr>
          <p:cNvSpPr/>
          <p:nvPr/>
        </p:nvSpPr>
        <p:spPr>
          <a:xfrm>
            <a:off x="5918618" y="3126541"/>
            <a:ext cx="927094" cy="324180"/>
          </a:xfrm>
          <a:prstGeom prst="roundRect">
            <a:avLst/>
          </a:prstGeom>
          <a:solidFill>
            <a:srgbClr val="C60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t>Copy to folder</a:t>
            </a:r>
          </a:p>
        </p:txBody>
      </p:sp>
      <p:sp>
        <p:nvSpPr>
          <p:cNvPr id="65" name="TextBox 64">
            <a:extLst>
              <a:ext uri="{FF2B5EF4-FFF2-40B4-BE49-F238E27FC236}">
                <a16:creationId xmlns:a16="http://schemas.microsoft.com/office/drawing/2014/main" id="{BB1BD32B-06E7-4D12-9EAA-1696C000CFA9}"/>
              </a:ext>
            </a:extLst>
          </p:cNvPr>
          <p:cNvSpPr txBox="1"/>
          <p:nvPr/>
        </p:nvSpPr>
        <p:spPr>
          <a:xfrm>
            <a:off x="5819643" y="3457300"/>
            <a:ext cx="1095172" cy="276999"/>
          </a:xfrm>
          <a:prstGeom prst="rect">
            <a:avLst/>
          </a:prstGeom>
          <a:noFill/>
        </p:spPr>
        <p:txBody>
          <a:bodyPr wrap="none" rtlCol="0">
            <a:spAutoFit/>
          </a:bodyPr>
          <a:lstStyle/>
          <a:p>
            <a:r>
              <a:rPr lang="en-US" sz="600" dirty="0">
                <a:solidFill>
                  <a:srgbClr val="2BE1DD"/>
                </a:solidFill>
              </a:rPr>
              <a:t>/</a:t>
            </a:r>
            <a:r>
              <a:rPr lang="en-US" sz="600" dirty="0" err="1">
                <a:solidFill>
                  <a:srgbClr val="2BE1DD"/>
                </a:solidFill>
              </a:rPr>
              <a:t>logicappholder</a:t>
            </a:r>
            <a:r>
              <a:rPr lang="en-US" sz="600" dirty="0">
                <a:solidFill>
                  <a:srgbClr val="2BE1DD"/>
                </a:solidFill>
              </a:rPr>
              <a:t>-processed</a:t>
            </a:r>
          </a:p>
          <a:p>
            <a:r>
              <a:rPr lang="en-US" sz="600" dirty="0">
                <a:solidFill>
                  <a:srgbClr val="2BE1DD"/>
                </a:solidFill>
              </a:rPr>
              <a:t>/nonimages/zip</a:t>
            </a:r>
          </a:p>
        </p:txBody>
      </p:sp>
      <p:sp>
        <p:nvSpPr>
          <p:cNvPr id="66" name="TextBox 65">
            <a:extLst>
              <a:ext uri="{FF2B5EF4-FFF2-40B4-BE49-F238E27FC236}">
                <a16:creationId xmlns:a16="http://schemas.microsoft.com/office/drawing/2014/main" id="{256C1DAD-0E9B-42DD-A2EE-571179238BA4}"/>
              </a:ext>
            </a:extLst>
          </p:cNvPr>
          <p:cNvSpPr txBox="1"/>
          <p:nvPr/>
        </p:nvSpPr>
        <p:spPr>
          <a:xfrm>
            <a:off x="6980040" y="3457299"/>
            <a:ext cx="1095172" cy="276999"/>
          </a:xfrm>
          <a:prstGeom prst="rect">
            <a:avLst/>
          </a:prstGeom>
          <a:noFill/>
        </p:spPr>
        <p:txBody>
          <a:bodyPr wrap="none" rtlCol="0">
            <a:spAutoFit/>
          </a:bodyPr>
          <a:lstStyle/>
          <a:p>
            <a:r>
              <a:rPr lang="en-US" sz="600" dirty="0">
                <a:solidFill>
                  <a:srgbClr val="2BE1DD"/>
                </a:solidFill>
              </a:rPr>
              <a:t>/</a:t>
            </a:r>
            <a:r>
              <a:rPr lang="en-US" sz="600" dirty="0" err="1">
                <a:solidFill>
                  <a:srgbClr val="2BE1DD"/>
                </a:solidFill>
              </a:rPr>
              <a:t>logicappholder</a:t>
            </a:r>
            <a:r>
              <a:rPr lang="en-US" sz="600" dirty="0">
                <a:solidFill>
                  <a:srgbClr val="2BE1DD"/>
                </a:solidFill>
              </a:rPr>
              <a:t>-processed</a:t>
            </a:r>
          </a:p>
          <a:p>
            <a:r>
              <a:rPr lang="en-US" sz="600" dirty="0">
                <a:solidFill>
                  <a:srgbClr val="2BE1DD"/>
                </a:solidFill>
              </a:rPr>
              <a:t>/nonimages/pdf</a:t>
            </a:r>
          </a:p>
        </p:txBody>
      </p:sp>
      <p:sp>
        <p:nvSpPr>
          <p:cNvPr id="67" name="TextBox 66">
            <a:extLst>
              <a:ext uri="{FF2B5EF4-FFF2-40B4-BE49-F238E27FC236}">
                <a16:creationId xmlns:a16="http://schemas.microsoft.com/office/drawing/2014/main" id="{97529DC3-B634-46BE-A63F-1854D48B77BA}"/>
              </a:ext>
            </a:extLst>
          </p:cNvPr>
          <p:cNvSpPr txBox="1"/>
          <p:nvPr/>
        </p:nvSpPr>
        <p:spPr>
          <a:xfrm>
            <a:off x="8099800" y="3457298"/>
            <a:ext cx="1095172" cy="276999"/>
          </a:xfrm>
          <a:prstGeom prst="rect">
            <a:avLst/>
          </a:prstGeom>
          <a:noFill/>
        </p:spPr>
        <p:txBody>
          <a:bodyPr wrap="none" rtlCol="0">
            <a:spAutoFit/>
          </a:bodyPr>
          <a:lstStyle/>
          <a:p>
            <a:r>
              <a:rPr lang="en-US" sz="600" dirty="0">
                <a:solidFill>
                  <a:srgbClr val="2BE1DD"/>
                </a:solidFill>
              </a:rPr>
              <a:t>/</a:t>
            </a:r>
            <a:r>
              <a:rPr lang="en-US" sz="600" dirty="0" err="1">
                <a:solidFill>
                  <a:srgbClr val="2BE1DD"/>
                </a:solidFill>
              </a:rPr>
              <a:t>logicappholder</a:t>
            </a:r>
            <a:r>
              <a:rPr lang="en-US" sz="600" dirty="0">
                <a:solidFill>
                  <a:srgbClr val="2BE1DD"/>
                </a:solidFill>
              </a:rPr>
              <a:t>-processed</a:t>
            </a:r>
          </a:p>
          <a:p>
            <a:r>
              <a:rPr lang="en-US" sz="600" dirty="0">
                <a:solidFill>
                  <a:srgbClr val="2BE1DD"/>
                </a:solidFill>
              </a:rPr>
              <a:t>/nonimages/other</a:t>
            </a:r>
          </a:p>
        </p:txBody>
      </p:sp>
      <p:sp>
        <p:nvSpPr>
          <p:cNvPr id="68" name="TextBox 67">
            <a:extLst>
              <a:ext uri="{FF2B5EF4-FFF2-40B4-BE49-F238E27FC236}">
                <a16:creationId xmlns:a16="http://schemas.microsoft.com/office/drawing/2014/main" id="{17D5AC52-04D1-4B75-B394-E18ED9F3278E}"/>
              </a:ext>
            </a:extLst>
          </p:cNvPr>
          <p:cNvSpPr txBox="1"/>
          <p:nvPr/>
        </p:nvSpPr>
        <p:spPr>
          <a:xfrm>
            <a:off x="6327239" y="2807281"/>
            <a:ext cx="357790" cy="253916"/>
          </a:xfrm>
          <a:prstGeom prst="rect">
            <a:avLst/>
          </a:prstGeom>
          <a:noFill/>
        </p:spPr>
        <p:txBody>
          <a:bodyPr wrap="none" rtlCol="0">
            <a:spAutoFit/>
          </a:bodyPr>
          <a:lstStyle/>
          <a:p>
            <a:r>
              <a:rPr lang="en-US" sz="1000" dirty="0">
                <a:solidFill>
                  <a:schemeClr val="bg1">
                    <a:lumMod val="95000"/>
                  </a:schemeClr>
                </a:solidFill>
              </a:rPr>
              <a:t>zip</a:t>
            </a:r>
          </a:p>
        </p:txBody>
      </p:sp>
      <p:sp>
        <p:nvSpPr>
          <p:cNvPr id="69" name="TextBox 68">
            <a:extLst>
              <a:ext uri="{FF2B5EF4-FFF2-40B4-BE49-F238E27FC236}">
                <a16:creationId xmlns:a16="http://schemas.microsoft.com/office/drawing/2014/main" id="{5E05B163-4B5B-4924-8BEA-A8F58034DDC2}"/>
              </a:ext>
            </a:extLst>
          </p:cNvPr>
          <p:cNvSpPr txBox="1"/>
          <p:nvPr/>
        </p:nvSpPr>
        <p:spPr>
          <a:xfrm>
            <a:off x="7222714" y="2804865"/>
            <a:ext cx="360996" cy="246221"/>
          </a:xfrm>
          <a:prstGeom prst="rect">
            <a:avLst/>
          </a:prstGeom>
          <a:noFill/>
        </p:spPr>
        <p:txBody>
          <a:bodyPr wrap="none" rtlCol="0">
            <a:spAutoFit/>
          </a:bodyPr>
          <a:lstStyle/>
          <a:p>
            <a:r>
              <a:rPr lang="en-US" sz="1000" dirty="0">
                <a:solidFill>
                  <a:schemeClr val="bg1">
                    <a:lumMod val="95000"/>
                  </a:schemeClr>
                </a:solidFill>
              </a:rPr>
              <a:t>pdf</a:t>
            </a:r>
          </a:p>
        </p:txBody>
      </p:sp>
      <p:sp>
        <p:nvSpPr>
          <p:cNvPr id="70" name="TextBox 69">
            <a:extLst>
              <a:ext uri="{FF2B5EF4-FFF2-40B4-BE49-F238E27FC236}">
                <a16:creationId xmlns:a16="http://schemas.microsoft.com/office/drawing/2014/main" id="{85DC2EBD-DC5C-4639-B030-E6630D7E2665}"/>
              </a:ext>
            </a:extLst>
          </p:cNvPr>
          <p:cNvSpPr txBox="1"/>
          <p:nvPr/>
        </p:nvSpPr>
        <p:spPr>
          <a:xfrm>
            <a:off x="8237958" y="2797170"/>
            <a:ext cx="474810" cy="246221"/>
          </a:xfrm>
          <a:prstGeom prst="rect">
            <a:avLst/>
          </a:prstGeom>
          <a:noFill/>
        </p:spPr>
        <p:txBody>
          <a:bodyPr wrap="none" rtlCol="0">
            <a:spAutoFit/>
          </a:bodyPr>
          <a:lstStyle/>
          <a:p>
            <a:r>
              <a:rPr lang="en-US" sz="1000" dirty="0">
                <a:solidFill>
                  <a:schemeClr val="bg1">
                    <a:lumMod val="95000"/>
                  </a:schemeClr>
                </a:solidFill>
              </a:rPr>
              <a:t>other</a:t>
            </a:r>
          </a:p>
        </p:txBody>
      </p:sp>
      <p:sp>
        <p:nvSpPr>
          <p:cNvPr id="71" name="Rectangle: Rounded Corners 70">
            <a:extLst>
              <a:ext uri="{FF2B5EF4-FFF2-40B4-BE49-F238E27FC236}">
                <a16:creationId xmlns:a16="http://schemas.microsoft.com/office/drawing/2014/main" id="{553F9220-70D6-4F67-AF80-FAF9F82AC5F9}"/>
              </a:ext>
            </a:extLst>
          </p:cNvPr>
          <p:cNvSpPr/>
          <p:nvPr/>
        </p:nvSpPr>
        <p:spPr>
          <a:xfrm>
            <a:off x="6750453" y="3952920"/>
            <a:ext cx="1562136" cy="68628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Delete all blob copies (</a:t>
            </a:r>
            <a:r>
              <a:rPr lang="en-US" sz="1200" dirty="0">
                <a:solidFill>
                  <a:srgbClr val="C60C84"/>
                </a:solidFill>
              </a:rPr>
              <a:t>other than pink box</a:t>
            </a:r>
            <a:r>
              <a:rPr lang="en-US" sz="1200" dirty="0"/>
              <a:t>)</a:t>
            </a:r>
          </a:p>
        </p:txBody>
      </p:sp>
      <p:cxnSp>
        <p:nvCxnSpPr>
          <p:cNvPr id="57" name="Straight Arrow Connector 56">
            <a:extLst>
              <a:ext uri="{FF2B5EF4-FFF2-40B4-BE49-F238E27FC236}">
                <a16:creationId xmlns:a16="http://schemas.microsoft.com/office/drawing/2014/main" id="{FA42D961-2561-477A-A86B-50A30BF35F3C}"/>
              </a:ext>
            </a:extLst>
          </p:cNvPr>
          <p:cNvCxnSpPr>
            <a:cxnSpLocks/>
            <a:stCxn id="63" idx="3"/>
            <a:endCxn id="71" idx="1"/>
          </p:cNvCxnSpPr>
          <p:nvPr/>
        </p:nvCxnSpPr>
        <p:spPr>
          <a:xfrm>
            <a:off x="6009229" y="4287051"/>
            <a:ext cx="741224" cy="9011"/>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cxnSp>
        <p:nvCxnSpPr>
          <p:cNvPr id="11" name="Connector: Elbow 10">
            <a:extLst>
              <a:ext uri="{FF2B5EF4-FFF2-40B4-BE49-F238E27FC236}">
                <a16:creationId xmlns:a16="http://schemas.microsoft.com/office/drawing/2014/main" id="{24DB7F50-AD10-4018-8F83-7C628847E99C}"/>
              </a:ext>
            </a:extLst>
          </p:cNvPr>
          <p:cNvCxnSpPr>
            <a:cxnSpLocks/>
            <a:stCxn id="7" idx="3"/>
            <a:endCxn id="12" idx="1"/>
          </p:cNvCxnSpPr>
          <p:nvPr/>
        </p:nvCxnSpPr>
        <p:spPr>
          <a:xfrm>
            <a:off x="4452090" y="773971"/>
            <a:ext cx="1186125" cy="907139"/>
          </a:xfrm>
          <a:prstGeom prst="bentConnector3">
            <a:avLst>
              <a:gd name="adj1" fmla="val 50000"/>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8F5261FE-8C70-42D7-8F47-87AC9B7F1E8E}"/>
              </a:ext>
            </a:extLst>
          </p:cNvPr>
          <p:cNvCxnSpPr>
            <a:cxnSpLocks/>
          </p:cNvCxnSpPr>
          <p:nvPr/>
        </p:nvCxnSpPr>
        <p:spPr>
          <a:xfrm>
            <a:off x="6804472" y="3453714"/>
            <a:ext cx="303009" cy="490195"/>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cxnSp>
        <p:nvCxnSpPr>
          <p:cNvPr id="73" name="Straight Arrow Connector 72">
            <a:extLst>
              <a:ext uri="{FF2B5EF4-FFF2-40B4-BE49-F238E27FC236}">
                <a16:creationId xmlns:a16="http://schemas.microsoft.com/office/drawing/2014/main" id="{6E803D63-D0B1-4174-9A63-4040A470ADB0}"/>
              </a:ext>
            </a:extLst>
          </p:cNvPr>
          <p:cNvCxnSpPr>
            <a:cxnSpLocks/>
          </p:cNvCxnSpPr>
          <p:nvPr/>
        </p:nvCxnSpPr>
        <p:spPr>
          <a:xfrm flipH="1">
            <a:off x="7991173" y="3457298"/>
            <a:ext cx="218367" cy="495622"/>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cxnSp>
        <p:nvCxnSpPr>
          <p:cNvPr id="74" name="Straight Arrow Connector 73">
            <a:extLst>
              <a:ext uri="{FF2B5EF4-FFF2-40B4-BE49-F238E27FC236}">
                <a16:creationId xmlns:a16="http://schemas.microsoft.com/office/drawing/2014/main" id="{F9417A86-00E0-434F-935B-9E8644FCCC0C}"/>
              </a:ext>
            </a:extLst>
          </p:cNvPr>
          <p:cNvCxnSpPr>
            <a:cxnSpLocks/>
            <a:stCxn id="66" idx="2"/>
            <a:endCxn id="71" idx="0"/>
          </p:cNvCxnSpPr>
          <p:nvPr/>
        </p:nvCxnSpPr>
        <p:spPr>
          <a:xfrm>
            <a:off x="7527626" y="3734298"/>
            <a:ext cx="3895" cy="218622"/>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4864819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par>
                                <p:cTn id="16" presetID="14" presetClass="entr" presetSubtype="10"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randombar(horizontal)">
                                      <p:cBhvr>
                                        <p:cTn id="18" dur="5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500"/>
                                        <p:tgtEl>
                                          <p:spTgt spid="11"/>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randombar(horizont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randombar(horizontal)">
                                      <p:cBhvr>
                                        <p:cTn id="31" dur="500"/>
                                        <p:tgtEl>
                                          <p:spTgt spid="15"/>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randombar(horizontal)">
                                      <p:cBhvr>
                                        <p:cTn id="34" dur="500"/>
                                        <p:tgtEl>
                                          <p:spTgt spid="17"/>
                                        </p:tgtEl>
                                      </p:cBhvr>
                                    </p:animEffect>
                                  </p:childTnLst>
                                </p:cTn>
                              </p:par>
                              <p:par>
                                <p:cTn id="35" presetID="14" presetClass="entr" presetSubtype="1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randombar(horizontal)">
                                      <p:cBhvr>
                                        <p:cTn id="37" dur="500"/>
                                        <p:tgtEl>
                                          <p:spTgt spid="5"/>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randombar(horizontal)">
                                      <p:cBhvr>
                                        <p:cTn id="40" dur="500"/>
                                        <p:tgtEl>
                                          <p:spTgt spid="8"/>
                                        </p:tgtEl>
                                      </p:cBhvr>
                                    </p:animEffect>
                                  </p:childTnLst>
                                </p:cTn>
                              </p:par>
                              <p:par>
                                <p:cTn id="41" presetID="14" presetClass="entr" presetSubtype="1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randombar(horizontal)">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randombar(horizontal)">
                                      <p:cBhvr>
                                        <p:cTn id="48" dur="500"/>
                                        <p:tgtEl>
                                          <p:spTgt spid="19"/>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randombar(horizontal)">
                                      <p:cBhvr>
                                        <p:cTn id="51" dur="500"/>
                                        <p:tgtEl>
                                          <p:spTgt spid="20"/>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randombar(horizontal)">
                                      <p:cBhvr>
                                        <p:cTn id="54" dur="500"/>
                                        <p:tgtEl>
                                          <p:spTgt spid="30"/>
                                        </p:tgtEl>
                                      </p:cBhvr>
                                    </p:animEffect>
                                  </p:childTnLst>
                                </p:cTn>
                              </p:par>
                              <p:par>
                                <p:cTn id="55" presetID="14" presetClass="entr" presetSubtype="10" fill="hold" nodeType="with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randombar(horizontal)">
                                      <p:cBhvr>
                                        <p:cTn id="57" dur="500"/>
                                        <p:tgtEl>
                                          <p:spTgt spid="29"/>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nodeType="click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randombar(horizontal)">
                                      <p:cBhvr>
                                        <p:cTn id="62" dur="500"/>
                                        <p:tgtEl>
                                          <p:spTgt spid="40"/>
                                        </p:tgtEl>
                                      </p:cBhvr>
                                    </p:animEffect>
                                  </p:childTnLst>
                                </p:cTn>
                              </p:par>
                              <p:par>
                                <p:cTn id="63" presetID="14" presetClass="entr" presetSubtype="10" fill="hold" nodeType="with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randombar(horizontal)">
                                      <p:cBhvr>
                                        <p:cTn id="65" dur="500"/>
                                        <p:tgtEl>
                                          <p:spTgt spid="36"/>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randombar(horizontal)">
                                      <p:cBhvr>
                                        <p:cTn id="70" dur="500"/>
                                        <p:tgtEl>
                                          <p:spTgt spid="27"/>
                                        </p:tgtEl>
                                      </p:cBhvr>
                                    </p:animEffect>
                                  </p:childTnLst>
                                </p:cTn>
                              </p:par>
                            </p:childTnLst>
                          </p:cTn>
                        </p:par>
                      </p:childTnLst>
                    </p:cTn>
                  </p:par>
                  <p:par>
                    <p:cTn id="71" fill="hold">
                      <p:stCondLst>
                        <p:cond delay="indefinite"/>
                      </p:stCondLst>
                      <p:childTnLst>
                        <p:par>
                          <p:cTn id="72" fill="hold">
                            <p:stCondLst>
                              <p:cond delay="0"/>
                            </p:stCondLst>
                            <p:childTnLst>
                              <p:par>
                                <p:cTn id="73" presetID="14" presetClass="entr" presetSubtype="10" fill="hold" grpId="0" nodeType="click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randombar(horizontal)">
                                      <p:cBhvr>
                                        <p:cTn id="75" dur="500"/>
                                        <p:tgtEl>
                                          <p:spTgt spid="47"/>
                                        </p:tgtEl>
                                      </p:cBhvr>
                                    </p:animEffect>
                                  </p:childTnLst>
                                </p:cTn>
                              </p:par>
                            </p:childTnLst>
                          </p:cTn>
                        </p:par>
                      </p:childTnLst>
                    </p:cTn>
                  </p:par>
                  <p:par>
                    <p:cTn id="76" fill="hold">
                      <p:stCondLst>
                        <p:cond delay="indefinite"/>
                      </p:stCondLst>
                      <p:childTnLst>
                        <p:par>
                          <p:cTn id="77" fill="hold">
                            <p:stCondLst>
                              <p:cond delay="0"/>
                            </p:stCondLst>
                            <p:childTnLst>
                              <p:par>
                                <p:cTn id="78" presetID="14" presetClass="entr" presetSubtype="10" fill="hold" nodeType="click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randombar(horizontal)">
                                      <p:cBhvr>
                                        <p:cTn id="80" dur="500"/>
                                        <p:tgtEl>
                                          <p:spTgt spid="51"/>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randombar(horizontal)">
                                      <p:cBhvr>
                                        <p:cTn id="83" dur="500"/>
                                        <p:tgtEl>
                                          <p:spTgt spid="49"/>
                                        </p:tgtEl>
                                      </p:cBhvr>
                                    </p:animEffect>
                                  </p:childTnLst>
                                </p:cTn>
                              </p:par>
                              <p:par>
                                <p:cTn id="84" presetID="14" presetClass="entr" presetSubtype="10" fill="hold" nodeType="with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randombar(horizontal)">
                                      <p:cBhvr>
                                        <p:cTn id="86" dur="500"/>
                                        <p:tgtEl>
                                          <p:spTgt spid="52"/>
                                        </p:tgtEl>
                                      </p:cBhvr>
                                    </p:animEffect>
                                  </p:childTnLst>
                                </p:cTn>
                              </p:par>
                            </p:childTnLst>
                          </p:cTn>
                        </p:par>
                      </p:childTnLst>
                    </p:cTn>
                  </p:par>
                  <p:par>
                    <p:cTn id="87" fill="hold">
                      <p:stCondLst>
                        <p:cond delay="indefinite"/>
                      </p:stCondLst>
                      <p:childTnLst>
                        <p:par>
                          <p:cTn id="88" fill="hold">
                            <p:stCondLst>
                              <p:cond delay="0"/>
                            </p:stCondLst>
                            <p:childTnLst>
                              <p:par>
                                <p:cTn id="89" presetID="14" presetClass="entr" presetSubtype="10" fill="hold" nodeType="click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randombar(horizontal)">
                                      <p:cBhvr>
                                        <p:cTn id="91" dur="500"/>
                                        <p:tgtEl>
                                          <p:spTgt spid="56"/>
                                        </p:tgtEl>
                                      </p:cBhvr>
                                    </p:animEffect>
                                  </p:childTnLst>
                                </p:cTn>
                              </p:par>
                              <p:par>
                                <p:cTn id="92" presetID="14" presetClass="entr" presetSubtype="10" fill="hold" grpId="0" nodeType="with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randombar(horizontal)">
                                      <p:cBhvr>
                                        <p:cTn id="94" dur="500"/>
                                        <p:tgtEl>
                                          <p:spTgt spid="48"/>
                                        </p:tgtEl>
                                      </p:cBhvr>
                                    </p:animEffect>
                                  </p:childTnLst>
                                </p:cTn>
                              </p:par>
                            </p:childTnLst>
                          </p:cTn>
                        </p:par>
                      </p:childTnLst>
                    </p:cTn>
                  </p:par>
                  <p:par>
                    <p:cTn id="95" fill="hold">
                      <p:stCondLst>
                        <p:cond delay="indefinite"/>
                      </p:stCondLst>
                      <p:childTnLst>
                        <p:par>
                          <p:cTn id="96" fill="hold">
                            <p:stCondLst>
                              <p:cond delay="0"/>
                            </p:stCondLst>
                            <p:childTnLst>
                              <p:par>
                                <p:cTn id="97" presetID="14" presetClass="entr" presetSubtype="10" fill="hold" grpId="0" nodeType="clickEffect">
                                  <p:stCondLst>
                                    <p:cond delay="0"/>
                                  </p:stCondLst>
                                  <p:childTnLst>
                                    <p:set>
                                      <p:cBhvr>
                                        <p:cTn id="98" dur="1" fill="hold">
                                          <p:stCondLst>
                                            <p:cond delay="0"/>
                                          </p:stCondLst>
                                        </p:cTn>
                                        <p:tgtEl>
                                          <p:spTgt spid="60"/>
                                        </p:tgtEl>
                                        <p:attrNameLst>
                                          <p:attrName>style.visibility</p:attrName>
                                        </p:attrNameLst>
                                      </p:cBhvr>
                                      <p:to>
                                        <p:strVal val="visible"/>
                                      </p:to>
                                    </p:set>
                                    <p:animEffect transition="in" filter="randombar(horizontal)">
                                      <p:cBhvr>
                                        <p:cTn id="99" dur="500"/>
                                        <p:tgtEl>
                                          <p:spTgt spid="60"/>
                                        </p:tgtEl>
                                      </p:cBhvr>
                                    </p:animEffect>
                                  </p:childTnLst>
                                </p:cTn>
                              </p:par>
                              <p:par>
                                <p:cTn id="100" presetID="14" presetClass="entr" presetSubtype="10" fill="hold" grpId="0" nodeType="with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randombar(horizontal)">
                                      <p:cBhvr>
                                        <p:cTn id="102" dur="500"/>
                                        <p:tgtEl>
                                          <p:spTgt spid="22"/>
                                        </p:tgtEl>
                                      </p:cBhvr>
                                    </p:animEffect>
                                  </p:childTnLst>
                                </p:cTn>
                              </p:par>
                              <p:par>
                                <p:cTn id="103" presetID="14" presetClass="entr" presetSubtype="10" fill="hold" grpId="0" nodeType="withEffect">
                                  <p:stCondLst>
                                    <p:cond delay="0"/>
                                  </p:stCondLst>
                                  <p:childTnLst>
                                    <p:set>
                                      <p:cBhvr>
                                        <p:cTn id="104" dur="1" fill="hold">
                                          <p:stCondLst>
                                            <p:cond delay="0"/>
                                          </p:stCondLst>
                                        </p:cTn>
                                        <p:tgtEl>
                                          <p:spTgt spid="62"/>
                                        </p:tgtEl>
                                        <p:attrNameLst>
                                          <p:attrName>style.visibility</p:attrName>
                                        </p:attrNameLst>
                                      </p:cBhvr>
                                      <p:to>
                                        <p:strVal val="visible"/>
                                      </p:to>
                                    </p:set>
                                    <p:animEffect transition="in" filter="randombar(horizontal)">
                                      <p:cBhvr>
                                        <p:cTn id="105" dur="500"/>
                                        <p:tgtEl>
                                          <p:spTgt spid="62"/>
                                        </p:tgtEl>
                                      </p:cBhvr>
                                    </p:animEffect>
                                  </p:childTnLst>
                                </p:cTn>
                              </p:par>
                            </p:childTnLst>
                          </p:cTn>
                        </p:par>
                      </p:childTnLst>
                    </p:cTn>
                  </p:par>
                  <p:par>
                    <p:cTn id="106" fill="hold">
                      <p:stCondLst>
                        <p:cond delay="indefinite"/>
                      </p:stCondLst>
                      <p:childTnLst>
                        <p:par>
                          <p:cTn id="107" fill="hold">
                            <p:stCondLst>
                              <p:cond delay="0"/>
                            </p:stCondLst>
                            <p:childTnLst>
                              <p:par>
                                <p:cTn id="108" presetID="14" presetClass="entr" presetSubtype="10" fill="hold" nodeType="clickEffect">
                                  <p:stCondLst>
                                    <p:cond delay="0"/>
                                  </p:stCondLst>
                                  <p:childTnLst>
                                    <p:set>
                                      <p:cBhvr>
                                        <p:cTn id="109" dur="1" fill="hold">
                                          <p:stCondLst>
                                            <p:cond delay="0"/>
                                          </p:stCondLst>
                                        </p:cTn>
                                        <p:tgtEl>
                                          <p:spTgt spid="54"/>
                                        </p:tgtEl>
                                        <p:attrNameLst>
                                          <p:attrName>style.visibility</p:attrName>
                                        </p:attrNameLst>
                                      </p:cBhvr>
                                      <p:to>
                                        <p:strVal val="visible"/>
                                      </p:to>
                                    </p:set>
                                    <p:animEffect transition="in" filter="randombar(horizontal)">
                                      <p:cBhvr>
                                        <p:cTn id="110" dur="500"/>
                                        <p:tgtEl>
                                          <p:spTgt spid="54"/>
                                        </p:tgtEl>
                                      </p:cBhvr>
                                    </p:animEffect>
                                  </p:childTnLst>
                                </p:cTn>
                              </p:par>
                              <p:par>
                                <p:cTn id="111" presetID="14" presetClass="entr" presetSubtype="10" fill="hold" grpId="0" nodeType="withEffect">
                                  <p:stCondLst>
                                    <p:cond delay="0"/>
                                  </p:stCondLst>
                                  <p:childTnLst>
                                    <p:set>
                                      <p:cBhvr>
                                        <p:cTn id="112" dur="1" fill="hold">
                                          <p:stCondLst>
                                            <p:cond delay="0"/>
                                          </p:stCondLst>
                                        </p:cTn>
                                        <p:tgtEl>
                                          <p:spTgt spid="68"/>
                                        </p:tgtEl>
                                        <p:attrNameLst>
                                          <p:attrName>style.visibility</p:attrName>
                                        </p:attrNameLst>
                                      </p:cBhvr>
                                      <p:to>
                                        <p:strVal val="visible"/>
                                      </p:to>
                                    </p:set>
                                    <p:animEffect transition="in" filter="randombar(horizontal)">
                                      <p:cBhvr>
                                        <p:cTn id="113" dur="500"/>
                                        <p:tgtEl>
                                          <p:spTgt spid="68"/>
                                        </p:tgtEl>
                                      </p:cBhvr>
                                    </p:animEffect>
                                  </p:childTnLst>
                                </p:cTn>
                              </p:par>
                              <p:par>
                                <p:cTn id="114" presetID="14" presetClass="entr" presetSubtype="10" fill="hold" grpId="0" nodeType="withEffect">
                                  <p:stCondLst>
                                    <p:cond delay="0"/>
                                  </p:stCondLst>
                                  <p:childTnLst>
                                    <p:set>
                                      <p:cBhvr>
                                        <p:cTn id="115" dur="1" fill="hold">
                                          <p:stCondLst>
                                            <p:cond delay="0"/>
                                          </p:stCondLst>
                                        </p:cTn>
                                        <p:tgtEl>
                                          <p:spTgt spid="55"/>
                                        </p:tgtEl>
                                        <p:attrNameLst>
                                          <p:attrName>style.visibility</p:attrName>
                                        </p:attrNameLst>
                                      </p:cBhvr>
                                      <p:to>
                                        <p:strVal val="visible"/>
                                      </p:to>
                                    </p:set>
                                    <p:animEffect transition="in" filter="randombar(horizontal)">
                                      <p:cBhvr>
                                        <p:cTn id="116" dur="500"/>
                                        <p:tgtEl>
                                          <p:spTgt spid="55"/>
                                        </p:tgtEl>
                                      </p:cBhvr>
                                    </p:animEffect>
                                  </p:childTnLst>
                                </p:cTn>
                              </p:par>
                              <p:par>
                                <p:cTn id="117" presetID="14" presetClass="entr" presetSubtype="10" fill="hold" grpId="0" nodeType="with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randombar(horizontal)">
                                      <p:cBhvr>
                                        <p:cTn id="119" dur="500"/>
                                        <p:tgtEl>
                                          <p:spTgt spid="65"/>
                                        </p:tgtEl>
                                      </p:cBhvr>
                                    </p:animEffect>
                                  </p:childTnLst>
                                </p:cTn>
                              </p:par>
                            </p:childTnLst>
                          </p:cTn>
                        </p:par>
                      </p:childTnLst>
                    </p:cTn>
                  </p:par>
                  <p:par>
                    <p:cTn id="120" fill="hold">
                      <p:stCondLst>
                        <p:cond delay="indefinite"/>
                      </p:stCondLst>
                      <p:childTnLst>
                        <p:par>
                          <p:cTn id="121" fill="hold">
                            <p:stCondLst>
                              <p:cond delay="0"/>
                            </p:stCondLst>
                            <p:childTnLst>
                              <p:par>
                                <p:cTn id="122" presetID="14" presetClass="entr" presetSubtype="10" fill="hold" nodeType="clickEffect">
                                  <p:stCondLst>
                                    <p:cond delay="0"/>
                                  </p:stCondLst>
                                  <p:childTnLst>
                                    <p:set>
                                      <p:cBhvr>
                                        <p:cTn id="123" dur="1" fill="hold">
                                          <p:stCondLst>
                                            <p:cond delay="0"/>
                                          </p:stCondLst>
                                        </p:cTn>
                                        <p:tgtEl>
                                          <p:spTgt spid="50"/>
                                        </p:tgtEl>
                                        <p:attrNameLst>
                                          <p:attrName>style.visibility</p:attrName>
                                        </p:attrNameLst>
                                      </p:cBhvr>
                                      <p:to>
                                        <p:strVal val="visible"/>
                                      </p:to>
                                    </p:set>
                                    <p:animEffect transition="in" filter="randombar(horizontal)">
                                      <p:cBhvr>
                                        <p:cTn id="124" dur="500"/>
                                        <p:tgtEl>
                                          <p:spTgt spid="50"/>
                                        </p:tgtEl>
                                      </p:cBhvr>
                                    </p:animEffect>
                                  </p:childTnLst>
                                </p:cTn>
                              </p:par>
                              <p:par>
                                <p:cTn id="125" presetID="14" presetClass="entr" presetSubtype="10" fill="hold" grpId="0" nodeType="withEffect">
                                  <p:stCondLst>
                                    <p:cond delay="0"/>
                                  </p:stCondLst>
                                  <p:childTnLst>
                                    <p:set>
                                      <p:cBhvr>
                                        <p:cTn id="126" dur="1" fill="hold">
                                          <p:stCondLst>
                                            <p:cond delay="0"/>
                                          </p:stCondLst>
                                        </p:cTn>
                                        <p:tgtEl>
                                          <p:spTgt spid="69"/>
                                        </p:tgtEl>
                                        <p:attrNameLst>
                                          <p:attrName>style.visibility</p:attrName>
                                        </p:attrNameLst>
                                      </p:cBhvr>
                                      <p:to>
                                        <p:strVal val="visible"/>
                                      </p:to>
                                    </p:set>
                                    <p:animEffect transition="in" filter="randombar(horizontal)">
                                      <p:cBhvr>
                                        <p:cTn id="127" dur="500"/>
                                        <p:tgtEl>
                                          <p:spTgt spid="69"/>
                                        </p:tgtEl>
                                      </p:cBhvr>
                                    </p:animEffect>
                                  </p:childTnLst>
                                </p:cTn>
                              </p:par>
                              <p:par>
                                <p:cTn id="128" presetID="14" presetClass="entr" presetSubtype="10" fill="hold" grpId="0" nodeType="withEffect">
                                  <p:stCondLst>
                                    <p:cond delay="0"/>
                                  </p:stCondLst>
                                  <p:childTnLst>
                                    <p:set>
                                      <p:cBhvr>
                                        <p:cTn id="129" dur="1" fill="hold">
                                          <p:stCondLst>
                                            <p:cond delay="0"/>
                                          </p:stCondLst>
                                        </p:cTn>
                                        <p:tgtEl>
                                          <p:spTgt spid="53"/>
                                        </p:tgtEl>
                                        <p:attrNameLst>
                                          <p:attrName>style.visibility</p:attrName>
                                        </p:attrNameLst>
                                      </p:cBhvr>
                                      <p:to>
                                        <p:strVal val="visible"/>
                                      </p:to>
                                    </p:set>
                                    <p:animEffect transition="in" filter="randombar(horizontal)">
                                      <p:cBhvr>
                                        <p:cTn id="130" dur="500"/>
                                        <p:tgtEl>
                                          <p:spTgt spid="53"/>
                                        </p:tgtEl>
                                      </p:cBhvr>
                                    </p:animEffect>
                                  </p:childTnLst>
                                </p:cTn>
                              </p:par>
                              <p:par>
                                <p:cTn id="131" presetID="14" presetClass="entr" presetSubtype="10" fill="hold" grpId="0" nodeType="withEffect">
                                  <p:stCondLst>
                                    <p:cond delay="0"/>
                                  </p:stCondLst>
                                  <p:childTnLst>
                                    <p:set>
                                      <p:cBhvr>
                                        <p:cTn id="132" dur="1" fill="hold">
                                          <p:stCondLst>
                                            <p:cond delay="0"/>
                                          </p:stCondLst>
                                        </p:cTn>
                                        <p:tgtEl>
                                          <p:spTgt spid="66"/>
                                        </p:tgtEl>
                                        <p:attrNameLst>
                                          <p:attrName>style.visibility</p:attrName>
                                        </p:attrNameLst>
                                      </p:cBhvr>
                                      <p:to>
                                        <p:strVal val="visible"/>
                                      </p:to>
                                    </p:set>
                                    <p:animEffect transition="in" filter="randombar(horizontal)">
                                      <p:cBhvr>
                                        <p:cTn id="133" dur="500"/>
                                        <p:tgtEl>
                                          <p:spTgt spid="66"/>
                                        </p:tgtEl>
                                      </p:cBhvr>
                                    </p:animEffect>
                                  </p:childTnLst>
                                </p:cTn>
                              </p:par>
                            </p:childTnLst>
                          </p:cTn>
                        </p:par>
                      </p:childTnLst>
                    </p:cTn>
                  </p:par>
                  <p:par>
                    <p:cTn id="134" fill="hold">
                      <p:stCondLst>
                        <p:cond delay="indefinite"/>
                      </p:stCondLst>
                      <p:childTnLst>
                        <p:par>
                          <p:cTn id="135" fill="hold">
                            <p:stCondLst>
                              <p:cond delay="0"/>
                            </p:stCondLst>
                            <p:childTnLst>
                              <p:par>
                                <p:cTn id="136" presetID="14" presetClass="entr" presetSubtype="10" fill="hold" nodeType="clickEffect">
                                  <p:stCondLst>
                                    <p:cond delay="0"/>
                                  </p:stCondLst>
                                  <p:childTnLst>
                                    <p:set>
                                      <p:cBhvr>
                                        <p:cTn id="137" dur="1" fill="hold">
                                          <p:stCondLst>
                                            <p:cond delay="0"/>
                                          </p:stCondLst>
                                        </p:cTn>
                                        <p:tgtEl>
                                          <p:spTgt spid="10"/>
                                        </p:tgtEl>
                                        <p:attrNameLst>
                                          <p:attrName>style.visibility</p:attrName>
                                        </p:attrNameLst>
                                      </p:cBhvr>
                                      <p:to>
                                        <p:strVal val="visible"/>
                                      </p:to>
                                    </p:set>
                                    <p:animEffect transition="in" filter="randombar(horizontal)">
                                      <p:cBhvr>
                                        <p:cTn id="138" dur="500"/>
                                        <p:tgtEl>
                                          <p:spTgt spid="10"/>
                                        </p:tgtEl>
                                      </p:cBhvr>
                                    </p:animEffect>
                                  </p:childTnLst>
                                </p:cTn>
                              </p:par>
                              <p:par>
                                <p:cTn id="139" presetID="14" presetClass="entr" presetSubtype="10" fill="hold" grpId="0" nodeType="withEffect">
                                  <p:stCondLst>
                                    <p:cond delay="0"/>
                                  </p:stCondLst>
                                  <p:childTnLst>
                                    <p:set>
                                      <p:cBhvr>
                                        <p:cTn id="140" dur="1" fill="hold">
                                          <p:stCondLst>
                                            <p:cond delay="0"/>
                                          </p:stCondLst>
                                        </p:cTn>
                                        <p:tgtEl>
                                          <p:spTgt spid="70"/>
                                        </p:tgtEl>
                                        <p:attrNameLst>
                                          <p:attrName>style.visibility</p:attrName>
                                        </p:attrNameLst>
                                      </p:cBhvr>
                                      <p:to>
                                        <p:strVal val="visible"/>
                                      </p:to>
                                    </p:set>
                                    <p:animEffect transition="in" filter="randombar(horizontal)">
                                      <p:cBhvr>
                                        <p:cTn id="141" dur="500"/>
                                        <p:tgtEl>
                                          <p:spTgt spid="70"/>
                                        </p:tgtEl>
                                      </p:cBhvr>
                                    </p:animEffect>
                                  </p:childTnLst>
                                </p:cTn>
                              </p:par>
                              <p:par>
                                <p:cTn id="142" presetID="14" presetClass="entr" presetSubtype="10" fill="hold" grpId="0" nodeType="withEffect">
                                  <p:stCondLst>
                                    <p:cond delay="0"/>
                                  </p:stCondLst>
                                  <p:childTnLst>
                                    <p:set>
                                      <p:cBhvr>
                                        <p:cTn id="143" dur="1" fill="hold">
                                          <p:stCondLst>
                                            <p:cond delay="0"/>
                                          </p:stCondLst>
                                        </p:cTn>
                                        <p:tgtEl>
                                          <p:spTgt spid="44"/>
                                        </p:tgtEl>
                                        <p:attrNameLst>
                                          <p:attrName>style.visibility</p:attrName>
                                        </p:attrNameLst>
                                      </p:cBhvr>
                                      <p:to>
                                        <p:strVal val="visible"/>
                                      </p:to>
                                    </p:set>
                                    <p:animEffect transition="in" filter="randombar(horizontal)">
                                      <p:cBhvr>
                                        <p:cTn id="144" dur="500"/>
                                        <p:tgtEl>
                                          <p:spTgt spid="44"/>
                                        </p:tgtEl>
                                      </p:cBhvr>
                                    </p:animEffect>
                                  </p:childTnLst>
                                </p:cTn>
                              </p:par>
                              <p:par>
                                <p:cTn id="145" presetID="14" presetClass="entr" presetSubtype="10" fill="hold" grpId="0" nodeType="withEffect">
                                  <p:stCondLst>
                                    <p:cond delay="0"/>
                                  </p:stCondLst>
                                  <p:childTnLst>
                                    <p:set>
                                      <p:cBhvr>
                                        <p:cTn id="146" dur="1" fill="hold">
                                          <p:stCondLst>
                                            <p:cond delay="0"/>
                                          </p:stCondLst>
                                        </p:cTn>
                                        <p:tgtEl>
                                          <p:spTgt spid="67"/>
                                        </p:tgtEl>
                                        <p:attrNameLst>
                                          <p:attrName>style.visibility</p:attrName>
                                        </p:attrNameLst>
                                      </p:cBhvr>
                                      <p:to>
                                        <p:strVal val="visible"/>
                                      </p:to>
                                    </p:set>
                                    <p:animEffect transition="in" filter="randombar(horizontal)">
                                      <p:cBhvr>
                                        <p:cTn id="147" dur="500"/>
                                        <p:tgtEl>
                                          <p:spTgt spid="67"/>
                                        </p:tgtEl>
                                      </p:cBhvr>
                                    </p:animEffect>
                                  </p:childTnLst>
                                </p:cTn>
                              </p:par>
                            </p:childTnLst>
                          </p:cTn>
                        </p:par>
                      </p:childTnLst>
                    </p:cTn>
                  </p:par>
                  <p:par>
                    <p:cTn id="148" fill="hold">
                      <p:stCondLst>
                        <p:cond delay="indefinite"/>
                      </p:stCondLst>
                      <p:childTnLst>
                        <p:par>
                          <p:cTn id="149" fill="hold">
                            <p:stCondLst>
                              <p:cond delay="0"/>
                            </p:stCondLst>
                            <p:childTnLst>
                              <p:par>
                                <p:cTn id="150" presetID="14" presetClass="entr" presetSubtype="10" fill="hold" grpId="0" nodeType="clickEffect">
                                  <p:stCondLst>
                                    <p:cond delay="0"/>
                                  </p:stCondLst>
                                  <p:childTnLst>
                                    <p:set>
                                      <p:cBhvr>
                                        <p:cTn id="151" dur="1" fill="hold">
                                          <p:stCondLst>
                                            <p:cond delay="0"/>
                                          </p:stCondLst>
                                        </p:cTn>
                                        <p:tgtEl>
                                          <p:spTgt spid="64"/>
                                        </p:tgtEl>
                                        <p:attrNameLst>
                                          <p:attrName>style.visibility</p:attrName>
                                        </p:attrNameLst>
                                      </p:cBhvr>
                                      <p:to>
                                        <p:strVal val="visible"/>
                                      </p:to>
                                    </p:set>
                                    <p:animEffect transition="in" filter="randombar(horizontal)">
                                      <p:cBhvr>
                                        <p:cTn id="152" dur="500"/>
                                        <p:tgtEl>
                                          <p:spTgt spid="64"/>
                                        </p:tgtEl>
                                      </p:cBhvr>
                                    </p:animEffect>
                                  </p:childTnLst>
                                </p:cTn>
                              </p:par>
                              <p:par>
                                <p:cTn id="153" presetID="14" presetClass="entr" presetSubtype="10" fill="hold" grpId="0" nodeType="withEffect">
                                  <p:stCondLst>
                                    <p:cond delay="0"/>
                                  </p:stCondLst>
                                  <p:childTnLst>
                                    <p:set>
                                      <p:cBhvr>
                                        <p:cTn id="154" dur="1" fill="hold">
                                          <p:stCondLst>
                                            <p:cond delay="0"/>
                                          </p:stCondLst>
                                        </p:cTn>
                                        <p:tgtEl>
                                          <p:spTgt spid="63"/>
                                        </p:tgtEl>
                                        <p:attrNameLst>
                                          <p:attrName>style.visibility</p:attrName>
                                        </p:attrNameLst>
                                      </p:cBhvr>
                                      <p:to>
                                        <p:strVal val="visible"/>
                                      </p:to>
                                    </p:set>
                                    <p:animEffect transition="in" filter="randombar(horizontal)">
                                      <p:cBhvr>
                                        <p:cTn id="155" dur="500"/>
                                        <p:tgtEl>
                                          <p:spTgt spid="63"/>
                                        </p:tgtEl>
                                      </p:cBhvr>
                                    </p:animEffect>
                                  </p:childTnLst>
                                </p:cTn>
                              </p:par>
                              <p:par>
                                <p:cTn id="156" presetID="14" presetClass="entr" presetSubtype="10" fill="hold" grpId="0" nodeType="withEffect">
                                  <p:stCondLst>
                                    <p:cond delay="0"/>
                                  </p:stCondLst>
                                  <p:childTnLst>
                                    <p:set>
                                      <p:cBhvr>
                                        <p:cTn id="157" dur="1" fill="hold">
                                          <p:stCondLst>
                                            <p:cond delay="0"/>
                                          </p:stCondLst>
                                        </p:cTn>
                                        <p:tgtEl>
                                          <p:spTgt spid="59"/>
                                        </p:tgtEl>
                                        <p:attrNameLst>
                                          <p:attrName>style.visibility</p:attrName>
                                        </p:attrNameLst>
                                      </p:cBhvr>
                                      <p:to>
                                        <p:strVal val="visible"/>
                                      </p:to>
                                    </p:set>
                                    <p:animEffect transition="in" filter="randombar(horizontal)">
                                      <p:cBhvr>
                                        <p:cTn id="158" dur="500"/>
                                        <p:tgtEl>
                                          <p:spTgt spid="59"/>
                                        </p:tgtEl>
                                      </p:cBhvr>
                                    </p:animEffect>
                                  </p:childTnLst>
                                </p:cTn>
                              </p:par>
                            </p:childTnLst>
                          </p:cTn>
                        </p:par>
                      </p:childTnLst>
                    </p:cTn>
                  </p:par>
                  <p:par>
                    <p:cTn id="159" fill="hold">
                      <p:stCondLst>
                        <p:cond delay="indefinite"/>
                      </p:stCondLst>
                      <p:childTnLst>
                        <p:par>
                          <p:cTn id="160" fill="hold">
                            <p:stCondLst>
                              <p:cond delay="0"/>
                            </p:stCondLst>
                            <p:childTnLst>
                              <p:par>
                                <p:cTn id="161" presetID="14" presetClass="entr" presetSubtype="10" fill="hold" nodeType="clickEffect">
                                  <p:stCondLst>
                                    <p:cond delay="0"/>
                                  </p:stCondLst>
                                  <p:childTnLst>
                                    <p:set>
                                      <p:cBhvr>
                                        <p:cTn id="162" dur="1" fill="hold">
                                          <p:stCondLst>
                                            <p:cond delay="0"/>
                                          </p:stCondLst>
                                        </p:cTn>
                                        <p:tgtEl>
                                          <p:spTgt spid="57"/>
                                        </p:tgtEl>
                                        <p:attrNameLst>
                                          <p:attrName>style.visibility</p:attrName>
                                        </p:attrNameLst>
                                      </p:cBhvr>
                                      <p:to>
                                        <p:strVal val="visible"/>
                                      </p:to>
                                    </p:set>
                                    <p:animEffect transition="in" filter="randombar(horizontal)">
                                      <p:cBhvr>
                                        <p:cTn id="163" dur="500"/>
                                        <p:tgtEl>
                                          <p:spTgt spid="57"/>
                                        </p:tgtEl>
                                      </p:cBhvr>
                                    </p:animEffect>
                                  </p:childTnLst>
                                </p:cTn>
                              </p:par>
                              <p:par>
                                <p:cTn id="164" presetID="14" presetClass="entr" presetSubtype="10" fill="hold" nodeType="withEffect">
                                  <p:stCondLst>
                                    <p:cond delay="0"/>
                                  </p:stCondLst>
                                  <p:childTnLst>
                                    <p:set>
                                      <p:cBhvr>
                                        <p:cTn id="165" dur="1" fill="hold">
                                          <p:stCondLst>
                                            <p:cond delay="0"/>
                                          </p:stCondLst>
                                        </p:cTn>
                                        <p:tgtEl>
                                          <p:spTgt spid="72"/>
                                        </p:tgtEl>
                                        <p:attrNameLst>
                                          <p:attrName>style.visibility</p:attrName>
                                        </p:attrNameLst>
                                      </p:cBhvr>
                                      <p:to>
                                        <p:strVal val="visible"/>
                                      </p:to>
                                    </p:set>
                                    <p:animEffect transition="in" filter="randombar(horizontal)">
                                      <p:cBhvr>
                                        <p:cTn id="166" dur="500"/>
                                        <p:tgtEl>
                                          <p:spTgt spid="72"/>
                                        </p:tgtEl>
                                      </p:cBhvr>
                                    </p:animEffect>
                                  </p:childTnLst>
                                </p:cTn>
                              </p:par>
                              <p:par>
                                <p:cTn id="167" presetID="14" presetClass="entr" presetSubtype="10" fill="hold" nodeType="withEffect">
                                  <p:stCondLst>
                                    <p:cond delay="0"/>
                                  </p:stCondLst>
                                  <p:childTnLst>
                                    <p:set>
                                      <p:cBhvr>
                                        <p:cTn id="168" dur="1" fill="hold">
                                          <p:stCondLst>
                                            <p:cond delay="0"/>
                                          </p:stCondLst>
                                        </p:cTn>
                                        <p:tgtEl>
                                          <p:spTgt spid="74"/>
                                        </p:tgtEl>
                                        <p:attrNameLst>
                                          <p:attrName>style.visibility</p:attrName>
                                        </p:attrNameLst>
                                      </p:cBhvr>
                                      <p:to>
                                        <p:strVal val="visible"/>
                                      </p:to>
                                    </p:set>
                                    <p:animEffect transition="in" filter="randombar(horizontal)">
                                      <p:cBhvr>
                                        <p:cTn id="169" dur="500"/>
                                        <p:tgtEl>
                                          <p:spTgt spid="74"/>
                                        </p:tgtEl>
                                      </p:cBhvr>
                                    </p:animEffect>
                                  </p:childTnLst>
                                </p:cTn>
                              </p:par>
                              <p:par>
                                <p:cTn id="170" presetID="14" presetClass="entr" presetSubtype="10" fill="hold" nodeType="withEffect">
                                  <p:stCondLst>
                                    <p:cond delay="0"/>
                                  </p:stCondLst>
                                  <p:childTnLst>
                                    <p:set>
                                      <p:cBhvr>
                                        <p:cTn id="171" dur="1" fill="hold">
                                          <p:stCondLst>
                                            <p:cond delay="0"/>
                                          </p:stCondLst>
                                        </p:cTn>
                                        <p:tgtEl>
                                          <p:spTgt spid="73"/>
                                        </p:tgtEl>
                                        <p:attrNameLst>
                                          <p:attrName>style.visibility</p:attrName>
                                        </p:attrNameLst>
                                      </p:cBhvr>
                                      <p:to>
                                        <p:strVal val="visible"/>
                                      </p:to>
                                    </p:set>
                                    <p:animEffect transition="in" filter="randombar(horizontal)">
                                      <p:cBhvr>
                                        <p:cTn id="172" dur="500"/>
                                        <p:tgtEl>
                                          <p:spTgt spid="73"/>
                                        </p:tgtEl>
                                      </p:cBhvr>
                                    </p:animEffect>
                                  </p:childTnLst>
                                </p:cTn>
                              </p:par>
                              <p:par>
                                <p:cTn id="173" presetID="14" presetClass="entr" presetSubtype="10" fill="hold" grpId="0" nodeType="withEffect">
                                  <p:stCondLst>
                                    <p:cond delay="0"/>
                                  </p:stCondLst>
                                  <p:childTnLst>
                                    <p:set>
                                      <p:cBhvr>
                                        <p:cTn id="174" dur="1" fill="hold">
                                          <p:stCondLst>
                                            <p:cond delay="0"/>
                                          </p:stCondLst>
                                        </p:cTn>
                                        <p:tgtEl>
                                          <p:spTgt spid="71"/>
                                        </p:tgtEl>
                                        <p:attrNameLst>
                                          <p:attrName>style.visibility</p:attrName>
                                        </p:attrNameLst>
                                      </p:cBhvr>
                                      <p:to>
                                        <p:strVal val="visible"/>
                                      </p:to>
                                    </p:set>
                                    <p:animEffect transition="in" filter="randombar(horizontal)">
                                      <p:cBhvr>
                                        <p:cTn id="175"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5" grpId="0" animBg="1"/>
      <p:bldP spid="17" grpId="0"/>
      <p:bldP spid="20" grpId="0" animBg="1"/>
      <p:bldP spid="22" grpId="0" animBg="1"/>
      <p:bldP spid="27" grpId="0" animBg="1"/>
      <p:bldP spid="8" grpId="0"/>
      <p:bldP spid="30" grpId="0"/>
      <p:bldP spid="47" grpId="0" animBg="1"/>
      <p:bldP spid="48" grpId="0" animBg="1"/>
      <p:bldP spid="49" grpId="0"/>
      <p:bldP spid="59" grpId="0"/>
      <p:bldP spid="60" grpId="0"/>
      <p:bldP spid="62" grpId="0"/>
      <p:bldP spid="63" grpId="0" animBg="1"/>
      <p:bldP spid="64" grpId="0"/>
      <p:bldP spid="44" grpId="0" animBg="1"/>
      <p:bldP spid="53" grpId="0" animBg="1"/>
      <p:bldP spid="55" grpId="0" animBg="1"/>
      <p:bldP spid="65" grpId="0"/>
      <p:bldP spid="66" grpId="0"/>
      <p:bldP spid="67" grpId="0"/>
      <p:bldP spid="68" grpId="0"/>
      <p:bldP spid="69" grpId="0"/>
      <p:bldP spid="70" grpId="0"/>
      <p:bldP spid="7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99FE132-CE83-4EEA-9DD8-3851BEABF7BC}"/>
              </a:ext>
            </a:extLst>
          </p:cNvPr>
          <p:cNvSpPr/>
          <p:nvPr/>
        </p:nvSpPr>
        <p:spPr>
          <a:xfrm>
            <a:off x="5486400" y="2341289"/>
            <a:ext cx="1835378" cy="866065"/>
          </a:xfrm>
          <a:prstGeom prst="roundRect">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Find total Files and send Email</a:t>
            </a:r>
          </a:p>
        </p:txBody>
      </p:sp>
      <p:cxnSp>
        <p:nvCxnSpPr>
          <p:cNvPr id="9" name="Straight Arrow Connector 8">
            <a:extLst>
              <a:ext uri="{FF2B5EF4-FFF2-40B4-BE49-F238E27FC236}">
                <a16:creationId xmlns:a16="http://schemas.microsoft.com/office/drawing/2014/main" id="{69839D15-E43F-4C18-A5EF-1C6C44335318}"/>
              </a:ext>
            </a:extLst>
          </p:cNvPr>
          <p:cNvCxnSpPr>
            <a:cxnSpLocks/>
            <a:stCxn id="27" idx="3"/>
            <a:endCxn id="7" idx="1"/>
          </p:cNvCxnSpPr>
          <p:nvPr/>
        </p:nvCxnSpPr>
        <p:spPr>
          <a:xfrm>
            <a:off x="3315386" y="2774322"/>
            <a:ext cx="2171014" cy="0"/>
          </a:xfrm>
          <a:prstGeom prst="straightConnector1">
            <a:avLst/>
          </a:prstGeom>
          <a:ln w="38100">
            <a:solidFill>
              <a:srgbClr val="C00000"/>
            </a:solidFill>
            <a:tailEnd type="triangle"/>
          </a:ln>
        </p:spPr>
        <p:style>
          <a:lnRef idx="1">
            <a:schemeClr val="accent4"/>
          </a:lnRef>
          <a:fillRef idx="0">
            <a:schemeClr val="accent4"/>
          </a:fillRef>
          <a:effectRef idx="0">
            <a:schemeClr val="accent4"/>
          </a:effectRef>
          <a:fontRef idx="minor">
            <a:schemeClr val="tx1"/>
          </a:fontRef>
        </p:style>
      </p:cxnSp>
      <p:sp>
        <p:nvSpPr>
          <p:cNvPr id="18" name="TextBox 17">
            <a:extLst>
              <a:ext uri="{FF2B5EF4-FFF2-40B4-BE49-F238E27FC236}">
                <a16:creationId xmlns:a16="http://schemas.microsoft.com/office/drawing/2014/main" id="{8A8EEC01-5474-4484-BC60-C98D3C5664CE}"/>
              </a:ext>
            </a:extLst>
          </p:cNvPr>
          <p:cNvSpPr txBox="1"/>
          <p:nvPr/>
        </p:nvSpPr>
        <p:spPr>
          <a:xfrm>
            <a:off x="4956708" y="49964"/>
            <a:ext cx="4044697" cy="769441"/>
          </a:xfrm>
          <a:prstGeom prst="rect">
            <a:avLst/>
          </a:prstGeom>
          <a:noFill/>
        </p:spPr>
        <p:txBody>
          <a:bodyPr wrap="none" rtlCol="0">
            <a:spAutoFit/>
          </a:bodyPr>
          <a:lstStyle/>
          <a:p>
            <a:r>
              <a:rPr lang="en-US" sz="4400" dirty="0">
                <a:solidFill>
                  <a:schemeClr val="accent5">
                    <a:lumMod val="75000"/>
                  </a:schemeClr>
                </a:solidFill>
              </a:rPr>
              <a:t>Logic App Flow</a:t>
            </a:r>
          </a:p>
        </p:txBody>
      </p:sp>
      <p:cxnSp>
        <p:nvCxnSpPr>
          <p:cNvPr id="21" name="Straight Connector 20">
            <a:extLst>
              <a:ext uri="{FF2B5EF4-FFF2-40B4-BE49-F238E27FC236}">
                <a16:creationId xmlns:a16="http://schemas.microsoft.com/office/drawing/2014/main" id="{4A3FFACF-3E65-463D-9DC2-A4632911804C}"/>
              </a:ext>
            </a:extLst>
          </p:cNvPr>
          <p:cNvCxnSpPr/>
          <p:nvPr/>
        </p:nvCxnSpPr>
        <p:spPr>
          <a:xfrm>
            <a:off x="4197030" y="979946"/>
            <a:ext cx="6249496" cy="0"/>
          </a:xfrm>
          <a:prstGeom prst="line">
            <a:avLst/>
          </a:prstGeom>
          <a:ln w="127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27" name="Rectangle: Rounded Corners 26">
            <a:extLst>
              <a:ext uri="{FF2B5EF4-FFF2-40B4-BE49-F238E27FC236}">
                <a16:creationId xmlns:a16="http://schemas.microsoft.com/office/drawing/2014/main" id="{110D8B04-6331-4C8F-B304-B1DB34BB647C}"/>
              </a:ext>
            </a:extLst>
          </p:cNvPr>
          <p:cNvSpPr/>
          <p:nvPr/>
        </p:nvSpPr>
        <p:spPr>
          <a:xfrm>
            <a:off x="1480008" y="2341289"/>
            <a:ext cx="1835378" cy="866065"/>
          </a:xfrm>
          <a:prstGeom prst="roundRect">
            <a:avLst/>
          </a:prstGeom>
          <a:solidFill>
            <a:srgbClr val="3D7C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Check for new images in folder</a:t>
            </a:r>
          </a:p>
        </p:txBody>
      </p:sp>
      <p:pic>
        <p:nvPicPr>
          <p:cNvPr id="10" name="Picture 9" descr="Chart, icon&#10;&#10;Description automatically generated">
            <a:extLst>
              <a:ext uri="{FF2B5EF4-FFF2-40B4-BE49-F238E27FC236}">
                <a16:creationId xmlns:a16="http://schemas.microsoft.com/office/drawing/2014/main" id="{772E4BF2-FE77-4677-B184-B440D62078B2}"/>
              </a:ext>
            </a:extLst>
          </p:cNvPr>
          <p:cNvPicPr>
            <a:picLocks noChangeAspect="1"/>
          </p:cNvPicPr>
          <p:nvPr/>
        </p:nvPicPr>
        <p:blipFill>
          <a:blip r:embed="rId3"/>
          <a:stretch>
            <a:fillRect/>
          </a:stretch>
        </p:blipFill>
        <p:spPr>
          <a:xfrm>
            <a:off x="1180181" y="2965061"/>
            <a:ext cx="450876" cy="450876"/>
          </a:xfrm>
          <a:prstGeom prst="rect">
            <a:avLst/>
          </a:prstGeom>
        </p:spPr>
      </p:pic>
      <p:sp>
        <p:nvSpPr>
          <p:cNvPr id="29" name="TextBox 28">
            <a:extLst>
              <a:ext uri="{FF2B5EF4-FFF2-40B4-BE49-F238E27FC236}">
                <a16:creationId xmlns:a16="http://schemas.microsoft.com/office/drawing/2014/main" id="{57C513C8-DCF5-4637-B372-6D8753F12392}"/>
              </a:ext>
            </a:extLst>
          </p:cNvPr>
          <p:cNvSpPr txBox="1"/>
          <p:nvPr/>
        </p:nvSpPr>
        <p:spPr>
          <a:xfrm>
            <a:off x="1618636" y="3222679"/>
            <a:ext cx="1790875" cy="215444"/>
          </a:xfrm>
          <a:prstGeom prst="rect">
            <a:avLst/>
          </a:prstGeom>
          <a:noFill/>
        </p:spPr>
        <p:txBody>
          <a:bodyPr wrap="none" rtlCol="0">
            <a:spAutoFit/>
          </a:bodyPr>
          <a:lstStyle/>
          <a:p>
            <a:r>
              <a:rPr lang="en-US" sz="800" dirty="0">
                <a:solidFill>
                  <a:srgbClr val="2BE1DD"/>
                </a:solidFill>
              </a:rPr>
              <a:t>/</a:t>
            </a:r>
            <a:r>
              <a:rPr lang="en-US" sz="800" dirty="0" err="1">
                <a:solidFill>
                  <a:srgbClr val="2BE1DD"/>
                </a:solidFill>
              </a:rPr>
              <a:t>logicappholder</a:t>
            </a:r>
            <a:r>
              <a:rPr lang="en-US" sz="800" dirty="0">
                <a:solidFill>
                  <a:srgbClr val="2BE1DD"/>
                </a:solidFill>
              </a:rPr>
              <a:t>-processed/images/</a:t>
            </a:r>
          </a:p>
        </p:txBody>
      </p:sp>
    </p:spTree>
    <p:extLst>
      <p:ext uri="{BB962C8B-B14F-4D97-AF65-F5344CB8AC3E}">
        <p14:creationId xmlns:p14="http://schemas.microsoft.com/office/powerpoint/2010/main" val="13312632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par>
                                <p:cTn id="8" presetID="14"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randombar(horizontal)">
                                      <p:cBhvr>
                                        <p:cTn id="13" dur="500"/>
                                        <p:tgtEl>
                                          <p:spTgt spid="29"/>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randombar(horizontal)">
                                      <p:cBhvr>
                                        <p:cTn id="18" dur="500"/>
                                        <p:tgtEl>
                                          <p:spTgt spid="9"/>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randombar(horizont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7" grpId="0" animBg="1"/>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57311B63-7694-4621-9669-07EB411FA784}"/>
              </a:ext>
            </a:extLst>
          </p:cNvPr>
          <p:cNvCxnSpPr>
            <a:cxnSpLocks/>
          </p:cNvCxnSpPr>
          <p:nvPr/>
        </p:nvCxnSpPr>
        <p:spPr>
          <a:xfrm>
            <a:off x="2523821" y="205740"/>
            <a:ext cx="0" cy="4694883"/>
          </a:xfrm>
          <a:prstGeom prst="line">
            <a:avLst/>
          </a:prstGeom>
          <a:ln w="19050">
            <a:solidFill>
              <a:srgbClr val="EF3E5B"/>
            </a:solidFill>
          </a:ln>
        </p:spPr>
        <p:style>
          <a:lnRef idx="1">
            <a:schemeClr val="accent4"/>
          </a:lnRef>
          <a:fillRef idx="0">
            <a:schemeClr val="accent4"/>
          </a:fillRef>
          <a:effectRef idx="0">
            <a:schemeClr val="accent4"/>
          </a:effectRef>
          <a:fontRef idx="minor">
            <a:schemeClr val="tx1"/>
          </a:fontRef>
        </p:style>
      </p:cxnSp>
      <p:sp>
        <p:nvSpPr>
          <p:cNvPr id="2" name="TextBox 1">
            <a:extLst>
              <a:ext uri="{FF2B5EF4-FFF2-40B4-BE49-F238E27FC236}">
                <a16:creationId xmlns:a16="http://schemas.microsoft.com/office/drawing/2014/main" id="{E9ACEE02-8B8C-451D-A292-441AEFE42BEF}"/>
              </a:ext>
            </a:extLst>
          </p:cNvPr>
          <p:cNvSpPr txBox="1"/>
          <p:nvPr/>
        </p:nvSpPr>
        <p:spPr>
          <a:xfrm>
            <a:off x="2851281" y="1689918"/>
            <a:ext cx="5791491" cy="1600438"/>
          </a:xfrm>
          <a:prstGeom prst="rect">
            <a:avLst/>
          </a:prstGeom>
          <a:noFill/>
        </p:spPr>
        <p:txBody>
          <a:bodyPr wrap="square" rtlCol="0">
            <a:spAutoFit/>
          </a:bodyPr>
          <a:lstStyle/>
          <a:p>
            <a:pPr marL="285750" indent="-285750">
              <a:buClr>
                <a:schemeClr val="bg1">
                  <a:lumMod val="95000"/>
                </a:schemeClr>
              </a:buClr>
              <a:buFont typeface="Arial" panose="020B0604020202020204" pitchFamily="34" charset="0"/>
              <a:buChar char="•"/>
            </a:pPr>
            <a:r>
              <a:rPr lang="en-US" dirty="0">
                <a:solidFill>
                  <a:srgbClr val="C60C84"/>
                </a:solidFill>
              </a:rPr>
              <a:t>Logic Apps fundamentals and benefits</a:t>
            </a:r>
          </a:p>
          <a:p>
            <a:pPr marL="285750" indent="-285750">
              <a:buClr>
                <a:schemeClr val="bg1">
                  <a:lumMod val="95000"/>
                </a:schemeClr>
              </a:buClr>
              <a:buFont typeface="Arial" panose="020B0604020202020204" pitchFamily="34" charset="0"/>
              <a:buChar char="•"/>
            </a:pPr>
            <a:endParaRPr lang="en-US" dirty="0">
              <a:solidFill>
                <a:srgbClr val="C60C84"/>
              </a:solidFill>
            </a:endParaRPr>
          </a:p>
          <a:p>
            <a:pPr marL="285750" indent="-285750">
              <a:buClr>
                <a:schemeClr val="bg1">
                  <a:lumMod val="95000"/>
                </a:schemeClr>
              </a:buClr>
              <a:buFont typeface="Arial" panose="020B0604020202020204" pitchFamily="34" charset="0"/>
              <a:buChar char="•"/>
            </a:pPr>
            <a:r>
              <a:rPr lang="en-US" dirty="0">
                <a:solidFill>
                  <a:srgbClr val="C60C84"/>
                </a:solidFill>
              </a:rPr>
              <a:t>Logic Apps in Azure Portal</a:t>
            </a:r>
          </a:p>
          <a:p>
            <a:pPr marL="285750" indent="-285750">
              <a:buClr>
                <a:schemeClr val="bg1">
                  <a:lumMod val="95000"/>
                </a:schemeClr>
              </a:buClr>
              <a:buFont typeface="Arial" panose="020B0604020202020204" pitchFamily="34" charset="0"/>
              <a:buChar char="•"/>
            </a:pPr>
            <a:endParaRPr lang="en-US" dirty="0">
              <a:solidFill>
                <a:srgbClr val="C60C84"/>
              </a:solidFill>
            </a:endParaRPr>
          </a:p>
          <a:p>
            <a:pPr marL="285750" indent="-285750">
              <a:buClr>
                <a:schemeClr val="bg1">
                  <a:lumMod val="95000"/>
                </a:schemeClr>
              </a:buClr>
              <a:buFont typeface="Arial" panose="020B0604020202020204" pitchFamily="34" charset="0"/>
              <a:buChar char="•"/>
            </a:pPr>
            <a:r>
              <a:rPr lang="en-US" dirty="0">
                <a:solidFill>
                  <a:srgbClr val="C60C84"/>
                </a:solidFill>
              </a:rPr>
              <a:t>Http Trigger, Queue Trigger, Blob Trigger, Timer Trigger Functions</a:t>
            </a:r>
          </a:p>
          <a:p>
            <a:pPr marL="285750" indent="-285750">
              <a:buClr>
                <a:schemeClr val="bg1">
                  <a:lumMod val="95000"/>
                </a:schemeClr>
              </a:buClr>
              <a:buFont typeface="Arial" panose="020B0604020202020204" pitchFamily="34" charset="0"/>
              <a:buChar char="•"/>
            </a:pPr>
            <a:endParaRPr lang="en-US" dirty="0">
              <a:solidFill>
                <a:srgbClr val="C60C84"/>
              </a:solidFill>
            </a:endParaRPr>
          </a:p>
          <a:p>
            <a:pPr marL="285750" indent="-285750">
              <a:buClr>
                <a:schemeClr val="bg1">
                  <a:lumMod val="95000"/>
                </a:schemeClr>
              </a:buClr>
              <a:buFont typeface="Arial" panose="020B0604020202020204" pitchFamily="34" charset="0"/>
              <a:buChar char="•"/>
            </a:pPr>
            <a:r>
              <a:rPr lang="en-US" dirty="0">
                <a:solidFill>
                  <a:srgbClr val="C60C84"/>
                </a:solidFill>
              </a:rPr>
              <a:t>If-else, Switch Case, foreach, until and variables with Logic Apps</a:t>
            </a:r>
          </a:p>
        </p:txBody>
      </p:sp>
      <p:pic>
        <p:nvPicPr>
          <p:cNvPr id="8" name="Picture 7" descr="Icon&#10;&#10;Description automatically generated">
            <a:extLst>
              <a:ext uri="{FF2B5EF4-FFF2-40B4-BE49-F238E27FC236}">
                <a16:creationId xmlns:a16="http://schemas.microsoft.com/office/drawing/2014/main" id="{BCD2E373-13B2-43C2-BB9F-DFBDDB2E72E8}"/>
              </a:ext>
            </a:extLst>
          </p:cNvPr>
          <p:cNvPicPr>
            <a:picLocks noChangeAspect="1"/>
          </p:cNvPicPr>
          <p:nvPr/>
        </p:nvPicPr>
        <p:blipFill>
          <a:blip r:embed="rId3"/>
          <a:stretch>
            <a:fillRect/>
          </a:stretch>
        </p:blipFill>
        <p:spPr>
          <a:xfrm>
            <a:off x="348962" y="1429592"/>
            <a:ext cx="1847400" cy="1847400"/>
          </a:xfrm>
          <a:prstGeom prst="rect">
            <a:avLst/>
          </a:prstGeom>
        </p:spPr>
      </p:pic>
      <p:sp>
        <p:nvSpPr>
          <p:cNvPr id="10" name="Google Shape;19784;p44">
            <a:extLst>
              <a:ext uri="{FF2B5EF4-FFF2-40B4-BE49-F238E27FC236}">
                <a16:creationId xmlns:a16="http://schemas.microsoft.com/office/drawing/2014/main" id="{B29FCBE3-83EB-4F50-ADA8-9FDFE4A9A256}"/>
              </a:ext>
            </a:extLst>
          </p:cNvPr>
          <p:cNvSpPr txBox="1">
            <a:spLocks/>
          </p:cNvSpPr>
          <p:nvPr/>
        </p:nvSpPr>
        <p:spPr>
          <a:xfrm>
            <a:off x="245338" y="3334511"/>
            <a:ext cx="2121739" cy="66862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708EC0"/>
              </a:buClr>
              <a:buSzPts val="5200"/>
              <a:buFont typeface="Big Shoulders Text"/>
              <a:buNone/>
              <a:defRPr sz="6000" b="0" i="0" u="none" strike="noStrike" cap="none">
                <a:solidFill>
                  <a:srgbClr val="708EC0"/>
                </a:solidFill>
                <a:latin typeface="Big Shoulders Text"/>
                <a:ea typeface="Big Shoulders Text"/>
                <a:cs typeface="Big Shoulders Text"/>
                <a:sym typeface="Big Shoulders Text"/>
              </a:defRPr>
            </a:lvl1pPr>
            <a:lvl2pPr marR="0" lvl="1"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2pPr>
            <a:lvl3pPr marR="0" lvl="2"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3pPr>
            <a:lvl4pPr marR="0" lvl="3"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4pPr>
            <a:lvl5pPr marR="0" lvl="4"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5pPr>
            <a:lvl6pPr marR="0" lvl="5"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6pPr>
            <a:lvl7pPr marR="0" lvl="6"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7pPr>
            <a:lvl8pPr marR="0" lvl="7"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8pPr>
            <a:lvl9pPr marR="0" lvl="8"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9pPr>
          </a:lstStyle>
          <a:p>
            <a:r>
              <a:rPr lang="en-US" sz="2600" dirty="0">
                <a:solidFill>
                  <a:srgbClr val="EF3E5B"/>
                </a:solidFill>
              </a:rPr>
              <a:t>Logic Apps</a:t>
            </a:r>
          </a:p>
        </p:txBody>
      </p:sp>
    </p:spTree>
    <p:extLst>
      <p:ext uri="{BB962C8B-B14F-4D97-AF65-F5344CB8AC3E}">
        <p14:creationId xmlns:p14="http://schemas.microsoft.com/office/powerpoint/2010/main" val="5829935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randombar(horizontal)">
                                      <p:cBhvr>
                                        <p:cTn id="2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57311B63-7694-4621-9669-07EB411FA784}"/>
              </a:ext>
            </a:extLst>
          </p:cNvPr>
          <p:cNvCxnSpPr>
            <a:cxnSpLocks/>
          </p:cNvCxnSpPr>
          <p:nvPr/>
        </p:nvCxnSpPr>
        <p:spPr>
          <a:xfrm>
            <a:off x="2523821" y="205740"/>
            <a:ext cx="0" cy="4694883"/>
          </a:xfrm>
          <a:prstGeom prst="line">
            <a:avLst/>
          </a:prstGeom>
          <a:ln w="19050">
            <a:solidFill>
              <a:srgbClr val="EF3E5B"/>
            </a:solidFill>
          </a:ln>
        </p:spPr>
        <p:style>
          <a:lnRef idx="1">
            <a:schemeClr val="accent4"/>
          </a:lnRef>
          <a:fillRef idx="0">
            <a:schemeClr val="accent4"/>
          </a:fillRef>
          <a:effectRef idx="0">
            <a:schemeClr val="accent4"/>
          </a:effectRef>
          <a:fontRef idx="minor">
            <a:schemeClr val="tx1"/>
          </a:fontRef>
        </p:style>
      </p:cxnSp>
      <p:sp>
        <p:nvSpPr>
          <p:cNvPr id="2" name="TextBox 1">
            <a:extLst>
              <a:ext uri="{FF2B5EF4-FFF2-40B4-BE49-F238E27FC236}">
                <a16:creationId xmlns:a16="http://schemas.microsoft.com/office/drawing/2014/main" id="{E9ACEE02-8B8C-451D-A292-441AEFE42BEF}"/>
              </a:ext>
            </a:extLst>
          </p:cNvPr>
          <p:cNvSpPr txBox="1"/>
          <p:nvPr/>
        </p:nvSpPr>
        <p:spPr>
          <a:xfrm>
            <a:off x="2851281" y="1689918"/>
            <a:ext cx="5791491" cy="1600438"/>
          </a:xfrm>
          <a:prstGeom prst="rect">
            <a:avLst/>
          </a:prstGeom>
          <a:noFill/>
        </p:spPr>
        <p:txBody>
          <a:bodyPr wrap="square" rtlCol="0">
            <a:spAutoFit/>
          </a:bodyPr>
          <a:lstStyle/>
          <a:p>
            <a:pPr marL="285750" indent="-285750">
              <a:buClr>
                <a:schemeClr val="bg1">
                  <a:lumMod val="95000"/>
                </a:schemeClr>
              </a:buClr>
              <a:buFont typeface="Arial" panose="020B0604020202020204" pitchFamily="34" charset="0"/>
              <a:buChar char="•"/>
            </a:pPr>
            <a:r>
              <a:rPr lang="en-US" dirty="0">
                <a:solidFill>
                  <a:srgbClr val="C60C84"/>
                </a:solidFill>
              </a:rPr>
              <a:t>Caching Overview and Benefits</a:t>
            </a:r>
          </a:p>
          <a:p>
            <a:pPr marL="285750" indent="-285750">
              <a:buClr>
                <a:schemeClr val="bg1">
                  <a:lumMod val="95000"/>
                </a:schemeClr>
              </a:buClr>
              <a:buFont typeface="Arial" panose="020B0604020202020204" pitchFamily="34" charset="0"/>
              <a:buChar char="•"/>
            </a:pPr>
            <a:endParaRPr lang="en-US" dirty="0">
              <a:solidFill>
                <a:srgbClr val="C60C84"/>
              </a:solidFill>
            </a:endParaRPr>
          </a:p>
          <a:p>
            <a:pPr marL="285750" indent="-285750">
              <a:buClr>
                <a:schemeClr val="bg1">
                  <a:lumMod val="95000"/>
                </a:schemeClr>
              </a:buClr>
              <a:buFont typeface="Arial" panose="020B0604020202020204" pitchFamily="34" charset="0"/>
              <a:buChar char="•"/>
            </a:pPr>
            <a:r>
              <a:rPr lang="en-US" dirty="0">
                <a:solidFill>
                  <a:srgbClr val="C60C84"/>
                </a:solidFill>
              </a:rPr>
              <a:t>Why Azure for Redis Cache</a:t>
            </a:r>
          </a:p>
          <a:p>
            <a:pPr marL="285750" indent="-285750">
              <a:buClr>
                <a:schemeClr val="bg1">
                  <a:lumMod val="95000"/>
                </a:schemeClr>
              </a:buClr>
              <a:buFont typeface="Arial" panose="020B0604020202020204" pitchFamily="34" charset="0"/>
              <a:buChar char="•"/>
            </a:pPr>
            <a:endParaRPr lang="en-US" dirty="0">
              <a:solidFill>
                <a:srgbClr val="C60C84"/>
              </a:solidFill>
            </a:endParaRPr>
          </a:p>
          <a:p>
            <a:pPr marL="285750" indent="-285750">
              <a:buClr>
                <a:schemeClr val="bg1">
                  <a:lumMod val="95000"/>
                </a:schemeClr>
              </a:buClr>
              <a:buFont typeface="Arial" panose="020B0604020202020204" pitchFamily="34" charset="0"/>
              <a:buChar char="•"/>
            </a:pPr>
            <a:r>
              <a:rPr lang="en-US" dirty="0">
                <a:solidFill>
                  <a:srgbClr val="C60C84"/>
                </a:solidFill>
              </a:rPr>
              <a:t>Implement Azure for Redis Cache in .NET Core Project</a:t>
            </a:r>
          </a:p>
          <a:p>
            <a:pPr marL="285750" indent="-285750">
              <a:buClr>
                <a:schemeClr val="bg1">
                  <a:lumMod val="95000"/>
                </a:schemeClr>
              </a:buClr>
              <a:buFont typeface="Arial" panose="020B0604020202020204" pitchFamily="34" charset="0"/>
              <a:buChar char="•"/>
            </a:pPr>
            <a:endParaRPr lang="en-US" dirty="0">
              <a:solidFill>
                <a:srgbClr val="C60C84"/>
              </a:solidFill>
            </a:endParaRPr>
          </a:p>
          <a:p>
            <a:pPr marL="285750" indent="-285750">
              <a:buClr>
                <a:schemeClr val="bg1">
                  <a:lumMod val="95000"/>
                </a:schemeClr>
              </a:buClr>
              <a:buFont typeface="Arial" panose="020B0604020202020204" pitchFamily="34" charset="0"/>
              <a:buChar char="•"/>
            </a:pPr>
            <a:r>
              <a:rPr lang="en-US" dirty="0">
                <a:solidFill>
                  <a:srgbClr val="C60C84"/>
                </a:solidFill>
              </a:rPr>
              <a:t>Invalidating Redis Cache</a:t>
            </a:r>
          </a:p>
        </p:txBody>
      </p:sp>
      <p:sp>
        <p:nvSpPr>
          <p:cNvPr id="10" name="Google Shape;19784;p44">
            <a:extLst>
              <a:ext uri="{FF2B5EF4-FFF2-40B4-BE49-F238E27FC236}">
                <a16:creationId xmlns:a16="http://schemas.microsoft.com/office/drawing/2014/main" id="{B29FCBE3-83EB-4F50-ADA8-9FDFE4A9A256}"/>
              </a:ext>
            </a:extLst>
          </p:cNvPr>
          <p:cNvSpPr txBox="1">
            <a:spLocks/>
          </p:cNvSpPr>
          <p:nvPr/>
        </p:nvSpPr>
        <p:spPr>
          <a:xfrm>
            <a:off x="312712" y="3436111"/>
            <a:ext cx="2121739" cy="66862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708EC0"/>
              </a:buClr>
              <a:buSzPts val="5200"/>
              <a:buFont typeface="Big Shoulders Text"/>
              <a:buNone/>
              <a:defRPr sz="6000" b="0" i="0" u="none" strike="noStrike" cap="none">
                <a:solidFill>
                  <a:srgbClr val="708EC0"/>
                </a:solidFill>
                <a:latin typeface="Big Shoulders Text"/>
                <a:ea typeface="Big Shoulders Text"/>
                <a:cs typeface="Big Shoulders Text"/>
                <a:sym typeface="Big Shoulders Text"/>
              </a:defRPr>
            </a:lvl1pPr>
            <a:lvl2pPr marR="0" lvl="1"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2pPr>
            <a:lvl3pPr marR="0" lvl="2"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3pPr>
            <a:lvl4pPr marR="0" lvl="3"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4pPr>
            <a:lvl5pPr marR="0" lvl="4"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5pPr>
            <a:lvl6pPr marR="0" lvl="5"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6pPr>
            <a:lvl7pPr marR="0" lvl="6"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7pPr>
            <a:lvl8pPr marR="0" lvl="7"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8pPr>
            <a:lvl9pPr marR="0" lvl="8" algn="ctr" rtl="0">
              <a:lnSpc>
                <a:spcPct val="100000"/>
              </a:lnSpc>
              <a:spcBef>
                <a:spcPts val="0"/>
              </a:spcBef>
              <a:spcAft>
                <a:spcPts val="0"/>
              </a:spcAft>
              <a:buClr>
                <a:srgbClr val="708EC0"/>
              </a:buClr>
              <a:buSzPts val="5200"/>
              <a:buFont typeface="Big Shoulders Text"/>
              <a:buNone/>
              <a:defRPr sz="5200" b="0" i="0" u="none" strike="noStrike" cap="none">
                <a:solidFill>
                  <a:srgbClr val="708EC0"/>
                </a:solidFill>
                <a:latin typeface="Big Shoulders Text"/>
                <a:ea typeface="Big Shoulders Text"/>
                <a:cs typeface="Big Shoulders Text"/>
                <a:sym typeface="Big Shoulders Text"/>
              </a:defRPr>
            </a:lvl9pPr>
          </a:lstStyle>
          <a:p>
            <a:r>
              <a:rPr lang="en-US" sz="2600" dirty="0">
                <a:solidFill>
                  <a:srgbClr val="EF3E5B"/>
                </a:solidFill>
              </a:rPr>
              <a:t>Azure Redis Cache</a:t>
            </a:r>
          </a:p>
        </p:txBody>
      </p:sp>
      <p:pic>
        <p:nvPicPr>
          <p:cNvPr id="6" name="Picture 5" descr="Chart, icon&#10;&#10;Description automatically generated">
            <a:extLst>
              <a:ext uri="{FF2B5EF4-FFF2-40B4-BE49-F238E27FC236}">
                <a16:creationId xmlns:a16="http://schemas.microsoft.com/office/drawing/2014/main" id="{9579B195-B2D1-4735-88EB-173E70A8AD5B}"/>
              </a:ext>
            </a:extLst>
          </p:cNvPr>
          <p:cNvPicPr>
            <a:picLocks noChangeAspect="1"/>
          </p:cNvPicPr>
          <p:nvPr/>
        </p:nvPicPr>
        <p:blipFill>
          <a:blip r:embed="rId3"/>
          <a:stretch>
            <a:fillRect/>
          </a:stretch>
        </p:blipFill>
        <p:spPr>
          <a:xfrm>
            <a:off x="646371" y="1689918"/>
            <a:ext cx="1454423" cy="1454423"/>
          </a:xfrm>
          <a:prstGeom prst="rect">
            <a:avLst/>
          </a:prstGeom>
        </p:spPr>
      </p:pic>
    </p:spTree>
    <p:extLst>
      <p:ext uri="{BB962C8B-B14F-4D97-AF65-F5344CB8AC3E}">
        <p14:creationId xmlns:p14="http://schemas.microsoft.com/office/powerpoint/2010/main" val="5514525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randombar(horizontal)">
                                      <p:cBhvr>
                                        <p:cTn id="2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783"/>
        <p:cNvGrpSpPr/>
        <p:nvPr/>
      </p:nvGrpSpPr>
      <p:grpSpPr>
        <a:xfrm>
          <a:off x="0" y="0"/>
          <a:ext cx="0" cy="0"/>
          <a:chOff x="0" y="0"/>
          <a:chExt cx="0" cy="0"/>
        </a:xfrm>
      </p:grpSpPr>
      <p:sp>
        <p:nvSpPr>
          <p:cNvPr id="19784" name="Google Shape;19784;p44"/>
          <p:cNvSpPr txBox="1">
            <a:spLocks noGrp="1"/>
          </p:cNvSpPr>
          <p:nvPr>
            <p:ph type="ctrTitle"/>
          </p:nvPr>
        </p:nvSpPr>
        <p:spPr>
          <a:xfrm>
            <a:off x="571692" y="999558"/>
            <a:ext cx="7967094" cy="1119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rgbClr val="EF3E5B"/>
                </a:solidFill>
              </a:rPr>
              <a:t>PREREQUISITES</a:t>
            </a:r>
            <a:endParaRPr dirty="0">
              <a:solidFill>
                <a:srgbClr val="EF3E5B"/>
              </a:solidFill>
            </a:endParaRPr>
          </a:p>
        </p:txBody>
      </p:sp>
      <p:sp>
        <p:nvSpPr>
          <p:cNvPr id="19785" name="Google Shape;19785;p44"/>
          <p:cNvSpPr txBox="1">
            <a:spLocks noGrp="1"/>
          </p:cNvSpPr>
          <p:nvPr>
            <p:ph type="subTitle" idx="1"/>
          </p:nvPr>
        </p:nvSpPr>
        <p:spPr>
          <a:xfrm>
            <a:off x="2856900" y="2750413"/>
            <a:ext cx="3430200" cy="39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600" dirty="0"/>
              <a:t>DOTNETMASTERY</a:t>
            </a:r>
            <a:endParaRPr sz="1600" dirty="0"/>
          </a:p>
        </p:txBody>
      </p:sp>
      <p:cxnSp>
        <p:nvCxnSpPr>
          <p:cNvPr id="19786" name="Google Shape;19786;p44"/>
          <p:cNvCxnSpPr/>
          <p:nvPr/>
        </p:nvCxnSpPr>
        <p:spPr>
          <a:xfrm>
            <a:off x="1488900" y="2529702"/>
            <a:ext cx="6169200" cy="0"/>
          </a:xfrm>
          <a:prstGeom prst="straightConnector1">
            <a:avLst/>
          </a:prstGeom>
          <a:noFill/>
          <a:ln w="19050" cap="flat" cmpd="sng">
            <a:solidFill>
              <a:srgbClr val="C3C3C3"/>
            </a:solidFill>
            <a:prstDash val="solid"/>
            <a:round/>
            <a:headEnd type="none" w="med" len="med"/>
            <a:tailEnd type="none" w="med" len="med"/>
          </a:ln>
        </p:spPr>
      </p:cxnSp>
      <p:grpSp>
        <p:nvGrpSpPr>
          <p:cNvPr id="19787" name="Google Shape;19787;p44"/>
          <p:cNvGrpSpPr/>
          <p:nvPr/>
        </p:nvGrpSpPr>
        <p:grpSpPr>
          <a:xfrm rot="727086">
            <a:off x="440215" y="3281884"/>
            <a:ext cx="10233532" cy="5739700"/>
            <a:chOff x="631945" y="2033412"/>
            <a:chExt cx="10469287" cy="5871929"/>
          </a:xfrm>
        </p:grpSpPr>
        <p:grpSp>
          <p:nvGrpSpPr>
            <p:cNvPr id="19788" name="Google Shape;19788;p44"/>
            <p:cNvGrpSpPr/>
            <p:nvPr/>
          </p:nvGrpSpPr>
          <p:grpSpPr>
            <a:xfrm rot="-369367">
              <a:off x="862079" y="2556147"/>
              <a:ext cx="10009019" cy="4826460"/>
              <a:chOff x="-1565187" y="1087515"/>
              <a:chExt cx="11286493" cy="6271018"/>
            </a:xfrm>
          </p:grpSpPr>
          <p:sp>
            <p:nvSpPr>
              <p:cNvPr id="19789" name="Google Shape;19789;p44"/>
              <p:cNvSpPr/>
              <p:nvPr/>
            </p:nvSpPr>
            <p:spPr>
              <a:xfrm>
                <a:off x="-1565187" y="1087515"/>
                <a:ext cx="11286493" cy="6271018"/>
              </a:xfrm>
              <a:custGeom>
                <a:avLst/>
                <a:gdLst/>
                <a:ahLst/>
                <a:cxnLst/>
                <a:rect l="l" t="t" r="r" b="b"/>
                <a:pathLst>
                  <a:path w="344810" h="206114" extrusionOk="0">
                    <a:moveTo>
                      <a:pt x="91917" y="34621"/>
                    </a:moveTo>
                    <a:cubicBezTo>
                      <a:pt x="82282" y="48603"/>
                      <a:pt x="78482" y="64470"/>
                      <a:pt x="79029" y="80093"/>
                    </a:cubicBezTo>
                    <a:cubicBezTo>
                      <a:pt x="79273" y="87084"/>
                      <a:pt x="80397" y="94105"/>
                      <a:pt x="83832" y="100610"/>
                    </a:cubicBezTo>
                    <a:cubicBezTo>
                      <a:pt x="89790" y="111948"/>
                      <a:pt x="102920" y="122161"/>
                      <a:pt x="117602" y="127936"/>
                    </a:cubicBezTo>
                    <a:cubicBezTo>
                      <a:pt x="132283" y="133680"/>
                      <a:pt x="147116" y="138392"/>
                      <a:pt x="163681" y="139972"/>
                    </a:cubicBezTo>
                    <a:cubicBezTo>
                      <a:pt x="189791" y="142434"/>
                      <a:pt x="220065" y="138240"/>
                      <a:pt x="240431" y="126021"/>
                    </a:cubicBezTo>
                    <a:cubicBezTo>
                      <a:pt x="248698" y="121066"/>
                      <a:pt x="255081" y="114440"/>
                      <a:pt x="258668" y="107115"/>
                    </a:cubicBezTo>
                    <a:cubicBezTo>
                      <a:pt x="262468" y="99303"/>
                      <a:pt x="263045" y="90428"/>
                      <a:pt x="258273" y="82920"/>
                    </a:cubicBezTo>
                    <a:cubicBezTo>
                      <a:pt x="253501" y="75443"/>
                      <a:pt x="242832" y="69759"/>
                      <a:pt x="231464" y="70032"/>
                    </a:cubicBezTo>
                    <a:cubicBezTo>
                      <a:pt x="220065" y="70306"/>
                      <a:pt x="209275" y="77540"/>
                      <a:pt x="209579" y="85807"/>
                    </a:cubicBezTo>
                    <a:cubicBezTo>
                      <a:pt x="204868" y="80093"/>
                      <a:pt x="208941" y="71613"/>
                      <a:pt x="217512" y="69242"/>
                    </a:cubicBezTo>
                    <a:cubicBezTo>
                      <a:pt x="220765" y="68360"/>
                      <a:pt x="224412" y="68239"/>
                      <a:pt x="227482" y="67023"/>
                    </a:cubicBezTo>
                    <a:cubicBezTo>
                      <a:pt x="229944" y="66050"/>
                      <a:pt x="231798" y="64439"/>
                      <a:pt x="234139" y="63284"/>
                    </a:cubicBezTo>
                    <a:cubicBezTo>
                      <a:pt x="242498" y="59272"/>
                      <a:pt x="255720" y="64075"/>
                      <a:pt x="256236" y="71339"/>
                    </a:cubicBezTo>
                    <a:cubicBezTo>
                      <a:pt x="256328" y="72433"/>
                      <a:pt x="256176" y="73619"/>
                      <a:pt x="256905" y="74591"/>
                    </a:cubicBezTo>
                    <a:cubicBezTo>
                      <a:pt x="259367" y="77965"/>
                      <a:pt x="266480" y="74774"/>
                      <a:pt x="271708" y="75351"/>
                    </a:cubicBezTo>
                    <a:cubicBezTo>
                      <a:pt x="277118" y="75929"/>
                      <a:pt x="279519" y="80549"/>
                      <a:pt x="280279" y="84470"/>
                    </a:cubicBezTo>
                    <a:cubicBezTo>
                      <a:pt x="281860" y="92677"/>
                      <a:pt x="280918" y="101157"/>
                      <a:pt x="277574" y="108817"/>
                    </a:cubicBezTo>
                    <a:cubicBezTo>
                      <a:pt x="283927" y="105899"/>
                      <a:pt x="288547" y="100185"/>
                      <a:pt x="290097" y="93346"/>
                    </a:cubicBezTo>
                    <a:cubicBezTo>
                      <a:pt x="291435" y="87266"/>
                      <a:pt x="290432" y="81066"/>
                      <a:pt x="289428" y="74956"/>
                    </a:cubicBezTo>
                    <a:cubicBezTo>
                      <a:pt x="296085" y="81370"/>
                      <a:pt x="298942" y="89789"/>
                      <a:pt x="297058" y="97722"/>
                    </a:cubicBezTo>
                    <a:cubicBezTo>
                      <a:pt x="306298" y="76719"/>
                      <a:pt x="302347" y="53983"/>
                      <a:pt x="296176" y="32463"/>
                    </a:cubicBezTo>
                    <a:cubicBezTo>
                      <a:pt x="295021" y="28542"/>
                      <a:pt x="293866" y="24560"/>
                      <a:pt x="294565" y="20579"/>
                    </a:cubicBezTo>
                    <a:cubicBezTo>
                      <a:pt x="295264" y="16627"/>
                      <a:pt x="298274" y="12615"/>
                      <a:pt x="303380" y="11095"/>
                    </a:cubicBezTo>
                    <a:cubicBezTo>
                      <a:pt x="313168" y="8177"/>
                      <a:pt x="322833" y="15533"/>
                      <a:pt x="327180" y="22493"/>
                    </a:cubicBezTo>
                    <a:cubicBezTo>
                      <a:pt x="332925" y="31642"/>
                      <a:pt x="335782" y="41582"/>
                      <a:pt x="338031" y="51521"/>
                    </a:cubicBezTo>
                    <a:cubicBezTo>
                      <a:pt x="342013" y="69151"/>
                      <a:pt x="344202" y="87175"/>
                      <a:pt x="344536" y="105261"/>
                    </a:cubicBezTo>
                    <a:cubicBezTo>
                      <a:pt x="344809" y="119182"/>
                      <a:pt x="343928" y="133316"/>
                      <a:pt x="338426" y="146659"/>
                    </a:cubicBezTo>
                    <a:cubicBezTo>
                      <a:pt x="332894" y="160003"/>
                      <a:pt x="322347" y="172648"/>
                      <a:pt x="306450" y="180459"/>
                    </a:cubicBezTo>
                    <a:cubicBezTo>
                      <a:pt x="294140" y="186508"/>
                      <a:pt x="279459" y="189365"/>
                      <a:pt x="265142" y="192101"/>
                    </a:cubicBezTo>
                    <a:cubicBezTo>
                      <a:pt x="239184" y="197025"/>
                      <a:pt x="213105" y="202040"/>
                      <a:pt x="186448" y="204077"/>
                    </a:cubicBezTo>
                    <a:cubicBezTo>
                      <a:pt x="159791" y="206113"/>
                      <a:pt x="132283" y="205110"/>
                      <a:pt x="107145" y="198393"/>
                    </a:cubicBezTo>
                    <a:cubicBezTo>
                      <a:pt x="96385" y="195505"/>
                      <a:pt x="83224" y="191888"/>
                      <a:pt x="74531" y="197359"/>
                    </a:cubicBezTo>
                    <a:cubicBezTo>
                      <a:pt x="72008" y="198970"/>
                      <a:pt x="70123" y="201250"/>
                      <a:pt x="66962" y="202010"/>
                    </a:cubicBezTo>
                    <a:cubicBezTo>
                      <a:pt x="63528" y="202830"/>
                      <a:pt x="59941" y="201584"/>
                      <a:pt x="56780" y="200368"/>
                    </a:cubicBezTo>
                    <a:lnTo>
                      <a:pt x="27813" y="189183"/>
                    </a:lnTo>
                    <a:cubicBezTo>
                      <a:pt x="23010" y="187359"/>
                      <a:pt x="17995" y="185353"/>
                      <a:pt x="15198" y="181949"/>
                    </a:cubicBezTo>
                    <a:cubicBezTo>
                      <a:pt x="10548" y="176234"/>
                      <a:pt x="13071" y="167693"/>
                      <a:pt x="5867" y="163650"/>
                    </a:cubicBezTo>
                    <a:cubicBezTo>
                      <a:pt x="7934" y="160672"/>
                      <a:pt x="1" y="161036"/>
                      <a:pt x="4560" y="160884"/>
                    </a:cubicBezTo>
                    <a:cubicBezTo>
                      <a:pt x="7204" y="132495"/>
                      <a:pt x="3131" y="107267"/>
                      <a:pt x="18816" y="73649"/>
                    </a:cubicBezTo>
                    <a:cubicBezTo>
                      <a:pt x="24530" y="61369"/>
                      <a:pt x="34925" y="50488"/>
                      <a:pt x="46688" y="40700"/>
                    </a:cubicBezTo>
                    <a:cubicBezTo>
                      <a:pt x="71370" y="20183"/>
                      <a:pt x="104531" y="2524"/>
                      <a:pt x="142860" y="1"/>
                    </a:cubicBezTo>
                    <a:cubicBezTo>
                      <a:pt x="120854" y="5259"/>
                      <a:pt x="102069" y="19910"/>
                      <a:pt x="91917" y="34621"/>
                    </a:cubicBezTo>
                    <a:close/>
                  </a:path>
                </a:pathLst>
              </a:custGeom>
              <a:solidFill>
                <a:srgbClr val="F1C9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0" name="Google Shape;19790;p44"/>
              <p:cNvSpPr/>
              <p:nvPr/>
            </p:nvSpPr>
            <p:spPr>
              <a:xfrm>
                <a:off x="-158454" y="1585956"/>
                <a:ext cx="5860132" cy="5066006"/>
              </a:xfrm>
              <a:custGeom>
                <a:avLst/>
                <a:gdLst/>
                <a:ahLst/>
                <a:cxnLst/>
                <a:rect l="l" t="t" r="r" b="b"/>
                <a:pathLst>
                  <a:path w="179031" h="166508" extrusionOk="0">
                    <a:moveTo>
                      <a:pt x="26505" y="22767"/>
                    </a:moveTo>
                    <a:cubicBezTo>
                      <a:pt x="28420" y="20670"/>
                      <a:pt x="30913" y="18907"/>
                      <a:pt x="33405" y="17174"/>
                    </a:cubicBezTo>
                    <a:cubicBezTo>
                      <a:pt x="43648" y="10031"/>
                      <a:pt x="51308" y="7144"/>
                      <a:pt x="61551" y="1"/>
                    </a:cubicBezTo>
                    <a:cubicBezTo>
                      <a:pt x="50579" y="9059"/>
                      <a:pt x="43800" y="14925"/>
                      <a:pt x="36749" y="25928"/>
                    </a:cubicBezTo>
                    <a:cubicBezTo>
                      <a:pt x="26505" y="41856"/>
                      <a:pt x="18481" y="60093"/>
                      <a:pt x="22432" y="77479"/>
                    </a:cubicBezTo>
                    <a:cubicBezTo>
                      <a:pt x="22706" y="78634"/>
                      <a:pt x="23040" y="79820"/>
                      <a:pt x="23891" y="80792"/>
                    </a:cubicBezTo>
                    <a:cubicBezTo>
                      <a:pt x="25077" y="82160"/>
                      <a:pt x="27174" y="82981"/>
                      <a:pt x="28207" y="84409"/>
                    </a:cubicBezTo>
                    <a:cubicBezTo>
                      <a:pt x="29180" y="85716"/>
                      <a:pt x="29089" y="87297"/>
                      <a:pt x="29150" y="88786"/>
                    </a:cubicBezTo>
                    <a:cubicBezTo>
                      <a:pt x="29666" y="101097"/>
                      <a:pt x="41855" y="111340"/>
                      <a:pt x="54560" y="119212"/>
                    </a:cubicBezTo>
                    <a:cubicBezTo>
                      <a:pt x="64287" y="125231"/>
                      <a:pt x="74470" y="130459"/>
                      <a:pt x="85017" y="134927"/>
                    </a:cubicBezTo>
                    <a:cubicBezTo>
                      <a:pt x="70792" y="127571"/>
                      <a:pt x="56232" y="119972"/>
                      <a:pt x="46445" y="109334"/>
                    </a:cubicBezTo>
                    <a:cubicBezTo>
                      <a:pt x="58664" y="118088"/>
                      <a:pt x="74318" y="124197"/>
                      <a:pt x="90944" y="126720"/>
                    </a:cubicBezTo>
                    <a:cubicBezTo>
                      <a:pt x="97266" y="127693"/>
                      <a:pt x="104622" y="128574"/>
                      <a:pt x="107966" y="132708"/>
                    </a:cubicBezTo>
                    <a:cubicBezTo>
                      <a:pt x="109030" y="134015"/>
                      <a:pt x="109546" y="135535"/>
                      <a:pt x="110640" y="136842"/>
                    </a:cubicBezTo>
                    <a:cubicBezTo>
                      <a:pt x="114014" y="140763"/>
                      <a:pt x="121522" y="141219"/>
                      <a:pt x="127662" y="140428"/>
                    </a:cubicBezTo>
                    <a:cubicBezTo>
                      <a:pt x="133832" y="139638"/>
                      <a:pt x="140185" y="137997"/>
                      <a:pt x="146203" y="139273"/>
                    </a:cubicBezTo>
                    <a:cubicBezTo>
                      <a:pt x="149395" y="139973"/>
                      <a:pt x="152191" y="141432"/>
                      <a:pt x="155109" y="142678"/>
                    </a:cubicBezTo>
                    <a:cubicBezTo>
                      <a:pt x="162678" y="145778"/>
                      <a:pt x="170824" y="147267"/>
                      <a:pt x="179031" y="147085"/>
                    </a:cubicBezTo>
                    <a:cubicBezTo>
                      <a:pt x="157055" y="150307"/>
                      <a:pt x="136538" y="157632"/>
                      <a:pt x="114683" y="161341"/>
                    </a:cubicBezTo>
                    <a:cubicBezTo>
                      <a:pt x="99364" y="163955"/>
                      <a:pt x="83558" y="164715"/>
                      <a:pt x="67874" y="165505"/>
                    </a:cubicBezTo>
                    <a:cubicBezTo>
                      <a:pt x="57600" y="165991"/>
                      <a:pt x="47235" y="166508"/>
                      <a:pt x="37052" y="165322"/>
                    </a:cubicBezTo>
                    <a:cubicBezTo>
                      <a:pt x="46779" y="163134"/>
                      <a:pt x="55837" y="159304"/>
                      <a:pt x="63375" y="154258"/>
                    </a:cubicBezTo>
                    <a:cubicBezTo>
                      <a:pt x="53649" y="148149"/>
                      <a:pt x="44378" y="141371"/>
                      <a:pt x="35624" y="133924"/>
                    </a:cubicBezTo>
                    <a:cubicBezTo>
                      <a:pt x="21125" y="121522"/>
                      <a:pt x="8389" y="106781"/>
                      <a:pt x="7265" y="90367"/>
                    </a:cubicBezTo>
                    <a:cubicBezTo>
                      <a:pt x="6231" y="88634"/>
                      <a:pt x="6414" y="86446"/>
                      <a:pt x="7751" y="84957"/>
                    </a:cubicBezTo>
                    <a:cubicBezTo>
                      <a:pt x="8481" y="90823"/>
                      <a:pt x="10517" y="96476"/>
                      <a:pt x="13709" y="101461"/>
                    </a:cubicBezTo>
                    <a:cubicBezTo>
                      <a:pt x="16687" y="98209"/>
                      <a:pt x="14377" y="93893"/>
                      <a:pt x="13283" y="90063"/>
                    </a:cubicBezTo>
                    <a:cubicBezTo>
                      <a:pt x="12432" y="87084"/>
                      <a:pt x="12341" y="84014"/>
                      <a:pt x="12280" y="80975"/>
                    </a:cubicBezTo>
                    <a:lnTo>
                      <a:pt x="11733" y="53406"/>
                    </a:lnTo>
                    <a:cubicBezTo>
                      <a:pt x="5836" y="62859"/>
                      <a:pt x="4407" y="73832"/>
                      <a:pt x="7751" y="83923"/>
                    </a:cubicBezTo>
                    <a:cubicBezTo>
                      <a:pt x="3921" y="77753"/>
                      <a:pt x="0" y="70792"/>
                      <a:pt x="2857" y="64318"/>
                    </a:cubicBezTo>
                    <a:cubicBezTo>
                      <a:pt x="3982" y="61734"/>
                      <a:pt x="6201" y="59363"/>
                      <a:pt x="6687" y="56689"/>
                    </a:cubicBezTo>
                    <a:cubicBezTo>
                      <a:pt x="7082" y="54379"/>
                      <a:pt x="6201" y="52038"/>
                      <a:pt x="6383" y="49698"/>
                    </a:cubicBezTo>
                    <a:cubicBezTo>
                      <a:pt x="6687" y="44804"/>
                      <a:pt x="10791" y="37843"/>
                      <a:pt x="14651" y="33801"/>
                    </a:cubicBezTo>
                    <a:cubicBezTo>
                      <a:pt x="16019" y="32403"/>
                      <a:pt x="17873" y="31308"/>
                      <a:pt x="19514" y="30062"/>
                    </a:cubicBezTo>
                    <a:cubicBezTo>
                      <a:pt x="21216" y="28755"/>
                      <a:pt x="26748" y="24713"/>
                      <a:pt x="26505" y="2276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1" name="Google Shape;19791;p44"/>
              <p:cNvSpPr/>
              <p:nvPr/>
            </p:nvSpPr>
            <p:spPr>
              <a:xfrm>
                <a:off x="-1473674" y="3228350"/>
                <a:ext cx="2139134" cy="3539188"/>
              </a:xfrm>
              <a:custGeom>
                <a:avLst/>
                <a:gdLst/>
                <a:ahLst/>
                <a:cxnLst/>
                <a:rect l="l" t="t" r="r" b="b"/>
                <a:pathLst>
                  <a:path w="65352" h="116325" extrusionOk="0">
                    <a:moveTo>
                      <a:pt x="11369" y="33223"/>
                    </a:moveTo>
                    <a:cubicBezTo>
                      <a:pt x="11460" y="29180"/>
                      <a:pt x="12676" y="25229"/>
                      <a:pt x="13861" y="21277"/>
                    </a:cubicBezTo>
                    <a:cubicBezTo>
                      <a:pt x="14895" y="17903"/>
                      <a:pt x="15928" y="14499"/>
                      <a:pt x="17479" y="11216"/>
                    </a:cubicBezTo>
                    <a:cubicBezTo>
                      <a:pt x="19424" y="6839"/>
                      <a:pt x="22403" y="3010"/>
                      <a:pt x="26141" y="0"/>
                    </a:cubicBezTo>
                    <a:cubicBezTo>
                      <a:pt x="19697" y="17721"/>
                      <a:pt x="21035" y="36445"/>
                      <a:pt x="22433" y="54773"/>
                    </a:cubicBezTo>
                    <a:cubicBezTo>
                      <a:pt x="22950" y="61703"/>
                      <a:pt x="23558" y="68816"/>
                      <a:pt x="27631" y="75078"/>
                    </a:cubicBezTo>
                    <a:cubicBezTo>
                      <a:pt x="28299" y="76081"/>
                      <a:pt x="29059" y="77084"/>
                      <a:pt x="29333" y="78208"/>
                    </a:cubicBezTo>
                    <a:cubicBezTo>
                      <a:pt x="29758" y="79910"/>
                      <a:pt x="28968" y="81643"/>
                      <a:pt x="28147" y="83284"/>
                    </a:cubicBezTo>
                    <a:cubicBezTo>
                      <a:pt x="27205" y="85230"/>
                      <a:pt x="26263" y="87175"/>
                      <a:pt x="25321" y="89090"/>
                    </a:cubicBezTo>
                    <a:cubicBezTo>
                      <a:pt x="24804" y="90154"/>
                      <a:pt x="24287" y="91278"/>
                      <a:pt x="24622" y="92373"/>
                    </a:cubicBezTo>
                    <a:cubicBezTo>
                      <a:pt x="25077" y="93862"/>
                      <a:pt x="26962" y="94804"/>
                      <a:pt x="28391" y="95868"/>
                    </a:cubicBezTo>
                    <a:cubicBezTo>
                      <a:pt x="31765" y="98300"/>
                      <a:pt x="33345" y="101917"/>
                      <a:pt x="36901" y="104196"/>
                    </a:cubicBezTo>
                    <a:cubicBezTo>
                      <a:pt x="42768" y="107905"/>
                      <a:pt x="51583" y="106811"/>
                      <a:pt x="58969" y="105230"/>
                    </a:cubicBezTo>
                    <a:cubicBezTo>
                      <a:pt x="54865" y="102342"/>
                      <a:pt x="50184" y="100306"/>
                      <a:pt x="45230" y="99303"/>
                    </a:cubicBezTo>
                    <a:cubicBezTo>
                      <a:pt x="42585" y="98756"/>
                      <a:pt x="39728" y="98391"/>
                      <a:pt x="37692" y="97023"/>
                    </a:cubicBezTo>
                    <a:lnTo>
                      <a:pt x="43254" y="93406"/>
                    </a:lnTo>
                    <a:cubicBezTo>
                      <a:pt x="43862" y="93011"/>
                      <a:pt x="44531" y="92555"/>
                      <a:pt x="44683" y="91917"/>
                    </a:cubicBezTo>
                    <a:cubicBezTo>
                      <a:pt x="44956" y="90944"/>
                      <a:pt x="43832" y="90123"/>
                      <a:pt x="42889" y="89424"/>
                    </a:cubicBezTo>
                    <a:cubicBezTo>
                      <a:pt x="36871" y="85017"/>
                      <a:pt x="33983" y="78786"/>
                      <a:pt x="32008" y="72676"/>
                    </a:cubicBezTo>
                    <a:cubicBezTo>
                      <a:pt x="28786" y="62889"/>
                      <a:pt x="27418" y="52615"/>
                      <a:pt x="27935" y="42372"/>
                    </a:cubicBezTo>
                    <a:cubicBezTo>
                      <a:pt x="27661" y="49606"/>
                      <a:pt x="30154" y="56749"/>
                      <a:pt x="32889" y="63710"/>
                    </a:cubicBezTo>
                    <a:cubicBezTo>
                      <a:pt x="37935" y="76628"/>
                      <a:pt x="44926" y="90306"/>
                      <a:pt x="60215" y="97509"/>
                    </a:cubicBezTo>
                    <a:cubicBezTo>
                      <a:pt x="61340" y="98026"/>
                      <a:pt x="62525" y="98573"/>
                      <a:pt x="63254" y="99424"/>
                    </a:cubicBezTo>
                    <a:cubicBezTo>
                      <a:pt x="64561" y="101005"/>
                      <a:pt x="63619" y="103072"/>
                      <a:pt x="63832" y="104926"/>
                    </a:cubicBezTo>
                    <a:cubicBezTo>
                      <a:pt x="64014" y="106719"/>
                      <a:pt x="65352" y="108452"/>
                      <a:pt x="64926" y="110184"/>
                    </a:cubicBezTo>
                    <a:cubicBezTo>
                      <a:pt x="64470" y="112039"/>
                      <a:pt x="62251" y="113376"/>
                      <a:pt x="59941" y="114136"/>
                    </a:cubicBezTo>
                    <a:cubicBezTo>
                      <a:pt x="53406" y="116324"/>
                      <a:pt x="45868" y="115412"/>
                      <a:pt x="38847" y="114470"/>
                    </a:cubicBezTo>
                    <a:cubicBezTo>
                      <a:pt x="33254" y="113710"/>
                      <a:pt x="27540" y="112950"/>
                      <a:pt x="22494" y="110975"/>
                    </a:cubicBezTo>
                    <a:cubicBezTo>
                      <a:pt x="15746" y="108391"/>
                      <a:pt x="10731" y="103923"/>
                      <a:pt x="5837" y="99576"/>
                    </a:cubicBezTo>
                    <a:cubicBezTo>
                      <a:pt x="4621" y="98513"/>
                      <a:pt x="3375" y="97418"/>
                      <a:pt x="3071" y="96050"/>
                    </a:cubicBezTo>
                    <a:cubicBezTo>
                      <a:pt x="2828" y="94956"/>
                      <a:pt x="3193" y="93862"/>
                      <a:pt x="3405" y="92768"/>
                    </a:cubicBezTo>
                    <a:cubicBezTo>
                      <a:pt x="3922" y="90154"/>
                      <a:pt x="3497" y="87449"/>
                      <a:pt x="3193" y="84835"/>
                    </a:cubicBezTo>
                    <a:cubicBezTo>
                      <a:pt x="2038" y="75442"/>
                      <a:pt x="1" y="62707"/>
                      <a:pt x="4834" y="53740"/>
                    </a:cubicBezTo>
                    <a:cubicBezTo>
                      <a:pt x="6323" y="51035"/>
                      <a:pt x="9758" y="49424"/>
                      <a:pt x="11247" y="46779"/>
                    </a:cubicBezTo>
                    <a:cubicBezTo>
                      <a:pt x="13466" y="42767"/>
                      <a:pt x="11247" y="37417"/>
                      <a:pt x="11369" y="3322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792" name="Google Shape;19792;p44"/>
              <p:cNvGrpSpPr/>
              <p:nvPr/>
            </p:nvGrpSpPr>
            <p:grpSpPr>
              <a:xfrm>
                <a:off x="77300" y="1193696"/>
                <a:ext cx="2052449" cy="1692547"/>
                <a:chOff x="77300" y="1193696"/>
                <a:chExt cx="2052449" cy="1692547"/>
              </a:xfrm>
            </p:grpSpPr>
            <p:sp>
              <p:nvSpPr>
                <p:cNvPr id="19793" name="Google Shape;19793;p44"/>
                <p:cNvSpPr/>
                <p:nvPr/>
              </p:nvSpPr>
              <p:spPr>
                <a:xfrm>
                  <a:off x="1879967" y="1193696"/>
                  <a:ext cx="249782" cy="399237"/>
                </a:xfrm>
                <a:custGeom>
                  <a:avLst/>
                  <a:gdLst/>
                  <a:ahLst/>
                  <a:cxnLst/>
                  <a:rect l="l" t="t" r="r" b="b"/>
                  <a:pathLst>
                    <a:path w="7631" h="13122" extrusionOk="0">
                      <a:moveTo>
                        <a:pt x="4463" y="1"/>
                      </a:moveTo>
                      <a:cubicBezTo>
                        <a:pt x="4142" y="1"/>
                        <a:pt x="3817" y="214"/>
                        <a:pt x="3861" y="523"/>
                      </a:cubicBezTo>
                      <a:cubicBezTo>
                        <a:pt x="3478" y="276"/>
                        <a:pt x="3045" y="154"/>
                        <a:pt x="2614" y="154"/>
                      </a:cubicBezTo>
                      <a:cubicBezTo>
                        <a:pt x="1986" y="154"/>
                        <a:pt x="1364" y="413"/>
                        <a:pt x="913" y="918"/>
                      </a:cubicBezTo>
                      <a:cubicBezTo>
                        <a:pt x="457" y="1465"/>
                        <a:pt x="1" y="3562"/>
                        <a:pt x="1034" y="3866"/>
                      </a:cubicBezTo>
                      <a:cubicBezTo>
                        <a:pt x="1137" y="3900"/>
                        <a:pt x="1229" y="3915"/>
                        <a:pt x="1311" y="3915"/>
                      </a:cubicBezTo>
                      <a:cubicBezTo>
                        <a:pt x="2208" y="3915"/>
                        <a:pt x="2002" y="2095"/>
                        <a:pt x="2281" y="1678"/>
                      </a:cubicBezTo>
                      <a:cubicBezTo>
                        <a:pt x="2474" y="1372"/>
                        <a:pt x="2864" y="1194"/>
                        <a:pt x="3219" y="1194"/>
                      </a:cubicBezTo>
                      <a:cubicBezTo>
                        <a:pt x="3534" y="1194"/>
                        <a:pt x="3822" y="1333"/>
                        <a:pt x="3922" y="1648"/>
                      </a:cubicBezTo>
                      <a:cubicBezTo>
                        <a:pt x="4067" y="1586"/>
                        <a:pt x="4218" y="1555"/>
                        <a:pt x="4368" y="1555"/>
                      </a:cubicBezTo>
                      <a:cubicBezTo>
                        <a:pt x="4660" y="1555"/>
                        <a:pt x="4947" y="1670"/>
                        <a:pt x="5168" y="1891"/>
                      </a:cubicBezTo>
                      <a:cubicBezTo>
                        <a:pt x="5472" y="2225"/>
                        <a:pt x="5715" y="2620"/>
                        <a:pt x="5837" y="3076"/>
                      </a:cubicBezTo>
                      <a:cubicBezTo>
                        <a:pt x="6840" y="6025"/>
                        <a:pt x="6749" y="9246"/>
                        <a:pt x="5563" y="12134"/>
                      </a:cubicBezTo>
                      <a:cubicBezTo>
                        <a:pt x="5492" y="12101"/>
                        <a:pt x="5419" y="12086"/>
                        <a:pt x="5349" y="12086"/>
                      </a:cubicBezTo>
                      <a:cubicBezTo>
                        <a:pt x="5030" y="12086"/>
                        <a:pt x="4754" y="12394"/>
                        <a:pt x="4803" y="12742"/>
                      </a:cubicBezTo>
                      <a:cubicBezTo>
                        <a:pt x="4873" y="12987"/>
                        <a:pt x="5135" y="13121"/>
                        <a:pt x="5403" y="13121"/>
                      </a:cubicBezTo>
                      <a:cubicBezTo>
                        <a:pt x="5599" y="13121"/>
                        <a:pt x="5799" y="13049"/>
                        <a:pt x="5928" y="12894"/>
                      </a:cubicBezTo>
                      <a:cubicBezTo>
                        <a:pt x="6202" y="12529"/>
                        <a:pt x="6232" y="12012"/>
                        <a:pt x="5958" y="11617"/>
                      </a:cubicBezTo>
                      <a:cubicBezTo>
                        <a:pt x="6749" y="11496"/>
                        <a:pt x="7114" y="10553"/>
                        <a:pt x="7235" y="9763"/>
                      </a:cubicBezTo>
                      <a:cubicBezTo>
                        <a:pt x="7630" y="7028"/>
                        <a:pt x="7326" y="4231"/>
                        <a:pt x="6354" y="1648"/>
                      </a:cubicBezTo>
                      <a:cubicBezTo>
                        <a:pt x="6171" y="1222"/>
                        <a:pt x="5898" y="766"/>
                        <a:pt x="5442" y="766"/>
                      </a:cubicBezTo>
                      <a:cubicBezTo>
                        <a:pt x="5442" y="918"/>
                        <a:pt x="5442" y="1070"/>
                        <a:pt x="5442" y="1222"/>
                      </a:cubicBezTo>
                      <a:cubicBezTo>
                        <a:pt x="5381" y="796"/>
                        <a:pt x="5168" y="371"/>
                        <a:pt x="4803" y="97"/>
                      </a:cubicBezTo>
                      <a:cubicBezTo>
                        <a:pt x="4704" y="31"/>
                        <a:pt x="4584" y="1"/>
                        <a:pt x="4463" y="1"/>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4" name="Google Shape;19794;p44"/>
                <p:cNvSpPr/>
                <p:nvPr/>
              </p:nvSpPr>
              <p:spPr>
                <a:xfrm>
                  <a:off x="77300" y="1957224"/>
                  <a:ext cx="845742" cy="269657"/>
                </a:xfrm>
                <a:custGeom>
                  <a:avLst/>
                  <a:gdLst/>
                  <a:ahLst/>
                  <a:cxnLst/>
                  <a:rect l="l" t="t" r="r" b="b"/>
                  <a:pathLst>
                    <a:path w="25838" h="8863" extrusionOk="0">
                      <a:moveTo>
                        <a:pt x="4465" y="0"/>
                      </a:moveTo>
                      <a:cubicBezTo>
                        <a:pt x="4017" y="0"/>
                        <a:pt x="3570" y="40"/>
                        <a:pt x="3132" y="139"/>
                      </a:cubicBezTo>
                      <a:cubicBezTo>
                        <a:pt x="1885" y="412"/>
                        <a:pt x="730" y="1354"/>
                        <a:pt x="791" y="2418"/>
                      </a:cubicBezTo>
                      <a:cubicBezTo>
                        <a:pt x="822" y="2965"/>
                        <a:pt x="1186" y="3452"/>
                        <a:pt x="1156" y="4029"/>
                      </a:cubicBezTo>
                      <a:cubicBezTo>
                        <a:pt x="1095" y="4394"/>
                        <a:pt x="974" y="4759"/>
                        <a:pt x="791" y="5123"/>
                      </a:cubicBezTo>
                      <a:cubicBezTo>
                        <a:pt x="244" y="6461"/>
                        <a:pt x="1" y="7555"/>
                        <a:pt x="548" y="8862"/>
                      </a:cubicBezTo>
                      <a:cubicBezTo>
                        <a:pt x="1642" y="7981"/>
                        <a:pt x="3436" y="6613"/>
                        <a:pt x="3436" y="6613"/>
                      </a:cubicBezTo>
                      <a:cubicBezTo>
                        <a:pt x="3436" y="6613"/>
                        <a:pt x="2615" y="4090"/>
                        <a:pt x="3952" y="3178"/>
                      </a:cubicBezTo>
                      <a:cubicBezTo>
                        <a:pt x="4408" y="2844"/>
                        <a:pt x="4925" y="2661"/>
                        <a:pt x="5472" y="2570"/>
                      </a:cubicBezTo>
                      <a:cubicBezTo>
                        <a:pt x="6213" y="2389"/>
                        <a:pt x="6966" y="2305"/>
                        <a:pt x="7716" y="2305"/>
                      </a:cubicBezTo>
                      <a:cubicBezTo>
                        <a:pt x="8226" y="2305"/>
                        <a:pt x="8736" y="2344"/>
                        <a:pt x="9241" y="2418"/>
                      </a:cubicBezTo>
                      <a:cubicBezTo>
                        <a:pt x="9819" y="2540"/>
                        <a:pt x="10427" y="2631"/>
                        <a:pt x="11004" y="2661"/>
                      </a:cubicBezTo>
                      <a:cubicBezTo>
                        <a:pt x="11794" y="2631"/>
                        <a:pt x="12554" y="2540"/>
                        <a:pt x="13314" y="2418"/>
                      </a:cubicBezTo>
                      <a:cubicBezTo>
                        <a:pt x="13535" y="2404"/>
                        <a:pt x="13756" y="2398"/>
                        <a:pt x="13977" y="2398"/>
                      </a:cubicBezTo>
                      <a:cubicBezTo>
                        <a:pt x="15221" y="2398"/>
                        <a:pt x="16469" y="2613"/>
                        <a:pt x="17630" y="3026"/>
                      </a:cubicBezTo>
                      <a:cubicBezTo>
                        <a:pt x="20609" y="3938"/>
                        <a:pt x="23406" y="5427"/>
                        <a:pt x="25837" y="7373"/>
                      </a:cubicBezTo>
                      <a:cubicBezTo>
                        <a:pt x="24044" y="5579"/>
                        <a:pt x="22159" y="3756"/>
                        <a:pt x="19637" y="2753"/>
                      </a:cubicBezTo>
                      <a:cubicBezTo>
                        <a:pt x="18056" y="2084"/>
                        <a:pt x="16293" y="1810"/>
                        <a:pt x="14560" y="1506"/>
                      </a:cubicBezTo>
                      <a:lnTo>
                        <a:pt x="6840" y="260"/>
                      </a:lnTo>
                      <a:cubicBezTo>
                        <a:pt x="6063" y="124"/>
                        <a:pt x="5261" y="0"/>
                        <a:pt x="4465" y="0"/>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5" name="Google Shape;19795;p44"/>
                <p:cNvSpPr/>
                <p:nvPr/>
              </p:nvSpPr>
              <p:spPr>
                <a:xfrm>
                  <a:off x="1088066" y="2303574"/>
                  <a:ext cx="322415" cy="582669"/>
                </a:xfrm>
                <a:custGeom>
                  <a:avLst/>
                  <a:gdLst/>
                  <a:ahLst/>
                  <a:cxnLst/>
                  <a:rect l="l" t="t" r="r" b="b"/>
                  <a:pathLst>
                    <a:path w="9850" h="19151" extrusionOk="0">
                      <a:moveTo>
                        <a:pt x="366" y="1"/>
                      </a:moveTo>
                      <a:lnTo>
                        <a:pt x="366" y="1"/>
                      </a:lnTo>
                      <a:cubicBezTo>
                        <a:pt x="383" y="13"/>
                        <a:pt x="401" y="25"/>
                        <a:pt x="419" y="37"/>
                      </a:cubicBezTo>
                      <a:lnTo>
                        <a:pt x="419" y="37"/>
                      </a:lnTo>
                      <a:cubicBezTo>
                        <a:pt x="401" y="25"/>
                        <a:pt x="384" y="13"/>
                        <a:pt x="366" y="1"/>
                      </a:cubicBezTo>
                      <a:close/>
                      <a:moveTo>
                        <a:pt x="419" y="37"/>
                      </a:moveTo>
                      <a:lnTo>
                        <a:pt x="419" y="37"/>
                      </a:lnTo>
                      <a:cubicBezTo>
                        <a:pt x="1850" y="1020"/>
                        <a:pt x="2874" y="2872"/>
                        <a:pt x="4196" y="3983"/>
                      </a:cubicBezTo>
                      <a:cubicBezTo>
                        <a:pt x="5563" y="5107"/>
                        <a:pt x="6566" y="6597"/>
                        <a:pt x="7114" y="8268"/>
                      </a:cubicBezTo>
                      <a:cubicBezTo>
                        <a:pt x="7296" y="8633"/>
                        <a:pt x="7326" y="9028"/>
                        <a:pt x="7205" y="9424"/>
                      </a:cubicBezTo>
                      <a:cubicBezTo>
                        <a:pt x="7048" y="9714"/>
                        <a:pt x="6760" y="9890"/>
                        <a:pt x="6450" y="9890"/>
                      </a:cubicBezTo>
                      <a:cubicBezTo>
                        <a:pt x="6338" y="9890"/>
                        <a:pt x="6223" y="9867"/>
                        <a:pt x="6110" y="9819"/>
                      </a:cubicBezTo>
                      <a:lnTo>
                        <a:pt x="6110" y="9819"/>
                      </a:lnTo>
                      <a:cubicBezTo>
                        <a:pt x="7965" y="10943"/>
                        <a:pt x="7873" y="13740"/>
                        <a:pt x="5958" y="14925"/>
                      </a:cubicBezTo>
                      <a:cubicBezTo>
                        <a:pt x="5209" y="15396"/>
                        <a:pt x="4199" y="15537"/>
                        <a:pt x="3182" y="15537"/>
                      </a:cubicBezTo>
                      <a:cubicBezTo>
                        <a:pt x="2425" y="15537"/>
                        <a:pt x="1665" y="15459"/>
                        <a:pt x="1004" y="15381"/>
                      </a:cubicBezTo>
                      <a:cubicBezTo>
                        <a:pt x="518" y="16901"/>
                        <a:pt x="274" y="17965"/>
                        <a:pt x="1" y="19150"/>
                      </a:cubicBezTo>
                      <a:cubicBezTo>
                        <a:pt x="2767" y="18998"/>
                        <a:pt x="5381" y="17843"/>
                        <a:pt x="7326" y="15867"/>
                      </a:cubicBezTo>
                      <a:cubicBezTo>
                        <a:pt x="7630" y="15442"/>
                        <a:pt x="8025" y="15138"/>
                        <a:pt x="8481" y="14895"/>
                      </a:cubicBezTo>
                      <a:cubicBezTo>
                        <a:pt x="8755" y="14834"/>
                        <a:pt x="9028" y="14743"/>
                        <a:pt x="9302" y="14621"/>
                      </a:cubicBezTo>
                      <a:cubicBezTo>
                        <a:pt x="9667" y="14378"/>
                        <a:pt x="9849" y="13952"/>
                        <a:pt x="9849" y="13527"/>
                      </a:cubicBezTo>
                      <a:cubicBezTo>
                        <a:pt x="9819" y="12311"/>
                        <a:pt x="9120" y="11247"/>
                        <a:pt x="8025" y="10791"/>
                      </a:cubicBezTo>
                      <a:cubicBezTo>
                        <a:pt x="8664" y="9971"/>
                        <a:pt x="8481" y="8876"/>
                        <a:pt x="8117" y="7995"/>
                      </a:cubicBezTo>
                      <a:cubicBezTo>
                        <a:pt x="6817" y="4640"/>
                        <a:pt x="3593" y="2186"/>
                        <a:pt x="419" y="37"/>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6" name="Google Shape;19796;p44"/>
                <p:cNvSpPr/>
                <p:nvPr/>
              </p:nvSpPr>
              <p:spPr>
                <a:xfrm>
                  <a:off x="1057235" y="2223132"/>
                  <a:ext cx="149293" cy="96691"/>
                </a:xfrm>
                <a:custGeom>
                  <a:avLst/>
                  <a:gdLst/>
                  <a:ahLst/>
                  <a:cxnLst/>
                  <a:rect l="l" t="t" r="r" b="b"/>
                  <a:pathLst>
                    <a:path w="4561" h="3178" extrusionOk="0">
                      <a:moveTo>
                        <a:pt x="1" y="0"/>
                      </a:moveTo>
                      <a:lnTo>
                        <a:pt x="1" y="0"/>
                      </a:lnTo>
                      <a:cubicBezTo>
                        <a:pt x="365" y="639"/>
                        <a:pt x="821" y="1186"/>
                        <a:pt x="1368" y="1703"/>
                      </a:cubicBezTo>
                      <a:cubicBezTo>
                        <a:pt x="1460" y="1794"/>
                        <a:pt x="1551" y="1885"/>
                        <a:pt x="1703" y="1946"/>
                      </a:cubicBezTo>
                      <a:cubicBezTo>
                        <a:pt x="1794" y="1976"/>
                        <a:pt x="1916" y="1976"/>
                        <a:pt x="2007" y="2007"/>
                      </a:cubicBezTo>
                      <a:cubicBezTo>
                        <a:pt x="2098" y="2037"/>
                        <a:pt x="2220" y="2098"/>
                        <a:pt x="2311" y="2159"/>
                      </a:cubicBezTo>
                      <a:cubicBezTo>
                        <a:pt x="2537" y="2300"/>
                        <a:pt x="3736" y="3177"/>
                        <a:pt x="4147" y="3177"/>
                      </a:cubicBezTo>
                      <a:cubicBezTo>
                        <a:pt x="4178" y="3177"/>
                        <a:pt x="4204" y="3172"/>
                        <a:pt x="4226" y="3162"/>
                      </a:cubicBezTo>
                      <a:cubicBezTo>
                        <a:pt x="4560" y="3040"/>
                        <a:pt x="4165" y="2584"/>
                        <a:pt x="4074" y="2402"/>
                      </a:cubicBezTo>
                      <a:cubicBezTo>
                        <a:pt x="3314" y="1307"/>
                        <a:pt x="2189" y="517"/>
                        <a:pt x="882" y="244"/>
                      </a:cubicBezTo>
                      <a:lnTo>
                        <a:pt x="1" y="0"/>
                      </a:ln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797" name="Google Shape;19797;p44"/>
              <p:cNvSpPr/>
              <p:nvPr/>
            </p:nvSpPr>
            <p:spPr>
              <a:xfrm>
                <a:off x="4510375" y="3618603"/>
                <a:ext cx="3459367" cy="1960557"/>
              </a:xfrm>
              <a:custGeom>
                <a:avLst/>
                <a:gdLst/>
                <a:ahLst/>
                <a:cxnLst/>
                <a:rect l="l" t="t" r="r" b="b"/>
                <a:pathLst>
                  <a:path w="105686" h="64439" extrusionOk="0">
                    <a:moveTo>
                      <a:pt x="78026" y="15988"/>
                    </a:moveTo>
                    <a:cubicBezTo>
                      <a:pt x="79303" y="10608"/>
                      <a:pt x="79485" y="4742"/>
                      <a:pt x="75837" y="0"/>
                    </a:cubicBezTo>
                    <a:cubicBezTo>
                      <a:pt x="78907" y="912"/>
                      <a:pt x="81886" y="2098"/>
                      <a:pt x="84743" y="3587"/>
                    </a:cubicBezTo>
                    <a:cubicBezTo>
                      <a:pt x="86142" y="4317"/>
                      <a:pt x="87570" y="5168"/>
                      <a:pt x="88208" y="6383"/>
                    </a:cubicBezTo>
                    <a:cubicBezTo>
                      <a:pt x="89151" y="8177"/>
                      <a:pt x="88117" y="10183"/>
                      <a:pt x="86689" y="11794"/>
                    </a:cubicBezTo>
                    <a:cubicBezTo>
                      <a:pt x="85291" y="13405"/>
                      <a:pt x="83497" y="14864"/>
                      <a:pt x="82676" y="16688"/>
                    </a:cubicBezTo>
                    <a:cubicBezTo>
                      <a:pt x="82190" y="17751"/>
                      <a:pt x="82129" y="18998"/>
                      <a:pt x="82889" y="20001"/>
                    </a:cubicBezTo>
                    <a:cubicBezTo>
                      <a:pt x="83558" y="20913"/>
                      <a:pt x="84865" y="21520"/>
                      <a:pt x="85442" y="22463"/>
                    </a:cubicBezTo>
                    <a:cubicBezTo>
                      <a:pt x="86446" y="24134"/>
                      <a:pt x="84804" y="26019"/>
                      <a:pt x="82889" y="27174"/>
                    </a:cubicBezTo>
                    <a:cubicBezTo>
                      <a:pt x="81005" y="28299"/>
                      <a:pt x="78664" y="29150"/>
                      <a:pt x="77479" y="30730"/>
                    </a:cubicBezTo>
                    <a:cubicBezTo>
                      <a:pt x="77205" y="31095"/>
                      <a:pt x="77023" y="31551"/>
                      <a:pt x="77357" y="31885"/>
                    </a:cubicBezTo>
                    <a:cubicBezTo>
                      <a:pt x="77692" y="32220"/>
                      <a:pt x="78178" y="32159"/>
                      <a:pt x="78603" y="32159"/>
                    </a:cubicBezTo>
                    <a:cubicBezTo>
                      <a:pt x="80427" y="32098"/>
                      <a:pt x="82190" y="31855"/>
                      <a:pt x="83923" y="31399"/>
                    </a:cubicBezTo>
                    <a:lnTo>
                      <a:pt x="81765" y="33588"/>
                    </a:lnTo>
                    <a:cubicBezTo>
                      <a:pt x="90063" y="31460"/>
                      <a:pt x="98087" y="28420"/>
                      <a:pt x="105686" y="24469"/>
                    </a:cubicBezTo>
                    <a:cubicBezTo>
                      <a:pt x="98209" y="31338"/>
                      <a:pt x="90519" y="38086"/>
                      <a:pt x="82676" y="44712"/>
                    </a:cubicBezTo>
                    <a:cubicBezTo>
                      <a:pt x="81886" y="45472"/>
                      <a:pt x="80974" y="46050"/>
                      <a:pt x="79971" y="46445"/>
                    </a:cubicBezTo>
                    <a:cubicBezTo>
                      <a:pt x="78543" y="46931"/>
                      <a:pt x="76871" y="46840"/>
                      <a:pt x="75321" y="46870"/>
                    </a:cubicBezTo>
                    <a:cubicBezTo>
                      <a:pt x="70123" y="46992"/>
                      <a:pt x="65077" y="49150"/>
                      <a:pt x="62281" y="52372"/>
                    </a:cubicBezTo>
                    <a:cubicBezTo>
                      <a:pt x="61278" y="53557"/>
                      <a:pt x="60488" y="54895"/>
                      <a:pt x="58998" y="55776"/>
                    </a:cubicBezTo>
                    <a:cubicBezTo>
                      <a:pt x="57874" y="56445"/>
                      <a:pt x="56445" y="56749"/>
                      <a:pt x="55047" y="57053"/>
                    </a:cubicBezTo>
                    <a:lnTo>
                      <a:pt x="19788" y="64439"/>
                    </a:lnTo>
                    <a:cubicBezTo>
                      <a:pt x="31916" y="61825"/>
                      <a:pt x="43709" y="57904"/>
                      <a:pt x="55016" y="52767"/>
                    </a:cubicBezTo>
                    <a:lnTo>
                      <a:pt x="40670" y="54196"/>
                    </a:lnTo>
                    <a:cubicBezTo>
                      <a:pt x="38390" y="54348"/>
                      <a:pt x="36110" y="54712"/>
                      <a:pt x="33891" y="55229"/>
                    </a:cubicBezTo>
                    <a:cubicBezTo>
                      <a:pt x="31976" y="55746"/>
                      <a:pt x="30213" y="56536"/>
                      <a:pt x="28390" y="57174"/>
                    </a:cubicBezTo>
                    <a:cubicBezTo>
                      <a:pt x="19666" y="60336"/>
                      <a:pt x="9696" y="60761"/>
                      <a:pt x="0" y="61096"/>
                    </a:cubicBezTo>
                    <a:cubicBezTo>
                      <a:pt x="7356" y="60822"/>
                      <a:pt x="15928" y="58026"/>
                      <a:pt x="22858" y="56323"/>
                    </a:cubicBezTo>
                    <a:cubicBezTo>
                      <a:pt x="30183" y="54500"/>
                      <a:pt x="37265" y="52311"/>
                      <a:pt x="44499" y="50335"/>
                    </a:cubicBezTo>
                    <a:cubicBezTo>
                      <a:pt x="56171" y="47174"/>
                      <a:pt x="65229" y="39454"/>
                      <a:pt x="70913" y="31429"/>
                    </a:cubicBezTo>
                    <a:cubicBezTo>
                      <a:pt x="74257" y="26779"/>
                      <a:pt x="76658" y="21551"/>
                      <a:pt x="78026" y="1598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798" name="Google Shape;19798;p44"/>
            <p:cNvGrpSpPr/>
            <p:nvPr/>
          </p:nvGrpSpPr>
          <p:grpSpPr>
            <a:xfrm rot="-254958">
              <a:off x="4001620" y="2473396"/>
              <a:ext cx="980024" cy="535772"/>
              <a:chOff x="2447046" y="857325"/>
              <a:chExt cx="979976" cy="535745"/>
            </a:xfrm>
          </p:grpSpPr>
          <p:sp>
            <p:nvSpPr>
              <p:cNvPr id="19799" name="Google Shape;19799;p44"/>
              <p:cNvSpPr/>
              <p:nvPr/>
            </p:nvSpPr>
            <p:spPr>
              <a:xfrm>
                <a:off x="2447046" y="952979"/>
                <a:ext cx="357210" cy="197458"/>
              </a:xfrm>
              <a:custGeom>
                <a:avLst/>
                <a:gdLst/>
                <a:ahLst/>
                <a:cxnLst/>
                <a:rect l="l" t="t" r="r" b="b"/>
                <a:pathLst>
                  <a:path w="10913" h="6490" extrusionOk="0">
                    <a:moveTo>
                      <a:pt x="7615" y="0"/>
                    </a:moveTo>
                    <a:cubicBezTo>
                      <a:pt x="7539" y="0"/>
                      <a:pt x="7463" y="15"/>
                      <a:pt x="7387" y="46"/>
                    </a:cubicBezTo>
                    <a:cubicBezTo>
                      <a:pt x="4438" y="593"/>
                      <a:pt x="1915" y="2569"/>
                      <a:pt x="152" y="5000"/>
                    </a:cubicBezTo>
                    <a:cubicBezTo>
                      <a:pt x="92" y="5091"/>
                      <a:pt x="31" y="5183"/>
                      <a:pt x="0" y="5304"/>
                    </a:cubicBezTo>
                    <a:cubicBezTo>
                      <a:pt x="0" y="5426"/>
                      <a:pt x="0" y="5547"/>
                      <a:pt x="61" y="5669"/>
                    </a:cubicBezTo>
                    <a:cubicBezTo>
                      <a:pt x="183" y="5942"/>
                      <a:pt x="335" y="6216"/>
                      <a:pt x="517" y="6490"/>
                    </a:cubicBezTo>
                    <a:cubicBezTo>
                      <a:pt x="1216" y="5395"/>
                      <a:pt x="2250" y="4575"/>
                      <a:pt x="3496" y="4210"/>
                    </a:cubicBezTo>
                    <a:cubicBezTo>
                      <a:pt x="3946" y="4048"/>
                      <a:pt x="4418" y="3960"/>
                      <a:pt x="4892" y="3960"/>
                    </a:cubicBezTo>
                    <a:cubicBezTo>
                      <a:pt x="5218" y="3960"/>
                      <a:pt x="5545" y="4002"/>
                      <a:pt x="5867" y="4088"/>
                    </a:cubicBezTo>
                    <a:cubicBezTo>
                      <a:pt x="6657" y="4271"/>
                      <a:pt x="7326" y="4848"/>
                      <a:pt x="7630" y="5608"/>
                    </a:cubicBezTo>
                    <a:cubicBezTo>
                      <a:pt x="8207" y="5061"/>
                      <a:pt x="8785" y="4514"/>
                      <a:pt x="9302" y="3967"/>
                    </a:cubicBezTo>
                    <a:cubicBezTo>
                      <a:pt x="9545" y="3693"/>
                      <a:pt x="9788" y="3420"/>
                      <a:pt x="10061" y="3146"/>
                    </a:cubicBezTo>
                    <a:cubicBezTo>
                      <a:pt x="10305" y="2903"/>
                      <a:pt x="10761" y="2569"/>
                      <a:pt x="10821" y="2295"/>
                    </a:cubicBezTo>
                    <a:cubicBezTo>
                      <a:pt x="10913" y="1869"/>
                      <a:pt x="9879" y="1717"/>
                      <a:pt x="9545" y="1535"/>
                    </a:cubicBezTo>
                    <a:cubicBezTo>
                      <a:pt x="9028" y="1201"/>
                      <a:pt x="8542" y="806"/>
                      <a:pt x="8177" y="319"/>
                    </a:cubicBezTo>
                    <a:cubicBezTo>
                      <a:pt x="8086" y="198"/>
                      <a:pt x="7964" y="107"/>
                      <a:pt x="7843" y="46"/>
                    </a:cubicBezTo>
                    <a:cubicBezTo>
                      <a:pt x="7767" y="15"/>
                      <a:pt x="7691" y="0"/>
                      <a:pt x="7615" y="0"/>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0" name="Google Shape;19800;p44"/>
              <p:cNvSpPr/>
              <p:nvPr/>
            </p:nvSpPr>
            <p:spPr>
              <a:xfrm>
                <a:off x="2552502" y="1212377"/>
                <a:ext cx="346277" cy="180694"/>
              </a:xfrm>
              <a:custGeom>
                <a:avLst/>
                <a:gdLst/>
                <a:ahLst/>
                <a:cxnLst/>
                <a:rect l="l" t="t" r="r" b="b"/>
                <a:pathLst>
                  <a:path w="10579" h="5939" extrusionOk="0">
                    <a:moveTo>
                      <a:pt x="7964" y="0"/>
                    </a:moveTo>
                    <a:cubicBezTo>
                      <a:pt x="7204" y="0"/>
                      <a:pt x="6414" y="0"/>
                      <a:pt x="5624" y="30"/>
                    </a:cubicBezTo>
                    <a:cubicBezTo>
                      <a:pt x="5958" y="790"/>
                      <a:pt x="5897" y="1641"/>
                      <a:pt x="5472" y="2341"/>
                    </a:cubicBezTo>
                    <a:cubicBezTo>
                      <a:pt x="5046" y="3040"/>
                      <a:pt x="4438" y="3587"/>
                      <a:pt x="3709" y="3952"/>
                    </a:cubicBezTo>
                    <a:cubicBezTo>
                      <a:pt x="2922" y="4366"/>
                      <a:pt x="2065" y="4582"/>
                      <a:pt x="1204" y="4582"/>
                    </a:cubicBezTo>
                    <a:cubicBezTo>
                      <a:pt x="801" y="4582"/>
                      <a:pt x="398" y="4535"/>
                      <a:pt x="0" y="4438"/>
                    </a:cubicBezTo>
                    <a:lnTo>
                      <a:pt x="0" y="4438"/>
                    </a:lnTo>
                    <a:cubicBezTo>
                      <a:pt x="31" y="4772"/>
                      <a:pt x="122" y="5076"/>
                      <a:pt x="274" y="5350"/>
                    </a:cubicBezTo>
                    <a:cubicBezTo>
                      <a:pt x="304" y="5471"/>
                      <a:pt x="365" y="5562"/>
                      <a:pt x="456" y="5654"/>
                    </a:cubicBezTo>
                    <a:cubicBezTo>
                      <a:pt x="578" y="5684"/>
                      <a:pt x="669" y="5745"/>
                      <a:pt x="791" y="5745"/>
                    </a:cubicBezTo>
                    <a:cubicBezTo>
                      <a:pt x="1559" y="5872"/>
                      <a:pt x="2344" y="5938"/>
                      <a:pt x="3128" y="5938"/>
                    </a:cubicBezTo>
                    <a:cubicBezTo>
                      <a:pt x="5353" y="5938"/>
                      <a:pt x="7572" y="5400"/>
                      <a:pt x="9393" y="4164"/>
                    </a:cubicBezTo>
                    <a:cubicBezTo>
                      <a:pt x="9545" y="4073"/>
                      <a:pt x="9636" y="3952"/>
                      <a:pt x="9727" y="3830"/>
                    </a:cubicBezTo>
                    <a:cubicBezTo>
                      <a:pt x="9757" y="3678"/>
                      <a:pt x="9788" y="3526"/>
                      <a:pt x="9757" y="3404"/>
                    </a:cubicBezTo>
                    <a:cubicBezTo>
                      <a:pt x="9666" y="2766"/>
                      <a:pt x="9697" y="2158"/>
                      <a:pt x="9849" y="1550"/>
                    </a:cubicBezTo>
                    <a:cubicBezTo>
                      <a:pt x="9940" y="1186"/>
                      <a:pt x="10578" y="334"/>
                      <a:pt x="10213" y="122"/>
                    </a:cubicBezTo>
                    <a:cubicBezTo>
                      <a:pt x="10078" y="37"/>
                      <a:pt x="9821" y="18"/>
                      <a:pt x="9573" y="18"/>
                    </a:cubicBezTo>
                    <a:cubicBezTo>
                      <a:pt x="9374" y="18"/>
                      <a:pt x="9180" y="30"/>
                      <a:pt x="9058" y="30"/>
                    </a:cubicBezTo>
                    <a:cubicBezTo>
                      <a:pt x="8694" y="30"/>
                      <a:pt x="8329" y="0"/>
                      <a:pt x="7964" y="0"/>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1" name="Google Shape;19801;p44"/>
              <p:cNvSpPr/>
              <p:nvPr/>
            </p:nvSpPr>
            <p:spPr>
              <a:xfrm>
                <a:off x="2631087" y="857325"/>
                <a:ext cx="794974" cy="389288"/>
              </a:xfrm>
              <a:custGeom>
                <a:avLst/>
                <a:gdLst/>
                <a:ahLst/>
                <a:cxnLst/>
                <a:rect l="l" t="t" r="r" b="b"/>
                <a:pathLst>
                  <a:path w="24287" h="12795" extrusionOk="0">
                    <a:moveTo>
                      <a:pt x="16571" y="0"/>
                    </a:moveTo>
                    <a:cubicBezTo>
                      <a:pt x="14872" y="0"/>
                      <a:pt x="13096" y="183"/>
                      <a:pt x="11490" y="697"/>
                    </a:cubicBezTo>
                    <a:cubicBezTo>
                      <a:pt x="7812" y="1913"/>
                      <a:pt x="4195" y="5196"/>
                      <a:pt x="1247" y="7992"/>
                    </a:cubicBezTo>
                    <a:lnTo>
                      <a:pt x="1" y="9178"/>
                    </a:lnTo>
                    <a:lnTo>
                      <a:pt x="761" y="11001"/>
                    </a:lnTo>
                    <a:lnTo>
                      <a:pt x="1520" y="12795"/>
                    </a:lnTo>
                    <a:lnTo>
                      <a:pt x="3223" y="12764"/>
                    </a:lnTo>
                    <a:cubicBezTo>
                      <a:pt x="7296" y="12643"/>
                      <a:pt x="12189" y="12430"/>
                      <a:pt x="15624" y="10606"/>
                    </a:cubicBezTo>
                    <a:cubicBezTo>
                      <a:pt x="18451" y="9147"/>
                      <a:pt x="20883" y="6412"/>
                      <a:pt x="22433" y="4284"/>
                    </a:cubicBezTo>
                    <a:cubicBezTo>
                      <a:pt x="23618" y="2643"/>
                      <a:pt x="24287" y="1336"/>
                      <a:pt x="24165" y="1244"/>
                    </a:cubicBezTo>
                    <a:cubicBezTo>
                      <a:pt x="24104" y="1092"/>
                      <a:pt x="22737" y="637"/>
                      <a:pt x="20761" y="333"/>
                    </a:cubicBezTo>
                    <a:cubicBezTo>
                      <a:pt x="19542" y="146"/>
                      <a:pt x="18087" y="0"/>
                      <a:pt x="16571"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2" name="Google Shape;19802;p44"/>
              <p:cNvSpPr/>
              <p:nvPr/>
            </p:nvSpPr>
            <p:spPr>
              <a:xfrm>
                <a:off x="2631087" y="1100476"/>
                <a:ext cx="105497" cy="146131"/>
              </a:xfrm>
              <a:custGeom>
                <a:avLst/>
                <a:gdLst/>
                <a:ahLst/>
                <a:cxnLst/>
                <a:rect l="l" t="t" r="r" b="b"/>
                <a:pathLst>
                  <a:path w="3223" h="4803" extrusionOk="0">
                    <a:moveTo>
                      <a:pt x="1247" y="0"/>
                    </a:moveTo>
                    <a:lnTo>
                      <a:pt x="1" y="1186"/>
                    </a:lnTo>
                    <a:lnTo>
                      <a:pt x="761" y="3009"/>
                    </a:lnTo>
                    <a:lnTo>
                      <a:pt x="1520" y="4803"/>
                    </a:lnTo>
                    <a:lnTo>
                      <a:pt x="3223" y="4772"/>
                    </a:lnTo>
                    <a:lnTo>
                      <a:pt x="1247" y="0"/>
                    </a:ln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3" name="Google Shape;19803;p44"/>
              <p:cNvSpPr/>
              <p:nvPr/>
            </p:nvSpPr>
            <p:spPr>
              <a:xfrm>
                <a:off x="3311575" y="867462"/>
                <a:ext cx="115448" cy="121183"/>
              </a:xfrm>
              <a:custGeom>
                <a:avLst/>
                <a:gdLst/>
                <a:ahLst/>
                <a:cxnLst/>
                <a:rect l="l" t="t" r="r" b="b"/>
                <a:pathLst>
                  <a:path w="3527" h="3983" extrusionOk="0">
                    <a:moveTo>
                      <a:pt x="0" y="1"/>
                    </a:moveTo>
                    <a:lnTo>
                      <a:pt x="1672" y="3983"/>
                    </a:lnTo>
                    <a:cubicBezTo>
                      <a:pt x="2858" y="2311"/>
                      <a:pt x="3526" y="1034"/>
                      <a:pt x="3405" y="913"/>
                    </a:cubicBezTo>
                    <a:cubicBezTo>
                      <a:pt x="3344" y="761"/>
                      <a:pt x="1976" y="305"/>
                      <a:pt x="0" y="1"/>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4" name="Google Shape;19804;p44"/>
              <p:cNvSpPr/>
              <p:nvPr/>
            </p:nvSpPr>
            <p:spPr>
              <a:xfrm>
                <a:off x="3045055" y="912059"/>
                <a:ext cx="218817" cy="174061"/>
              </a:xfrm>
              <a:custGeom>
                <a:avLst/>
                <a:gdLst/>
                <a:ahLst/>
                <a:cxnLst/>
                <a:rect l="l" t="t" r="r" b="b"/>
                <a:pathLst>
                  <a:path w="6685" h="5721" extrusionOk="0">
                    <a:moveTo>
                      <a:pt x="3447" y="0"/>
                    </a:moveTo>
                    <a:cubicBezTo>
                      <a:pt x="2376" y="0"/>
                      <a:pt x="1304" y="585"/>
                      <a:pt x="818" y="1755"/>
                    </a:cubicBezTo>
                    <a:cubicBezTo>
                      <a:pt x="0" y="3748"/>
                      <a:pt x="1524" y="5720"/>
                      <a:pt x="3439" y="5720"/>
                    </a:cubicBezTo>
                    <a:cubicBezTo>
                      <a:pt x="3802" y="5720"/>
                      <a:pt x="4179" y="5649"/>
                      <a:pt x="4557" y="5494"/>
                    </a:cubicBezTo>
                    <a:cubicBezTo>
                      <a:pt x="5985" y="4886"/>
                      <a:pt x="6684" y="3214"/>
                      <a:pt x="6076" y="1755"/>
                    </a:cubicBezTo>
                    <a:cubicBezTo>
                      <a:pt x="5590" y="585"/>
                      <a:pt x="4519" y="0"/>
                      <a:pt x="3447" y="0"/>
                    </a:cubicBezTo>
                    <a:close/>
                  </a:path>
                </a:pathLst>
              </a:custGeom>
              <a:solidFill>
                <a:srgbClr val="141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5" name="Google Shape;19805;p44"/>
              <p:cNvSpPr/>
              <p:nvPr/>
            </p:nvSpPr>
            <p:spPr>
              <a:xfrm>
                <a:off x="3090714" y="936794"/>
                <a:ext cx="134334" cy="124864"/>
              </a:xfrm>
              <a:custGeom>
                <a:avLst/>
                <a:gdLst/>
                <a:ahLst/>
                <a:cxnLst/>
                <a:rect l="l" t="t" r="r" b="b"/>
                <a:pathLst>
                  <a:path w="4104" h="4104" extrusionOk="0">
                    <a:moveTo>
                      <a:pt x="2067" y="0"/>
                    </a:moveTo>
                    <a:cubicBezTo>
                      <a:pt x="912" y="0"/>
                      <a:pt x="0" y="912"/>
                      <a:pt x="0" y="2037"/>
                    </a:cubicBezTo>
                    <a:cubicBezTo>
                      <a:pt x="0" y="3192"/>
                      <a:pt x="912" y="4104"/>
                      <a:pt x="2067" y="4104"/>
                    </a:cubicBezTo>
                    <a:cubicBezTo>
                      <a:pt x="3192" y="4104"/>
                      <a:pt x="4104" y="3192"/>
                      <a:pt x="4104" y="2037"/>
                    </a:cubicBezTo>
                    <a:cubicBezTo>
                      <a:pt x="4104" y="912"/>
                      <a:pt x="3192" y="0"/>
                      <a:pt x="2067"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6" name="Google Shape;19806;p44"/>
              <p:cNvSpPr/>
              <p:nvPr/>
            </p:nvSpPr>
            <p:spPr>
              <a:xfrm>
                <a:off x="2845043" y="1015623"/>
                <a:ext cx="176068" cy="139134"/>
              </a:xfrm>
              <a:custGeom>
                <a:avLst/>
                <a:gdLst/>
                <a:ahLst/>
                <a:cxnLst/>
                <a:rect l="l" t="t" r="r" b="b"/>
                <a:pathLst>
                  <a:path w="5379" h="4573" extrusionOk="0">
                    <a:moveTo>
                      <a:pt x="2780" y="0"/>
                    </a:moveTo>
                    <a:cubicBezTo>
                      <a:pt x="1921" y="0"/>
                      <a:pt x="1063" y="464"/>
                      <a:pt x="667" y="1391"/>
                    </a:cubicBezTo>
                    <a:cubicBezTo>
                      <a:pt x="0" y="2982"/>
                      <a:pt x="1218" y="4573"/>
                      <a:pt x="2747" y="4573"/>
                    </a:cubicBezTo>
                    <a:cubicBezTo>
                      <a:pt x="3029" y="4573"/>
                      <a:pt x="3322" y="4519"/>
                      <a:pt x="3616" y="4400"/>
                    </a:cubicBezTo>
                    <a:cubicBezTo>
                      <a:pt x="4801" y="3914"/>
                      <a:pt x="5379" y="2576"/>
                      <a:pt x="4892" y="1391"/>
                    </a:cubicBezTo>
                    <a:cubicBezTo>
                      <a:pt x="4497" y="464"/>
                      <a:pt x="3639" y="0"/>
                      <a:pt x="2780" y="0"/>
                    </a:cubicBezTo>
                    <a:close/>
                  </a:path>
                </a:pathLst>
              </a:custGeom>
              <a:solidFill>
                <a:srgbClr val="141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7" name="Google Shape;19807;p44"/>
              <p:cNvSpPr/>
              <p:nvPr/>
            </p:nvSpPr>
            <p:spPr>
              <a:xfrm>
                <a:off x="2869754" y="1034821"/>
                <a:ext cx="126478" cy="100342"/>
              </a:xfrm>
              <a:custGeom>
                <a:avLst/>
                <a:gdLst/>
                <a:ahLst/>
                <a:cxnLst/>
                <a:rect l="l" t="t" r="r" b="b"/>
                <a:pathLst>
                  <a:path w="3864" h="3298" extrusionOk="0">
                    <a:moveTo>
                      <a:pt x="1995" y="0"/>
                    </a:moveTo>
                    <a:cubicBezTo>
                      <a:pt x="1371" y="0"/>
                      <a:pt x="748" y="335"/>
                      <a:pt x="460" y="1003"/>
                    </a:cubicBezTo>
                    <a:cubicBezTo>
                      <a:pt x="1" y="2150"/>
                      <a:pt x="888" y="3297"/>
                      <a:pt x="1976" y="3297"/>
                    </a:cubicBezTo>
                    <a:cubicBezTo>
                      <a:pt x="2185" y="3297"/>
                      <a:pt x="2402" y="3255"/>
                      <a:pt x="2618" y="3161"/>
                    </a:cubicBezTo>
                    <a:cubicBezTo>
                      <a:pt x="3469" y="2827"/>
                      <a:pt x="3864" y="1854"/>
                      <a:pt x="3530" y="1003"/>
                    </a:cubicBezTo>
                    <a:cubicBezTo>
                      <a:pt x="3241" y="335"/>
                      <a:pt x="2618" y="0"/>
                      <a:pt x="1995"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31888981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pic>
        <p:nvPicPr>
          <p:cNvPr id="17" name="Picture 16" descr="Icon&#10;&#10;Description automatically generated">
            <a:extLst>
              <a:ext uri="{FF2B5EF4-FFF2-40B4-BE49-F238E27FC236}">
                <a16:creationId xmlns:a16="http://schemas.microsoft.com/office/drawing/2014/main" id="{013F18E4-7F83-448D-B446-084BC1428C7F}"/>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572301" y="1556946"/>
            <a:ext cx="2053555" cy="1834483"/>
          </a:xfrm>
          <a:prstGeom prst="rect">
            <a:avLst/>
          </a:prstGeom>
        </p:spPr>
      </p:pic>
      <p:cxnSp>
        <p:nvCxnSpPr>
          <p:cNvPr id="9" name="Straight Connector 8">
            <a:extLst>
              <a:ext uri="{FF2B5EF4-FFF2-40B4-BE49-F238E27FC236}">
                <a16:creationId xmlns:a16="http://schemas.microsoft.com/office/drawing/2014/main" id="{57311B63-7694-4621-9669-07EB411FA784}"/>
              </a:ext>
            </a:extLst>
          </p:cNvPr>
          <p:cNvCxnSpPr/>
          <p:nvPr/>
        </p:nvCxnSpPr>
        <p:spPr>
          <a:xfrm>
            <a:off x="3289209" y="493381"/>
            <a:ext cx="0" cy="4269393"/>
          </a:xfrm>
          <a:prstGeom prst="line">
            <a:avLst/>
          </a:prstGeom>
          <a:ln w="19050">
            <a:solidFill>
              <a:srgbClr val="EF3E5B"/>
            </a:solidFill>
          </a:ln>
        </p:spPr>
        <p:style>
          <a:lnRef idx="1">
            <a:schemeClr val="accent4"/>
          </a:lnRef>
          <a:fillRef idx="0">
            <a:schemeClr val="accent4"/>
          </a:fillRef>
          <a:effectRef idx="0">
            <a:schemeClr val="accent4"/>
          </a:effectRef>
          <a:fontRef idx="minor">
            <a:schemeClr val="tx1"/>
          </a:fontRef>
        </p:style>
      </p:cxnSp>
      <p:sp>
        <p:nvSpPr>
          <p:cNvPr id="13" name="TextBox 12">
            <a:extLst>
              <a:ext uri="{FF2B5EF4-FFF2-40B4-BE49-F238E27FC236}">
                <a16:creationId xmlns:a16="http://schemas.microsoft.com/office/drawing/2014/main" id="{129AEB9E-FE63-4743-A3CB-87FC2EE76061}"/>
              </a:ext>
            </a:extLst>
          </p:cNvPr>
          <p:cNvSpPr txBox="1"/>
          <p:nvPr/>
        </p:nvSpPr>
        <p:spPr>
          <a:xfrm>
            <a:off x="3787731" y="1496152"/>
            <a:ext cx="3217547" cy="461665"/>
          </a:xfrm>
          <a:prstGeom prst="rect">
            <a:avLst/>
          </a:prstGeom>
          <a:noFill/>
        </p:spPr>
        <p:txBody>
          <a:bodyPr wrap="none" rtlCol="0">
            <a:spAutoFit/>
          </a:bodyPr>
          <a:lstStyle/>
          <a:p>
            <a:pPr marL="285750" indent="-285750">
              <a:buClr>
                <a:schemeClr val="bg1">
                  <a:lumMod val="95000"/>
                </a:schemeClr>
              </a:buClr>
              <a:buFont typeface="Arial" panose="020B0604020202020204" pitchFamily="34" charset="0"/>
              <a:buChar char="•"/>
            </a:pPr>
            <a:r>
              <a:rPr lang="en-US" sz="2400" dirty="0">
                <a:solidFill>
                  <a:schemeClr val="bg1">
                    <a:lumMod val="85000"/>
                  </a:schemeClr>
                </a:solidFill>
                <a:latin typeface="Microsoft JhengHei UI Light" panose="020B0304030504040204" pitchFamily="34" charset="-120"/>
                <a:ea typeface="Microsoft JhengHei UI Light" panose="020B0304030504040204" pitchFamily="34" charset="-120"/>
              </a:rPr>
              <a:t>Check Q&amp;A Section</a:t>
            </a:r>
          </a:p>
        </p:txBody>
      </p:sp>
      <p:sp>
        <p:nvSpPr>
          <p:cNvPr id="23" name="TextBox 22">
            <a:extLst>
              <a:ext uri="{FF2B5EF4-FFF2-40B4-BE49-F238E27FC236}">
                <a16:creationId xmlns:a16="http://schemas.microsoft.com/office/drawing/2014/main" id="{CB132586-C8AB-4802-8D7A-459081D2E3D2}"/>
              </a:ext>
            </a:extLst>
          </p:cNvPr>
          <p:cNvSpPr txBox="1"/>
          <p:nvPr/>
        </p:nvSpPr>
        <p:spPr>
          <a:xfrm>
            <a:off x="3787731" y="2315833"/>
            <a:ext cx="1588897" cy="461665"/>
          </a:xfrm>
          <a:prstGeom prst="rect">
            <a:avLst/>
          </a:prstGeom>
          <a:noFill/>
        </p:spPr>
        <p:txBody>
          <a:bodyPr wrap="none" rtlCol="0">
            <a:spAutoFit/>
          </a:bodyPr>
          <a:lstStyle/>
          <a:p>
            <a:pPr marL="285750" indent="-285750">
              <a:buClr>
                <a:schemeClr val="bg1">
                  <a:lumMod val="95000"/>
                </a:schemeClr>
              </a:buClr>
              <a:buFont typeface="Arial" panose="020B0604020202020204" pitchFamily="34" charset="0"/>
              <a:buChar char="•"/>
            </a:pPr>
            <a:r>
              <a:rPr lang="en-US" sz="2400" dirty="0">
                <a:solidFill>
                  <a:schemeClr val="bg1">
                    <a:lumMod val="85000"/>
                  </a:schemeClr>
                </a:solidFill>
                <a:latin typeface="Microsoft JhengHei UI Light" panose="020B0304030504040204" pitchFamily="34" charset="-120"/>
                <a:ea typeface="Microsoft JhengHei UI Light" panose="020B0304030504040204" pitchFamily="34" charset="-120"/>
              </a:rPr>
              <a:t>Google!</a:t>
            </a:r>
          </a:p>
        </p:txBody>
      </p:sp>
      <p:sp>
        <p:nvSpPr>
          <p:cNvPr id="10" name="TextBox 9">
            <a:extLst>
              <a:ext uri="{FF2B5EF4-FFF2-40B4-BE49-F238E27FC236}">
                <a16:creationId xmlns:a16="http://schemas.microsoft.com/office/drawing/2014/main" id="{AC74B2A9-AF0F-44F7-84C8-0F25F2CBAB72}"/>
              </a:ext>
            </a:extLst>
          </p:cNvPr>
          <p:cNvSpPr txBox="1"/>
          <p:nvPr/>
        </p:nvSpPr>
        <p:spPr>
          <a:xfrm>
            <a:off x="3787730" y="3160596"/>
            <a:ext cx="4685898" cy="461665"/>
          </a:xfrm>
          <a:prstGeom prst="rect">
            <a:avLst/>
          </a:prstGeom>
          <a:noFill/>
        </p:spPr>
        <p:txBody>
          <a:bodyPr wrap="none" rtlCol="0">
            <a:spAutoFit/>
          </a:bodyPr>
          <a:lstStyle/>
          <a:p>
            <a:pPr marL="285750" indent="-285750">
              <a:buClr>
                <a:schemeClr val="bg1">
                  <a:lumMod val="95000"/>
                </a:schemeClr>
              </a:buClr>
              <a:buFont typeface="Arial" panose="020B0604020202020204" pitchFamily="34" charset="0"/>
              <a:buChar char="•"/>
            </a:pPr>
            <a:r>
              <a:rPr lang="en-US" sz="2400" dirty="0">
                <a:solidFill>
                  <a:schemeClr val="bg1">
                    <a:lumMod val="85000"/>
                  </a:schemeClr>
                </a:solidFill>
                <a:latin typeface="Microsoft JhengHei UI Light" panose="020B0304030504040204" pitchFamily="34" charset="-120"/>
                <a:ea typeface="Microsoft JhengHei UI Light" panose="020B0304030504040204" pitchFamily="34" charset="-120"/>
              </a:rPr>
              <a:t>Raise a new Question in Q&amp;A</a:t>
            </a:r>
          </a:p>
        </p:txBody>
      </p:sp>
    </p:spTree>
    <p:extLst>
      <p:ext uri="{BB962C8B-B14F-4D97-AF65-F5344CB8AC3E}">
        <p14:creationId xmlns:p14="http://schemas.microsoft.com/office/powerpoint/2010/main" val="29693880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1+#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3"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783"/>
        <p:cNvGrpSpPr/>
        <p:nvPr/>
      </p:nvGrpSpPr>
      <p:grpSpPr>
        <a:xfrm>
          <a:off x="0" y="0"/>
          <a:ext cx="0" cy="0"/>
          <a:chOff x="0" y="0"/>
          <a:chExt cx="0" cy="0"/>
        </a:xfrm>
      </p:grpSpPr>
      <p:sp>
        <p:nvSpPr>
          <p:cNvPr id="19784" name="Google Shape;19784;p44"/>
          <p:cNvSpPr txBox="1">
            <a:spLocks noGrp="1"/>
          </p:cNvSpPr>
          <p:nvPr>
            <p:ph type="ctrTitle"/>
          </p:nvPr>
        </p:nvSpPr>
        <p:spPr>
          <a:xfrm>
            <a:off x="571692" y="999558"/>
            <a:ext cx="7967094" cy="1119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rgbClr val="65BA2C"/>
                </a:solidFill>
              </a:rPr>
              <a:t>What this course is not about?</a:t>
            </a:r>
            <a:endParaRPr dirty="0">
              <a:solidFill>
                <a:srgbClr val="65BA2C"/>
              </a:solidFill>
            </a:endParaRPr>
          </a:p>
        </p:txBody>
      </p:sp>
      <p:sp>
        <p:nvSpPr>
          <p:cNvPr id="19785" name="Google Shape;19785;p44"/>
          <p:cNvSpPr txBox="1">
            <a:spLocks noGrp="1"/>
          </p:cNvSpPr>
          <p:nvPr>
            <p:ph type="subTitle" idx="1"/>
          </p:nvPr>
        </p:nvSpPr>
        <p:spPr>
          <a:xfrm>
            <a:off x="2856900" y="2750413"/>
            <a:ext cx="3430200" cy="39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600" dirty="0"/>
              <a:t>DOTNETMASTERY</a:t>
            </a:r>
            <a:endParaRPr sz="1600" dirty="0"/>
          </a:p>
        </p:txBody>
      </p:sp>
      <p:cxnSp>
        <p:nvCxnSpPr>
          <p:cNvPr id="19786" name="Google Shape;19786;p44"/>
          <p:cNvCxnSpPr/>
          <p:nvPr/>
        </p:nvCxnSpPr>
        <p:spPr>
          <a:xfrm>
            <a:off x="1488900" y="2529702"/>
            <a:ext cx="6169200" cy="0"/>
          </a:xfrm>
          <a:prstGeom prst="straightConnector1">
            <a:avLst/>
          </a:prstGeom>
          <a:noFill/>
          <a:ln w="19050" cap="flat" cmpd="sng">
            <a:solidFill>
              <a:srgbClr val="C3C3C3"/>
            </a:solidFill>
            <a:prstDash val="solid"/>
            <a:round/>
            <a:headEnd type="none" w="med" len="med"/>
            <a:tailEnd type="none" w="med" len="med"/>
          </a:ln>
        </p:spPr>
      </p:cxnSp>
      <p:grpSp>
        <p:nvGrpSpPr>
          <p:cNvPr id="19787" name="Google Shape;19787;p44"/>
          <p:cNvGrpSpPr/>
          <p:nvPr/>
        </p:nvGrpSpPr>
        <p:grpSpPr>
          <a:xfrm rot="727086">
            <a:off x="440215" y="3281884"/>
            <a:ext cx="10233532" cy="5739700"/>
            <a:chOff x="631945" y="2033412"/>
            <a:chExt cx="10469287" cy="5871929"/>
          </a:xfrm>
        </p:grpSpPr>
        <p:grpSp>
          <p:nvGrpSpPr>
            <p:cNvPr id="19788" name="Google Shape;19788;p44"/>
            <p:cNvGrpSpPr/>
            <p:nvPr/>
          </p:nvGrpSpPr>
          <p:grpSpPr>
            <a:xfrm rot="-369367">
              <a:off x="862079" y="2556147"/>
              <a:ext cx="10009019" cy="4826460"/>
              <a:chOff x="-1565187" y="1087515"/>
              <a:chExt cx="11286493" cy="6271018"/>
            </a:xfrm>
          </p:grpSpPr>
          <p:sp>
            <p:nvSpPr>
              <p:cNvPr id="19789" name="Google Shape;19789;p44"/>
              <p:cNvSpPr/>
              <p:nvPr/>
            </p:nvSpPr>
            <p:spPr>
              <a:xfrm>
                <a:off x="-1565187" y="1087515"/>
                <a:ext cx="11286493" cy="6271018"/>
              </a:xfrm>
              <a:custGeom>
                <a:avLst/>
                <a:gdLst/>
                <a:ahLst/>
                <a:cxnLst/>
                <a:rect l="l" t="t" r="r" b="b"/>
                <a:pathLst>
                  <a:path w="344810" h="206114" extrusionOk="0">
                    <a:moveTo>
                      <a:pt x="91917" y="34621"/>
                    </a:moveTo>
                    <a:cubicBezTo>
                      <a:pt x="82282" y="48603"/>
                      <a:pt x="78482" y="64470"/>
                      <a:pt x="79029" y="80093"/>
                    </a:cubicBezTo>
                    <a:cubicBezTo>
                      <a:pt x="79273" y="87084"/>
                      <a:pt x="80397" y="94105"/>
                      <a:pt x="83832" y="100610"/>
                    </a:cubicBezTo>
                    <a:cubicBezTo>
                      <a:pt x="89790" y="111948"/>
                      <a:pt x="102920" y="122161"/>
                      <a:pt x="117602" y="127936"/>
                    </a:cubicBezTo>
                    <a:cubicBezTo>
                      <a:pt x="132283" y="133680"/>
                      <a:pt x="147116" y="138392"/>
                      <a:pt x="163681" y="139972"/>
                    </a:cubicBezTo>
                    <a:cubicBezTo>
                      <a:pt x="189791" y="142434"/>
                      <a:pt x="220065" y="138240"/>
                      <a:pt x="240431" y="126021"/>
                    </a:cubicBezTo>
                    <a:cubicBezTo>
                      <a:pt x="248698" y="121066"/>
                      <a:pt x="255081" y="114440"/>
                      <a:pt x="258668" y="107115"/>
                    </a:cubicBezTo>
                    <a:cubicBezTo>
                      <a:pt x="262468" y="99303"/>
                      <a:pt x="263045" y="90428"/>
                      <a:pt x="258273" y="82920"/>
                    </a:cubicBezTo>
                    <a:cubicBezTo>
                      <a:pt x="253501" y="75443"/>
                      <a:pt x="242832" y="69759"/>
                      <a:pt x="231464" y="70032"/>
                    </a:cubicBezTo>
                    <a:cubicBezTo>
                      <a:pt x="220065" y="70306"/>
                      <a:pt x="209275" y="77540"/>
                      <a:pt x="209579" y="85807"/>
                    </a:cubicBezTo>
                    <a:cubicBezTo>
                      <a:pt x="204868" y="80093"/>
                      <a:pt x="208941" y="71613"/>
                      <a:pt x="217512" y="69242"/>
                    </a:cubicBezTo>
                    <a:cubicBezTo>
                      <a:pt x="220765" y="68360"/>
                      <a:pt x="224412" y="68239"/>
                      <a:pt x="227482" y="67023"/>
                    </a:cubicBezTo>
                    <a:cubicBezTo>
                      <a:pt x="229944" y="66050"/>
                      <a:pt x="231798" y="64439"/>
                      <a:pt x="234139" y="63284"/>
                    </a:cubicBezTo>
                    <a:cubicBezTo>
                      <a:pt x="242498" y="59272"/>
                      <a:pt x="255720" y="64075"/>
                      <a:pt x="256236" y="71339"/>
                    </a:cubicBezTo>
                    <a:cubicBezTo>
                      <a:pt x="256328" y="72433"/>
                      <a:pt x="256176" y="73619"/>
                      <a:pt x="256905" y="74591"/>
                    </a:cubicBezTo>
                    <a:cubicBezTo>
                      <a:pt x="259367" y="77965"/>
                      <a:pt x="266480" y="74774"/>
                      <a:pt x="271708" y="75351"/>
                    </a:cubicBezTo>
                    <a:cubicBezTo>
                      <a:pt x="277118" y="75929"/>
                      <a:pt x="279519" y="80549"/>
                      <a:pt x="280279" y="84470"/>
                    </a:cubicBezTo>
                    <a:cubicBezTo>
                      <a:pt x="281860" y="92677"/>
                      <a:pt x="280918" y="101157"/>
                      <a:pt x="277574" y="108817"/>
                    </a:cubicBezTo>
                    <a:cubicBezTo>
                      <a:pt x="283927" y="105899"/>
                      <a:pt x="288547" y="100185"/>
                      <a:pt x="290097" y="93346"/>
                    </a:cubicBezTo>
                    <a:cubicBezTo>
                      <a:pt x="291435" y="87266"/>
                      <a:pt x="290432" y="81066"/>
                      <a:pt x="289428" y="74956"/>
                    </a:cubicBezTo>
                    <a:cubicBezTo>
                      <a:pt x="296085" y="81370"/>
                      <a:pt x="298942" y="89789"/>
                      <a:pt x="297058" y="97722"/>
                    </a:cubicBezTo>
                    <a:cubicBezTo>
                      <a:pt x="306298" y="76719"/>
                      <a:pt x="302347" y="53983"/>
                      <a:pt x="296176" y="32463"/>
                    </a:cubicBezTo>
                    <a:cubicBezTo>
                      <a:pt x="295021" y="28542"/>
                      <a:pt x="293866" y="24560"/>
                      <a:pt x="294565" y="20579"/>
                    </a:cubicBezTo>
                    <a:cubicBezTo>
                      <a:pt x="295264" y="16627"/>
                      <a:pt x="298274" y="12615"/>
                      <a:pt x="303380" y="11095"/>
                    </a:cubicBezTo>
                    <a:cubicBezTo>
                      <a:pt x="313168" y="8177"/>
                      <a:pt x="322833" y="15533"/>
                      <a:pt x="327180" y="22493"/>
                    </a:cubicBezTo>
                    <a:cubicBezTo>
                      <a:pt x="332925" y="31642"/>
                      <a:pt x="335782" y="41582"/>
                      <a:pt x="338031" y="51521"/>
                    </a:cubicBezTo>
                    <a:cubicBezTo>
                      <a:pt x="342013" y="69151"/>
                      <a:pt x="344202" y="87175"/>
                      <a:pt x="344536" y="105261"/>
                    </a:cubicBezTo>
                    <a:cubicBezTo>
                      <a:pt x="344809" y="119182"/>
                      <a:pt x="343928" y="133316"/>
                      <a:pt x="338426" y="146659"/>
                    </a:cubicBezTo>
                    <a:cubicBezTo>
                      <a:pt x="332894" y="160003"/>
                      <a:pt x="322347" y="172648"/>
                      <a:pt x="306450" y="180459"/>
                    </a:cubicBezTo>
                    <a:cubicBezTo>
                      <a:pt x="294140" y="186508"/>
                      <a:pt x="279459" y="189365"/>
                      <a:pt x="265142" y="192101"/>
                    </a:cubicBezTo>
                    <a:cubicBezTo>
                      <a:pt x="239184" y="197025"/>
                      <a:pt x="213105" y="202040"/>
                      <a:pt x="186448" y="204077"/>
                    </a:cubicBezTo>
                    <a:cubicBezTo>
                      <a:pt x="159791" y="206113"/>
                      <a:pt x="132283" y="205110"/>
                      <a:pt x="107145" y="198393"/>
                    </a:cubicBezTo>
                    <a:cubicBezTo>
                      <a:pt x="96385" y="195505"/>
                      <a:pt x="83224" y="191888"/>
                      <a:pt x="74531" y="197359"/>
                    </a:cubicBezTo>
                    <a:cubicBezTo>
                      <a:pt x="72008" y="198970"/>
                      <a:pt x="70123" y="201250"/>
                      <a:pt x="66962" y="202010"/>
                    </a:cubicBezTo>
                    <a:cubicBezTo>
                      <a:pt x="63528" y="202830"/>
                      <a:pt x="59941" y="201584"/>
                      <a:pt x="56780" y="200368"/>
                    </a:cubicBezTo>
                    <a:lnTo>
                      <a:pt x="27813" y="189183"/>
                    </a:lnTo>
                    <a:cubicBezTo>
                      <a:pt x="23010" y="187359"/>
                      <a:pt x="17995" y="185353"/>
                      <a:pt x="15198" y="181949"/>
                    </a:cubicBezTo>
                    <a:cubicBezTo>
                      <a:pt x="10548" y="176234"/>
                      <a:pt x="13071" y="167693"/>
                      <a:pt x="5867" y="163650"/>
                    </a:cubicBezTo>
                    <a:cubicBezTo>
                      <a:pt x="7934" y="160672"/>
                      <a:pt x="1" y="161036"/>
                      <a:pt x="4560" y="160884"/>
                    </a:cubicBezTo>
                    <a:cubicBezTo>
                      <a:pt x="7204" y="132495"/>
                      <a:pt x="3131" y="107267"/>
                      <a:pt x="18816" y="73649"/>
                    </a:cubicBezTo>
                    <a:cubicBezTo>
                      <a:pt x="24530" y="61369"/>
                      <a:pt x="34925" y="50488"/>
                      <a:pt x="46688" y="40700"/>
                    </a:cubicBezTo>
                    <a:cubicBezTo>
                      <a:pt x="71370" y="20183"/>
                      <a:pt x="104531" y="2524"/>
                      <a:pt x="142860" y="1"/>
                    </a:cubicBezTo>
                    <a:cubicBezTo>
                      <a:pt x="120854" y="5259"/>
                      <a:pt x="102069" y="19910"/>
                      <a:pt x="91917" y="34621"/>
                    </a:cubicBezTo>
                    <a:close/>
                  </a:path>
                </a:pathLst>
              </a:custGeom>
              <a:solidFill>
                <a:srgbClr val="F1C9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0" name="Google Shape;19790;p44"/>
              <p:cNvSpPr/>
              <p:nvPr/>
            </p:nvSpPr>
            <p:spPr>
              <a:xfrm>
                <a:off x="-158454" y="1585956"/>
                <a:ext cx="5860132" cy="5066006"/>
              </a:xfrm>
              <a:custGeom>
                <a:avLst/>
                <a:gdLst/>
                <a:ahLst/>
                <a:cxnLst/>
                <a:rect l="l" t="t" r="r" b="b"/>
                <a:pathLst>
                  <a:path w="179031" h="166508" extrusionOk="0">
                    <a:moveTo>
                      <a:pt x="26505" y="22767"/>
                    </a:moveTo>
                    <a:cubicBezTo>
                      <a:pt x="28420" y="20670"/>
                      <a:pt x="30913" y="18907"/>
                      <a:pt x="33405" y="17174"/>
                    </a:cubicBezTo>
                    <a:cubicBezTo>
                      <a:pt x="43648" y="10031"/>
                      <a:pt x="51308" y="7144"/>
                      <a:pt x="61551" y="1"/>
                    </a:cubicBezTo>
                    <a:cubicBezTo>
                      <a:pt x="50579" y="9059"/>
                      <a:pt x="43800" y="14925"/>
                      <a:pt x="36749" y="25928"/>
                    </a:cubicBezTo>
                    <a:cubicBezTo>
                      <a:pt x="26505" y="41856"/>
                      <a:pt x="18481" y="60093"/>
                      <a:pt x="22432" y="77479"/>
                    </a:cubicBezTo>
                    <a:cubicBezTo>
                      <a:pt x="22706" y="78634"/>
                      <a:pt x="23040" y="79820"/>
                      <a:pt x="23891" y="80792"/>
                    </a:cubicBezTo>
                    <a:cubicBezTo>
                      <a:pt x="25077" y="82160"/>
                      <a:pt x="27174" y="82981"/>
                      <a:pt x="28207" y="84409"/>
                    </a:cubicBezTo>
                    <a:cubicBezTo>
                      <a:pt x="29180" y="85716"/>
                      <a:pt x="29089" y="87297"/>
                      <a:pt x="29150" y="88786"/>
                    </a:cubicBezTo>
                    <a:cubicBezTo>
                      <a:pt x="29666" y="101097"/>
                      <a:pt x="41855" y="111340"/>
                      <a:pt x="54560" y="119212"/>
                    </a:cubicBezTo>
                    <a:cubicBezTo>
                      <a:pt x="64287" y="125231"/>
                      <a:pt x="74470" y="130459"/>
                      <a:pt x="85017" y="134927"/>
                    </a:cubicBezTo>
                    <a:cubicBezTo>
                      <a:pt x="70792" y="127571"/>
                      <a:pt x="56232" y="119972"/>
                      <a:pt x="46445" y="109334"/>
                    </a:cubicBezTo>
                    <a:cubicBezTo>
                      <a:pt x="58664" y="118088"/>
                      <a:pt x="74318" y="124197"/>
                      <a:pt x="90944" y="126720"/>
                    </a:cubicBezTo>
                    <a:cubicBezTo>
                      <a:pt x="97266" y="127693"/>
                      <a:pt x="104622" y="128574"/>
                      <a:pt x="107966" y="132708"/>
                    </a:cubicBezTo>
                    <a:cubicBezTo>
                      <a:pt x="109030" y="134015"/>
                      <a:pt x="109546" y="135535"/>
                      <a:pt x="110640" y="136842"/>
                    </a:cubicBezTo>
                    <a:cubicBezTo>
                      <a:pt x="114014" y="140763"/>
                      <a:pt x="121522" y="141219"/>
                      <a:pt x="127662" y="140428"/>
                    </a:cubicBezTo>
                    <a:cubicBezTo>
                      <a:pt x="133832" y="139638"/>
                      <a:pt x="140185" y="137997"/>
                      <a:pt x="146203" y="139273"/>
                    </a:cubicBezTo>
                    <a:cubicBezTo>
                      <a:pt x="149395" y="139973"/>
                      <a:pt x="152191" y="141432"/>
                      <a:pt x="155109" y="142678"/>
                    </a:cubicBezTo>
                    <a:cubicBezTo>
                      <a:pt x="162678" y="145778"/>
                      <a:pt x="170824" y="147267"/>
                      <a:pt x="179031" y="147085"/>
                    </a:cubicBezTo>
                    <a:cubicBezTo>
                      <a:pt x="157055" y="150307"/>
                      <a:pt x="136538" y="157632"/>
                      <a:pt x="114683" y="161341"/>
                    </a:cubicBezTo>
                    <a:cubicBezTo>
                      <a:pt x="99364" y="163955"/>
                      <a:pt x="83558" y="164715"/>
                      <a:pt x="67874" y="165505"/>
                    </a:cubicBezTo>
                    <a:cubicBezTo>
                      <a:pt x="57600" y="165991"/>
                      <a:pt x="47235" y="166508"/>
                      <a:pt x="37052" y="165322"/>
                    </a:cubicBezTo>
                    <a:cubicBezTo>
                      <a:pt x="46779" y="163134"/>
                      <a:pt x="55837" y="159304"/>
                      <a:pt x="63375" y="154258"/>
                    </a:cubicBezTo>
                    <a:cubicBezTo>
                      <a:pt x="53649" y="148149"/>
                      <a:pt x="44378" y="141371"/>
                      <a:pt x="35624" y="133924"/>
                    </a:cubicBezTo>
                    <a:cubicBezTo>
                      <a:pt x="21125" y="121522"/>
                      <a:pt x="8389" y="106781"/>
                      <a:pt x="7265" y="90367"/>
                    </a:cubicBezTo>
                    <a:cubicBezTo>
                      <a:pt x="6231" y="88634"/>
                      <a:pt x="6414" y="86446"/>
                      <a:pt x="7751" y="84957"/>
                    </a:cubicBezTo>
                    <a:cubicBezTo>
                      <a:pt x="8481" y="90823"/>
                      <a:pt x="10517" y="96476"/>
                      <a:pt x="13709" y="101461"/>
                    </a:cubicBezTo>
                    <a:cubicBezTo>
                      <a:pt x="16687" y="98209"/>
                      <a:pt x="14377" y="93893"/>
                      <a:pt x="13283" y="90063"/>
                    </a:cubicBezTo>
                    <a:cubicBezTo>
                      <a:pt x="12432" y="87084"/>
                      <a:pt x="12341" y="84014"/>
                      <a:pt x="12280" y="80975"/>
                    </a:cubicBezTo>
                    <a:lnTo>
                      <a:pt x="11733" y="53406"/>
                    </a:lnTo>
                    <a:cubicBezTo>
                      <a:pt x="5836" y="62859"/>
                      <a:pt x="4407" y="73832"/>
                      <a:pt x="7751" y="83923"/>
                    </a:cubicBezTo>
                    <a:cubicBezTo>
                      <a:pt x="3921" y="77753"/>
                      <a:pt x="0" y="70792"/>
                      <a:pt x="2857" y="64318"/>
                    </a:cubicBezTo>
                    <a:cubicBezTo>
                      <a:pt x="3982" y="61734"/>
                      <a:pt x="6201" y="59363"/>
                      <a:pt x="6687" y="56689"/>
                    </a:cubicBezTo>
                    <a:cubicBezTo>
                      <a:pt x="7082" y="54379"/>
                      <a:pt x="6201" y="52038"/>
                      <a:pt x="6383" y="49698"/>
                    </a:cubicBezTo>
                    <a:cubicBezTo>
                      <a:pt x="6687" y="44804"/>
                      <a:pt x="10791" y="37843"/>
                      <a:pt x="14651" y="33801"/>
                    </a:cubicBezTo>
                    <a:cubicBezTo>
                      <a:pt x="16019" y="32403"/>
                      <a:pt x="17873" y="31308"/>
                      <a:pt x="19514" y="30062"/>
                    </a:cubicBezTo>
                    <a:cubicBezTo>
                      <a:pt x="21216" y="28755"/>
                      <a:pt x="26748" y="24713"/>
                      <a:pt x="26505" y="2276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1" name="Google Shape;19791;p44"/>
              <p:cNvSpPr/>
              <p:nvPr/>
            </p:nvSpPr>
            <p:spPr>
              <a:xfrm>
                <a:off x="-1473674" y="3228350"/>
                <a:ext cx="2139134" cy="3539188"/>
              </a:xfrm>
              <a:custGeom>
                <a:avLst/>
                <a:gdLst/>
                <a:ahLst/>
                <a:cxnLst/>
                <a:rect l="l" t="t" r="r" b="b"/>
                <a:pathLst>
                  <a:path w="65352" h="116325" extrusionOk="0">
                    <a:moveTo>
                      <a:pt x="11369" y="33223"/>
                    </a:moveTo>
                    <a:cubicBezTo>
                      <a:pt x="11460" y="29180"/>
                      <a:pt x="12676" y="25229"/>
                      <a:pt x="13861" y="21277"/>
                    </a:cubicBezTo>
                    <a:cubicBezTo>
                      <a:pt x="14895" y="17903"/>
                      <a:pt x="15928" y="14499"/>
                      <a:pt x="17479" y="11216"/>
                    </a:cubicBezTo>
                    <a:cubicBezTo>
                      <a:pt x="19424" y="6839"/>
                      <a:pt x="22403" y="3010"/>
                      <a:pt x="26141" y="0"/>
                    </a:cubicBezTo>
                    <a:cubicBezTo>
                      <a:pt x="19697" y="17721"/>
                      <a:pt x="21035" y="36445"/>
                      <a:pt x="22433" y="54773"/>
                    </a:cubicBezTo>
                    <a:cubicBezTo>
                      <a:pt x="22950" y="61703"/>
                      <a:pt x="23558" y="68816"/>
                      <a:pt x="27631" y="75078"/>
                    </a:cubicBezTo>
                    <a:cubicBezTo>
                      <a:pt x="28299" y="76081"/>
                      <a:pt x="29059" y="77084"/>
                      <a:pt x="29333" y="78208"/>
                    </a:cubicBezTo>
                    <a:cubicBezTo>
                      <a:pt x="29758" y="79910"/>
                      <a:pt x="28968" y="81643"/>
                      <a:pt x="28147" y="83284"/>
                    </a:cubicBezTo>
                    <a:cubicBezTo>
                      <a:pt x="27205" y="85230"/>
                      <a:pt x="26263" y="87175"/>
                      <a:pt x="25321" y="89090"/>
                    </a:cubicBezTo>
                    <a:cubicBezTo>
                      <a:pt x="24804" y="90154"/>
                      <a:pt x="24287" y="91278"/>
                      <a:pt x="24622" y="92373"/>
                    </a:cubicBezTo>
                    <a:cubicBezTo>
                      <a:pt x="25077" y="93862"/>
                      <a:pt x="26962" y="94804"/>
                      <a:pt x="28391" y="95868"/>
                    </a:cubicBezTo>
                    <a:cubicBezTo>
                      <a:pt x="31765" y="98300"/>
                      <a:pt x="33345" y="101917"/>
                      <a:pt x="36901" y="104196"/>
                    </a:cubicBezTo>
                    <a:cubicBezTo>
                      <a:pt x="42768" y="107905"/>
                      <a:pt x="51583" y="106811"/>
                      <a:pt x="58969" y="105230"/>
                    </a:cubicBezTo>
                    <a:cubicBezTo>
                      <a:pt x="54865" y="102342"/>
                      <a:pt x="50184" y="100306"/>
                      <a:pt x="45230" y="99303"/>
                    </a:cubicBezTo>
                    <a:cubicBezTo>
                      <a:pt x="42585" y="98756"/>
                      <a:pt x="39728" y="98391"/>
                      <a:pt x="37692" y="97023"/>
                    </a:cubicBezTo>
                    <a:lnTo>
                      <a:pt x="43254" y="93406"/>
                    </a:lnTo>
                    <a:cubicBezTo>
                      <a:pt x="43862" y="93011"/>
                      <a:pt x="44531" y="92555"/>
                      <a:pt x="44683" y="91917"/>
                    </a:cubicBezTo>
                    <a:cubicBezTo>
                      <a:pt x="44956" y="90944"/>
                      <a:pt x="43832" y="90123"/>
                      <a:pt x="42889" y="89424"/>
                    </a:cubicBezTo>
                    <a:cubicBezTo>
                      <a:pt x="36871" y="85017"/>
                      <a:pt x="33983" y="78786"/>
                      <a:pt x="32008" y="72676"/>
                    </a:cubicBezTo>
                    <a:cubicBezTo>
                      <a:pt x="28786" y="62889"/>
                      <a:pt x="27418" y="52615"/>
                      <a:pt x="27935" y="42372"/>
                    </a:cubicBezTo>
                    <a:cubicBezTo>
                      <a:pt x="27661" y="49606"/>
                      <a:pt x="30154" y="56749"/>
                      <a:pt x="32889" y="63710"/>
                    </a:cubicBezTo>
                    <a:cubicBezTo>
                      <a:pt x="37935" y="76628"/>
                      <a:pt x="44926" y="90306"/>
                      <a:pt x="60215" y="97509"/>
                    </a:cubicBezTo>
                    <a:cubicBezTo>
                      <a:pt x="61340" y="98026"/>
                      <a:pt x="62525" y="98573"/>
                      <a:pt x="63254" y="99424"/>
                    </a:cubicBezTo>
                    <a:cubicBezTo>
                      <a:pt x="64561" y="101005"/>
                      <a:pt x="63619" y="103072"/>
                      <a:pt x="63832" y="104926"/>
                    </a:cubicBezTo>
                    <a:cubicBezTo>
                      <a:pt x="64014" y="106719"/>
                      <a:pt x="65352" y="108452"/>
                      <a:pt x="64926" y="110184"/>
                    </a:cubicBezTo>
                    <a:cubicBezTo>
                      <a:pt x="64470" y="112039"/>
                      <a:pt x="62251" y="113376"/>
                      <a:pt x="59941" y="114136"/>
                    </a:cubicBezTo>
                    <a:cubicBezTo>
                      <a:pt x="53406" y="116324"/>
                      <a:pt x="45868" y="115412"/>
                      <a:pt x="38847" y="114470"/>
                    </a:cubicBezTo>
                    <a:cubicBezTo>
                      <a:pt x="33254" y="113710"/>
                      <a:pt x="27540" y="112950"/>
                      <a:pt x="22494" y="110975"/>
                    </a:cubicBezTo>
                    <a:cubicBezTo>
                      <a:pt x="15746" y="108391"/>
                      <a:pt x="10731" y="103923"/>
                      <a:pt x="5837" y="99576"/>
                    </a:cubicBezTo>
                    <a:cubicBezTo>
                      <a:pt x="4621" y="98513"/>
                      <a:pt x="3375" y="97418"/>
                      <a:pt x="3071" y="96050"/>
                    </a:cubicBezTo>
                    <a:cubicBezTo>
                      <a:pt x="2828" y="94956"/>
                      <a:pt x="3193" y="93862"/>
                      <a:pt x="3405" y="92768"/>
                    </a:cubicBezTo>
                    <a:cubicBezTo>
                      <a:pt x="3922" y="90154"/>
                      <a:pt x="3497" y="87449"/>
                      <a:pt x="3193" y="84835"/>
                    </a:cubicBezTo>
                    <a:cubicBezTo>
                      <a:pt x="2038" y="75442"/>
                      <a:pt x="1" y="62707"/>
                      <a:pt x="4834" y="53740"/>
                    </a:cubicBezTo>
                    <a:cubicBezTo>
                      <a:pt x="6323" y="51035"/>
                      <a:pt x="9758" y="49424"/>
                      <a:pt x="11247" y="46779"/>
                    </a:cubicBezTo>
                    <a:cubicBezTo>
                      <a:pt x="13466" y="42767"/>
                      <a:pt x="11247" y="37417"/>
                      <a:pt x="11369" y="3322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792" name="Google Shape;19792;p44"/>
              <p:cNvGrpSpPr/>
              <p:nvPr/>
            </p:nvGrpSpPr>
            <p:grpSpPr>
              <a:xfrm>
                <a:off x="77300" y="1193696"/>
                <a:ext cx="2052449" cy="1692547"/>
                <a:chOff x="77300" y="1193696"/>
                <a:chExt cx="2052449" cy="1692547"/>
              </a:xfrm>
            </p:grpSpPr>
            <p:sp>
              <p:nvSpPr>
                <p:cNvPr id="19793" name="Google Shape;19793;p44"/>
                <p:cNvSpPr/>
                <p:nvPr/>
              </p:nvSpPr>
              <p:spPr>
                <a:xfrm>
                  <a:off x="1879967" y="1193696"/>
                  <a:ext cx="249782" cy="399237"/>
                </a:xfrm>
                <a:custGeom>
                  <a:avLst/>
                  <a:gdLst/>
                  <a:ahLst/>
                  <a:cxnLst/>
                  <a:rect l="l" t="t" r="r" b="b"/>
                  <a:pathLst>
                    <a:path w="7631" h="13122" extrusionOk="0">
                      <a:moveTo>
                        <a:pt x="4463" y="1"/>
                      </a:moveTo>
                      <a:cubicBezTo>
                        <a:pt x="4142" y="1"/>
                        <a:pt x="3817" y="214"/>
                        <a:pt x="3861" y="523"/>
                      </a:cubicBezTo>
                      <a:cubicBezTo>
                        <a:pt x="3478" y="276"/>
                        <a:pt x="3045" y="154"/>
                        <a:pt x="2614" y="154"/>
                      </a:cubicBezTo>
                      <a:cubicBezTo>
                        <a:pt x="1986" y="154"/>
                        <a:pt x="1364" y="413"/>
                        <a:pt x="913" y="918"/>
                      </a:cubicBezTo>
                      <a:cubicBezTo>
                        <a:pt x="457" y="1465"/>
                        <a:pt x="1" y="3562"/>
                        <a:pt x="1034" y="3866"/>
                      </a:cubicBezTo>
                      <a:cubicBezTo>
                        <a:pt x="1137" y="3900"/>
                        <a:pt x="1229" y="3915"/>
                        <a:pt x="1311" y="3915"/>
                      </a:cubicBezTo>
                      <a:cubicBezTo>
                        <a:pt x="2208" y="3915"/>
                        <a:pt x="2002" y="2095"/>
                        <a:pt x="2281" y="1678"/>
                      </a:cubicBezTo>
                      <a:cubicBezTo>
                        <a:pt x="2474" y="1372"/>
                        <a:pt x="2864" y="1194"/>
                        <a:pt x="3219" y="1194"/>
                      </a:cubicBezTo>
                      <a:cubicBezTo>
                        <a:pt x="3534" y="1194"/>
                        <a:pt x="3822" y="1333"/>
                        <a:pt x="3922" y="1648"/>
                      </a:cubicBezTo>
                      <a:cubicBezTo>
                        <a:pt x="4067" y="1586"/>
                        <a:pt x="4218" y="1555"/>
                        <a:pt x="4368" y="1555"/>
                      </a:cubicBezTo>
                      <a:cubicBezTo>
                        <a:pt x="4660" y="1555"/>
                        <a:pt x="4947" y="1670"/>
                        <a:pt x="5168" y="1891"/>
                      </a:cubicBezTo>
                      <a:cubicBezTo>
                        <a:pt x="5472" y="2225"/>
                        <a:pt x="5715" y="2620"/>
                        <a:pt x="5837" y="3076"/>
                      </a:cubicBezTo>
                      <a:cubicBezTo>
                        <a:pt x="6840" y="6025"/>
                        <a:pt x="6749" y="9246"/>
                        <a:pt x="5563" y="12134"/>
                      </a:cubicBezTo>
                      <a:cubicBezTo>
                        <a:pt x="5492" y="12101"/>
                        <a:pt x="5419" y="12086"/>
                        <a:pt x="5349" y="12086"/>
                      </a:cubicBezTo>
                      <a:cubicBezTo>
                        <a:pt x="5030" y="12086"/>
                        <a:pt x="4754" y="12394"/>
                        <a:pt x="4803" y="12742"/>
                      </a:cubicBezTo>
                      <a:cubicBezTo>
                        <a:pt x="4873" y="12987"/>
                        <a:pt x="5135" y="13121"/>
                        <a:pt x="5403" y="13121"/>
                      </a:cubicBezTo>
                      <a:cubicBezTo>
                        <a:pt x="5599" y="13121"/>
                        <a:pt x="5799" y="13049"/>
                        <a:pt x="5928" y="12894"/>
                      </a:cubicBezTo>
                      <a:cubicBezTo>
                        <a:pt x="6202" y="12529"/>
                        <a:pt x="6232" y="12012"/>
                        <a:pt x="5958" y="11617"/>
                      </a:cubicBezTo>
                      <a:cubicBezTo>
                        <a:pt x="6749" y="11496"/>
                        <a:pt x="7114" y="10553"/>
                        <a:pt x="7235" y="9763"/>
                      </a:cubicBezTo>
                      <a:cubicBezTo>
                        <a:pt x="7630" y="7028"/>
                        <a:pt x="7326" y="4231"/>
                        <a:pt x="6354" y="1648"/>
                      </a:cubicBezTo>
                      <a:cubicBezTo>
                        <a:pt x="6171" y="1222"/>
                        <a:pt x="5898" y="766"/>
                        <a:pt x="5442" y="766"/>
                      </a:cubicBezTo>
                      <a:cubicBezTo>
                        <a:pt x="5442" y="918"/>
                        <a:pt x="5442" y="1070"/>
                        <a:pt x="5442" y="1222"/>
                      </a:cubicBezTo>
                      <a:cubicBezTo>
                        <a:pt x="5381" y="796"/>
                        <a:pt x="5168" y="371"/>
                        <a:pt x="4803" y="97"/>
                      </a:cubicBezTo>
                      <a:cubicBezTo>
                        <a:pt x="4704" y="31"/>
                        <a:pt x="4584" y="1"/>
                        <a:pt x="4463" y="1"/>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4" name="Google Shape;19794;p44"/>
                <p:cNvSpPr/>
                <p:nvPr/>
              </p:nvSpPr>
              <p:spPr>
                <a:xfrm>
                  <a:off x="77300" y="1957224"/>
                  <a:ext cx="845742" cy="269657"/>
                </a:xfrm>
                <a:custGeom>
                  <a:avLst/>
                  <a:gdLst/>
                  <a:ahLst/>
                  <a:cxnLst/>
                  <a:rect l="l" t="t" r="r" b="b"/>
                  <a:pathLst>
                    <a:path w="25838" h="8863" extrusionOk="0">
                      <a:moveTo>
                        <a:pt x="4465" y="0"/>
                      </a:moveTo>
                      <a:cubicBezTo>
                        <a:pt x="4017" y="0"/>
                        <a:pt x="3570" y="40"/>
                        <a:pt x="3132" y="139"/>
                      </a:cubicBezTo>
                      <a:cubicBezTo>
                        <a:pt x="1885" y="412"/>
                        <a:pt x="730" y="1354"/>
                        <a:pt x="791" y="2418"/>
                      </a:cubicBezTo>
                      <a:cubicBezTo>
                        <a:pt x="822" y="2965"/>
                        <a:pt x="1186" y="3452"/>
                        <a:pt x="1156" y="4029"/>
                      </a:cubicBezTo>
                      <a:cubicBezTo>
                        <a:pt x="1095" y="4394"/>
                        <a:pt x="974" y="4759"/>
                        <a:pt x="791" y="5123"/>
                      </a:cubicBezTo>
                      <a:cubicBezTo>
                        <a:pt x="244" y="6461"/>
                        <a:pt x="1" y="7555"/>
                        <a:pt x="548" y="8862"/>
                      </a:cubicBezTo>
                      <a:cubicBezTo>
                        <a:pt x="1642" y="7981"/>
                        <a:pt x="3436" y="6613"/>
                        <a:pt x="3436" y="6613"/>
                      </a:cubicBezTo>
                      <a:cubicBezTo>
                        <a:pt x="3436" y="6613"/>
                        <a:pt x="2615" y="4090"/>
                        <a:pt x="3952" y="3178"/>
                      </a:cubicBezTo>
                      <a:cubicBezTo>
                        <a:pt x="4408" y="2844"/>
                        <a:pt x="4925" y="2661"/>
                        <a:pt x="5472" y="2570"/>
                      </a:cubicBezTo>
                      <a:cubicBezTo>
                        <a:pt x="6213" y="2389"/>
                        <a:pt x="6966" y="2305"/>
                        <a:pt x="7716" y="2305"/>
                      </a:cubicBezTo>
                      <a:cubicBezTo>
                        <a:pt x="8226" y="2305"/>
                        <a:pt x="8736" y="2344"/>
                        <a:pt x="9241" y="2418"/>
                      </a:cubicBezTo>
                      <a:cubicBezTo>
                        <a:pt x="9819" y="2540"/>
                        <a:pt x="10427" y="2631"/>
                        <a:pt x="11004" y="2661"/>
                      </a:cubicBezTo>
                      <a:cubicBezTo>
                        <a:pt x="11794" y="2631"/>
                        <a:pt x="12554" y="2540"/>
                        <a:pt x="13314" y="2418"/>
                      </a:cubicBezTo>
                      <a:cubicBezTo>
                        <a:pt x="13535" y="2404"/>
                        <a:pt x="13756" y="2398"/>
                        <a:pt x="13977" y="2398"/>
                      </a:cubicBezTo>
                      <a:cubicBezTo>
                        <a:pt x="15221" y="2398"/>
                        <a:pt x="16469" y="2613"/>
                        <a:pt x="17630" y="3026"/>
                      </a:cubicBezTo>
                      <a:cubicBezTo>
                        <a:pt x="20609" y="3938"/>
                        <a:pt x="23406" y="5427"/>
                        <a:pt x="25837" y="7373"/>
                      </a:cubicBezTo>
                      <a:cubicBezTo>
                        <a:pt x="24044" y="5579"/>
                        <a:pt x="22159" y="3756"/>
                        <a:pt x="19637" y="2753"/>
                      </a:cubicBezTo>
                      <a:cubicBezTo>
                        <a:pt x="18056" y="2084"/>
                        <a:pt x="16293" y="1810"/>
                        <a:pt x="14560" y="1506"/>
                      </a:cubicBezTo>
                      <a:lnTo>
                        <a:pt x="6840" y="260"/>
                      </a:lnTo>
                      <a:cubicBezTo>
                        <a:pt x="6063" y="124"/>
                        <a:pt x="5261" y="0"/>
                        <a:pt x="4465" y="0"/>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5" name="Google Shape;19795;p44"/>
                <p:cNvSpPr/>
                <p:nvPr/>
              </p:nvSpPr>
              <p:spPr>
                <a:xfrm>
                  <a:off x="1088066" y="2303574"/>
                  <a:ext cx="322415" cy="582669"/>
                </a:xfrm>
                <a:custGeom>
                  <a:avLst/>
                  <a:gdLst/>
                  <a:ahLst/>
                  <a:cxnLst/>
                  <a:rect l="l" t="t" r="r" b="b"/>
                  <a:pathLst>
                    <a:path w="9850" h="19151" extrusionOk="0">
                      <a:moveTo>
                        <a:pt x="366" y="1"/>
                      </a:moveTo>
                      <a:lnTo>
                        <a:pt x="366" y="1"/>
                      </a:lnTo>
                      <a:cubicBezTo>
                        <a:pt x="383" y="13"/>
                        <a:pt x="401" y="25"/>
                        <a:pt x="419" y="37"/>
                      </a:cubicBezTo>
                      <a:lnTo>
                        <a:pt x="419" y="37"/>
                      </a:lnTo>
                      <a:cubicBezTo>
                        <a:pt x="401" y="25"/>
                        <a:pt x="384" y="13"/>
                        <a:pt x="366" y="1"/>
                      </a:cubicBezTo>
                      <a:close/>
                      <a:moveTo>
                        <a:pt x="419" y="37"/>
                      </a:moveTo>
                      <a:lnTo>
                        <a:pt x="419" y="37"/>
                      </a:lnTo>
                      <a:cubicBezTo>
                        <a:pt x="1850" y="1020"/>
                        <a:pt x="2874" y="2872"/>
                        <a:pt x="4196" y="3983"/>
                      </a:cubicBezTo>
                      <a:cubicBezTo>
                        <a:pt x="5563" y="5107"/>
                        <a:pt x="6566" y="6597"/>
                        <a:pt x="7114" y="8268"/>
                      </a:cubicBezTo>
                      <a:cubicBezTo>
                        <a:pt x="7296" y="8633"/>
                        <a:pt x="7326" y="9028"/>
                        <a:pt x="7205" y="9424"/>
                      </a:cubicBezTo>
                      <a:cubicBezTo>
                        <a:pt x="7048" y="9714"/>
                        <a:pt x="6760" y="9890"/>
                        <a:pt x="6450" y="9890"/>
                      </a:cubicBezTo>
                      <a:cubicBezTo>
                        <a:pt x="6338" y="9890"/>
                        <a:pt x="6223" y="9867"/>
                        <a:pt x="6110" y="9819"/>
                      </a:cubicBezTo>
                      <a:lnTo>
                        <a:pt x="6110" y="9819"/>
                      </a:lnTo>
                      <a:cubicBezTo>
                        <a:pt x="7965" y="10943"/>
                        <a:pt x="7873" y="13740"/>
                        <a:pt x="5958" y="14925"/>
                      </a:cubicBezTo>
                      <a:cubicBezTo>
                        <a:pt x="5209" y="15396"/>
                        <a:pt x="4199" y="15537"/>
                        <a:pt x="3182" y="15537"/>
                      </a:cubicBezTo>
                      <a:cubicBezTo>
                        <a:pt x="2425" y="15537"/>
                        <a:pt x="1665" y="15459"/>
                        <a:pt x="1004" y="15381"/>
                      </a:cubicBezTo>
                      <a:cubicBezTo>
                        <a:pt x="518" y="16901"/>
                        <a:pt x="274" y="17965"/>
                        <a:pt x="1" y="19150"/>
                      </a:cubicBezTo>
                      <a:cubicBezTo>
                        <a:pt x="2767" y="18998"/>
                        <a:pt x="5381" y="17843"/>
                        <a:pt x="7326" y="15867"/>
                      </a:cubicBezTo>
                      <a:cubicBezTo>
                        <a:pt x="7630" y="15442"/>
                        <a:pt x="8025" y="15138"/>
                        <a:pt x="8481" y="14895"/>
                      </a:cubicBezTo>
                      <a:cubicBezTo>
                        <a:pt x="8755" y="14834"/>
                        <a:pt x="9028" y="14743"/>
                        <a:pt x="9302" y="14621"/>
                      </a:cubicBezTo>
                      <a:cubicBezTo>
                        <a:pt x="9667" y="14378"/>
                        <a:pt x="9849" y="13952"/>
                        <a:pt x="9849" y="13527"/>
                      </a:cubicBezTo>
                      <a:cubicBezTo>
                        <a:pt x="9819" y="12311"/>
                        <a:pt x="9120" y="11247"/>
                        <a:pt x="8025" y="10791"/>
                      </a:cubicBezTo>
                      <a:cubicBezTo>
                        <a:pt x="8664" y="9971"/>
                        <a:pt x="8481" y="8876"/>
                        <a:pt x="8117" y="7995"/>
                      </a:cubicBezTo>
                      <a:cubicBezTo>
                        <a:pt x="6817" y="4640"/>
                        <a:pt x="3593" y="2186"/>
                        <a:pt x="419" y="37"/>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6" name="Google Shape;19796;p44"/>
                <p:cNvSpPr/>
                <p:nvPr/>
              </p:nvSpPr>
              <p:spPr>
                <a:xfrm>
                  <a:off x="1057235" y="2223132"/>
                  <a:ext cx="149293" cy="96691"/>
                </a:xfrm>
                <a:custGeom>
                  <a:avLst/>
                  <a:gdLst/>
                  <a:ahLst/>
                  <a:cxnLst/>
                  <a:rect l="l" t="t" r="r" b="b"/>
                  <a:pathLst>
                    <a:path w="4561" h="3178" extrusionOk="0">
                      <a:moveTo>
                        <a:pt x="1" y="0"/>
                      </a:moveTo>
                      <a:lnTo>
                        <a:pt x="1" y="0"/>
                      </a:lnTo>
                      <a:cubicBezTo>
                        <a:pt x="365" y="639"/>
                        <a:pt x="821" y="1186"/>
                        <a:pt x="1368" y="1703"/>
                      </a:cubicBezTo>
                      <a:cubicBezTo>
                        <a:pt x="1460" y="1794"/>
                        <a:pt x="1551" y="1885"/>
                        <a:pt x="1703" y="1946"/>
                      </a:cubicBezTo>
                      <a:cubicBezTo>
                        <a:pt x="1794" y="1976"/>
                        <a:pt x="1916" y="1976"/>
                        <a:pt x="2007" y="2007"/>
                      </a:cubicBezTo>
                      <a:cubicBezTo>
                        <a:pt x="2098" y="2037"/>
                        <a:pt x="2220" y="2098"/>
                        <a:pt x="2311" y="2159"/>
                      </a:cubicBezTo>
                      <a:cubicBezTo>
                        <a:pt x="2537" y="2300"/>
                        <a:pt x="3736" y="3177"/>
                        <a:pt x="4147" y="3177"/>
                      </a:cubicBezTo>
                      <a:cubicBezTo>
                        <a:pt x="4178" y="3177"/>
                        <a:pt x="4204" y="3172"/>
                        <a:pt x="4226" y="3162"/>
                      </a:cubicBezTo>
                      <a:cubicBezTo>
                        <a:pt x="4560" y="3040"/>
                        <a:pt x="4165" y="2584"/>
                        <a:pt x="4074" y="2402"/>
                      </a:cubicBezTo>
                      <a:cubicBezTo>
                        <a:pt x="3314" y="1307"/>
                        <a:pt x="2189" y="517"/>
                        <a:pt x="882" y="244"/>
                      </a:cubicBezTo>
                      <a:lnTo>
                        <a:pt x="1" y="0"/>
                      </a:ln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797" name="Google Shape;19797;p44"/>
              <p:cNvSpPr/>
              <p:nvPr/>
            </p:nvSpPr>
            <p:spPr>
              <a:xfrm>
                <a:off x="4510375" y="3618603"/>
                <a:ext cx="3459367" cy="1960557"/>
              </a:xfrm>
              <a:custGeom>
                <a:avLst/>
                <a:gdLst/>
                <a:ahLst/>
                <a:cxnLst/>
                <a:rect l="l" t="t" r="r" b="b"/>
                <a:pathLst>
                  <a:path w="105686" h="64439" extrusionOk="0">
                    <a:moveTo>
                      <a:pt x="78026" y="15988"/>
                    </a:moveTo>
                    <a:cubicBezTo>
                      <a:pt x="79303" y="10608"/>
                      <a:pt x="79485" y="4742"/>
                      <a:pt x="75837" y="0"/>
                    </a:cubicBezTo>
                    <a:cubicBezTo>
                      <a:pt x="78907" y="912"/>
                      <a:pt x="81886" y="2098"/>
                      <a:pt x="84743" y="3587"/>
                    </a:cubicBezTo>
                    <a:cubicBezTo>
                      <a:pt x="86142" y="4317"/>
                      <a:pt x="87570" y="5168"/>
                      <a:pt x="88208" y="6383"/>
                    </a:cubicBezTo>
                    <a:cubicBezTo>
                      <a:pt x="89151" y="8177"/>
                      <a:pt x="88117" y="10183"/>
                      <a:pt x="86689" y="11794"/>
                    </a:cubicBezTo>
                    <a:cubicBezTo>
                      <a:pt x="85291" y="13405"/>
                      <a:pt x="83497" y="14864"/>
                      <a:pt x="82676" y="16688"/>
                    </a:cubicBezTo>
                    <a:cubicBezTo>
                      <a:pt x="82190" y="17751"/>
                      <a:pt x="82129" y="18998"/>
                      <a:pt x="82889" y="20001"/>
                    </a:cubicBezTo>
                    <a:cubicBezTo>
                      <a:pt x="83558" y="20913"/>
                      <a:pt x="84865" y="21520"/>
                      <a:pt x="85442" y="22463"/>
                    </a:cubicBezTo>
                    <a:cubicBezTo>
                      <a:pt x="86446" y="24134"/>
                      <a:pt x="84804" y="26019"/>
                      <a:pt x="82889" y="27174"/>
                    </a:cubicBezTo>
                    <a:cubicBezTo>
                      <a:pt x="81005" y="28299"/>
                      <a:pt x="78664" y="29150"/>
                      <a:pt x="77479" y="30730"/>
                    </a:cubicBezTo>
                    <a:cubicBezTo>
                      <a:pt x="77205" y="31095"/>
                      <a:pt x="77023" y="31551"/>
                      <a:pt x="77357" y="31885"/>
                    </a:cubicBezTo>
                    <a:cubicBezTo>
                      <a:pt x="77692" y="32220"/>
                      <a:pt x="78178" y="32159"/>
                      <a:pt x="78603" y="32159"/>
                    </a:cubicBezTo>
                    <a:cubicBezTo>
                      <a:pt x="80427" y="32098"/>
                      <a:pt x="82190" y="31855"/>
                      <a:pt x="83923" y="31399"/>
                    </a:cubicBezTo>
                    <a:lnTo>
                      <a:pt x="81765" y="33588"/>
                    </a:lnTo>
                    <a:cubicBezTo>
                      <a:pt x="90063" y="31460"/>
                      <a:pt x="98087" y="28420"/>
                      <a:pt x="105686" y="24469"/>
                    </a:cubicBezTo>
                    <a:cubicBezTo>
                      <a:pt x="98209" y="31338"/>
                      <a:pt x="90519" y="38086"/>
                      <a:pt x="82676" y="44712"/>
                    </a:cubicBezTo>
                    <a:cubicBezTo>
                      <a:pt x="81886" y="45472"/>
                      <a:pt x="80974" y="46050"/>
                      <a:pt x="79971" y="46445"/>
                    </a:cubicBezTo>
                    <a:cubicBezTo>
                      <a:pt x="78543" y="46931"/>
                      <a:pt x="76871" y="46840"/>
                      <a:pt x="75321" y="46870"/>
                    </a:cubicBezTo>
                    <a:cubicBezTo>
                      <a:pt x="70123" y="46992"/>
                      <a:pt x="65077" y="49150"/>
                      <a:pt x="62281" y="52372"/>
                    </a:cubicBezTo>
                    <a:cubicBezTo>
                      <a:pt x="61278" y="53557"/>
                      <a:pt x="60488" y="54895"/>
                      <a:pt x="58998" y="55776"/>
                    </a:cubicBezTo>
                    <a:cubicBezTo>
                      <a:pt x="57874" y="56445"/>
                      <a:pt x="56445" y="56749"/>
                      <a:pt x="55047" y="57053"/>
                    </a:cubicBezTo>
                    <a:lnTo>
                      <a:pt x="19788" y="64439"/>
                    </a:lnTo>
                    <a:cubicBezTo>
                      <a:pt x="31916" y="61825"/>
                      <a:pt x="43709" y="57904"/>
                      <a:pt x="55016" y="52767"/>
                    </a:cubicBezTo>
                    <a:lnTo>
                      <a:pt x="40670" y="54196"/>
                    </a:lnTo>
                    <a:cubicBezTo>
                      <a:pt x="38390" y="54348"/>
                      <a:pt x="36110" y="54712"/>
                      <a:pt x="33891" y="55229"/>
                    </a:cubicBezTo>
                    <a:cubicBezTo>
                      <a:pt x="31976" y="55746"/>
                      <a:pt x="30213" y="56536"/>
                      <a:pt x="28390" y="57174"/>
                    </a:cubicBezTo>
                    <a:cubicBezTo>
                      <a:pt x="19666" y="60336"/>
                      <a:pt x="9696" y="60761"/>
                      <a:pt x="0" y="61096"/>
                    </a:cubicBezTo>
                    <a:cubicBezTo>
                      <a:pt x="7356" y="60822"/>
                      <a:pt x="15928" y="58026"/>
                      <a:pt x="22858" y="56323"/>
                    </a:cubicBezTo>
                    <a:cubicBezTo>
                      <a:pt x="30183" y="54500"/>
                      <a:pt x="37265" y="52311"/>
                      <a:pt x="44499" y="50335"/>
                    </a:cubicBezTo>
                    <a:cubicBezTo>
                      <a:pt x="56171" y="47174"/>
                      <a:pt x="65229" y="39454"/>
                      <a:pt x="70913" y="31429"/>
                    </a:cubicBezTo>
                    <a:cubicBezTo>
                      <a:pt x="74257" y="26779"/>
                      <a:pt x="76658" y="21551"/>
                      <a:pt x="78026" y="1598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798" name="Google Shape;19798;p44"/>
            <p:cNvGrpSpPr/>
            <p:nvPr/>
          </p:nvGrpSpPr>
          <p:grpSpPr>
            <a:xfrm rot="-254958">
              <a:off x="4001620" y="2473396"/>
              <a:ext cx="980024" cy="535772"/>
              <a:chOff x="2447046" y="857325"/>
              <a:chExt cx="979976" cy="535745"/>
            </a:xfrm>
          </p:grpSpPr>
          <p:sp>
            <p:nvSpPr>
              <p:cNvPr id="19799" name="Google Shape;19799;p44"/>
              <p:cNvSpPr/>
              <p:nvPr/>
            </p:nvSpPr>
            <p:spPr>
              <a:xfrm>
                <a:off x="2447046" y="952979"/>
                <a:ext cx="357210" cy="197458"/>
              </a:xfrm>
              <a:custGeom>
                <a:avLst/>
                <a:gdLst/>
                <a:ahLst/>
                <a:cxnLst/>
                <a:rect l="l" t="t" r="r" b="b"/>
                <a:pathLst>
                  <a:path w="10913" h="6490" extrusionOk="0">
                    <a:moveTo>
                      <a:pt x="7615" y="0"/>
                    </a:moveTo>
                    <a:cubicBezTo>
                      <a:pt x="7539" y="0"/>
                      <a:pt x="7463" y="15"/>
                      <a:pt x="7387" y="46"/>
                    </a:cubicBezTo>
                    <a:cubicBezTo>
                      <a:pt x="4438" y="593"/>
                      <a:pt x="1915" y="2569"/>
                      <a:pt x="152" y="5000"/>
                    </a:cubicBezTo>
                    <a:cubicBezTo>
                      <a:pt x="92" y="5091"/>
                      <a:pt x="31" y="5183"/>
                      <a:pt x="0" y="5304"/>
                    </a:cubicBezTo>
                    <a:cubicBezTo>
                      <a:pt x="0" y="5426"/>
                      <a:pt x="0" y="5547"/>
                      <a:pt x="61" y="5669"/>
                    </a:cubicBezTo>
                    <a:cubicBezTo>
                      <a:pt x="183" y="5942"/>
                      <a:pt x="335" y="6216"/>
                      <a:pt x="517" y="6490"/>
                    </a:cubicBezTo>
                    <a:cubicBezTo>
                      <a:pt x="1216" y="5395"/>
                      <a:pt x="2250" y="4575"/>
                      <a:pt x="3496" y="4210"/>
                    </a:cubicBezTo>
                    <a:cubicBezTo>
                      <a:pt x="3946" y="4048"/>
                      <a:pt x="4418" y="3960"/>
                      <a:pt x="4892" y="3960"/>
                    </a:cubicBezTo>
                    <a:cubicBezTo>
                      <a:pt x="5218" y="3960"/>
                      <a:pt x="5545" y="4002"/>
                      <a:pt x="5867" y="4088"/>
                    </a:cubicBezTo>
                    <a:cubicBezTo>
                      <a:pt x="6657" y="4271"/>
                      <a:pt x="7326" y="4848"/>
                      <a:pt x="7630" y="5608"/>
                    </a:cubicBezTo>
                    <a:cubicBezTo>
                      <a:pt x="8207" y="5061"/>
                      <a:pt x="8785" y="4514"/>
                      <a:pt x="9302" y="3967"/>
                    </a:cubicBezTo>
                    <a:cubicBezTo>
                      <a:pt x="9545" y="3693"/>
                      <a:pt x="9788" y="3420"/>
                      <a:pt x="10061" y="3146"/>
                    </a:cubicBezTo>
                    <a:cubicBezTo>
                      <a:pt x="10305" y="2903"/>
                      <a:pt x="10761" y="2569"/>
                      <a:pt x="10821" y="2295"/>
                    </a:cubicBezTo>
                    <a:cubicBezTo>
                      <a:pt x="10913" y="1869"/>
                      <a:pt x="9879" y="1717"/>
                      <a:pt x="9545" y="1535"/>
                    </a:cubicBezTo>
                    <a:cubicBezTo>
                      <a:pt x="9028" y="1201"/>
                      <a:pt x="8542" y="806"/>
                      <a:pt x="8177" y="319"/>
                    </a:cubicBezTo>
                    <a:cubicBezTo>
                      <a:pt x="8086" y="198"/>
                      <a:pt x="7964" y="107"/>
                      <a:pt x="7843" y="46"/>
                    </a:cubicBezTo>
                    <a:cubicBezTo>
                      <a:pt x="7767" y="15"/>
                      <a:pt x="7691" y="0"/>
                      <a:pt x="7615" y="0"/>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0" name="Google Shape;19800;p44"/>
              <p:cNvSpPr/>
              <p:nvPr/>
            </p:nvSpPr>
            <p:spPr>
              <a:xfrm>
                <a:off x="2552502" y="1212377"/>
                <a:ext cx="346277" cy="180694"/>
              </a:xfrm>
              <a:custGeom>
                <a:avLst/>
                <a:gdLst/>
                <a:ahLst/>
                <a:cxnLst/>
                <a:rect l="l" t="t" r="r" b="b"/>
                <a:pathLst>
                  <a:path w="10579" h="5939" extrusionOk="0">
                    <a:moveTo>
                      <a:pt x="7964" y="0"/>
                    </a:moveTo>
                    <a:cubicBezTo>
                      <a:pt x="7204" y="0"/>
                      <a:pt x="6414" y="0"/>
                      <a:pt x="5624" y="30"/>
                    </a:cubicBezTo>
                    <a:cubicBezTo>
                      <a:pt x="5958" y="790"/>
                      <a:pt x="5897" y="1641"/>
                      <a:pt x="5472" y="2341"/>
                    </a:cubicBezTo>
                    <a:cubicBezTo>
                      <a:pt x="5046" y="3040"/>
                      <a:pt x="4438" y="3587"/>
                      <a:pt x="3709" y="3952"/>
                    </a:cubicBezTo>
                    <a:cubicBezTo>
                      <a:pt x="2922" y="4366"/>
                      <a:pt x="2065" y="4582"/>
                      <a:pt x="1204" y="4582"/>
                    </a:cubicBezTo>
                    <a:cubicBezTo>
                      <a:pt x="801" y="4582"/>
                      <a:pt x="398" y="4535"/>
                      <a:pt x="0" y="4438"/>
                    </a:cubicBezTo>
                    <a:lnTo>
                      <a:pt x="0" y="4438"/>
                    </a:lnTo>
                    <a:cubicBezTo>
                      <a:pt x="31" y="4772"/>
                      <a:pt x="122" y="5076"/>
                      <a:pt x="274" y="5350"/>
                    </a:cubicBezTo>
                    <a:cubicBezTo>
                      <a:pt x="304" y="5471"/>
                      <a:pt x="365" y="5562"/>
                      <a:pt x="456" y="5654"/>
                    </a:cubicBezTo>
                    <a:cubicBezTo>
                      <a:pt x="578" y="5684"/>
                      <a:pt x="669" y="5745"/>
                      <a:pt x="791" y="5745"/>
                    </a:cubicBezTo>
                    <a:cubicBezTo>
                      <a:pt x="1559" y="5872"/>
                      <a:pt x="2344" y="5938"/>
                      <a:pt x="3128" y="5938"/>
                    </a:cubicBezTo>
                    <a:cubicBezTo>
                      <a:pt x="5353" y="5938"/>
                      <a:pt x="7572" y="5400"/>
                      <a:pt x="9393" y="4164"/>
                    </a:cubicBezTo>
                    <a:cubicBezTo>
                      <a:pt x="9545" y="4073"/>
                      <a:pt x="9636" y="3952"/>
                      <a:pt x="9727" y="3830"/>
                    </a:cubicBezTo>
                    <a:cubicBezTo>
                      <a:pt x="9757" y="3678"/>
                      <a:pt x="9788" y="3526"/>
                      <a:pt x="9757" y="3404"/>
                    </a:cubicBezTo>
                    <a:cubicBezTo>
                      <a:pt x="9666" y="2766"/>
                      <a:pt x="9697" y="2158"/>
                      <a:pt x="9849" y="1550"/>
                    </a:cubicBezTo>
                    <a:cubicBezTo>
                      <a:pt x="9940" y="1186"/>
                      <a:pt x="10578" y="334"/>
                      <a:pt x="10213" y="122"/>
                    </a:cubicBezTo>
                    <a:cubicBezTo>
                      <a:pt x="10078" y="37"/>
                      <a:pt x="9821" y="18"/>
                      <a:pt x="9573" y="18"/>
                    </a:cubicBezTo>
                    <a:cubicBezTo>
                      <a:pt x="9374" y="18"/>
                      <a:pt x="9180" y="30"/>
                      <a:pt x="9058" y="30"/>
                    </a:cubicBezTo>
                    <a:cubicBezTo>
                      <a:pt x="8694" y="30"/>
                      <a:pt x="8329" y="0"/>
                      <a:pt x="7964" y="0"/>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1" name="Google Shape;19801;p44"/>
              <p:cNvSpPr/>
              <p:nvPr/>
            </p:nvSpPr>
            <p:spPr>
              <a:xfrm>
                <a:off x="2631087" y="857325"/>
                <a:ext cx="794974" cy="389288"/>
              </a:xfrm>
              <a:custGeom>
                <a:avLst/>
                <a:gdLst/>
                <a:ahLst/>
                <a:cxnLst/>
                <a:rect l="l" t="t" r="r" b="b"/>
                <a:pathLst>
                  <a:path w="24287" h="12795" extrusionOk="0">
                    <a:moveTo>
                      <a:pt x="16571" y="0"/>
                    </a:moveTo>
                    <a:cubicBezTo>
                      <a:pt x="14872" y="0"/>
                      <a:pt x="13096" y="183"/>
                      <a:pt x="11490" y="697"/>
                    </a:cubicBezTo>
                    <a:cubicBezTo>
                      <a:pt x="7812" y="1913"/>
                      <a:pt x="4195" y="5196"/>
                      <a:pt x="1247" y="7992"/>
                    </a:cubicBezTo>
                    <a:lnTo>
                      <a:pt x="1" y="9178"/>
                    </a:lnTo>
                    <a:lnTo>
                      <a:pt x="761" y="11001"/>
                    </a:lnTo>
                    <a:lnTo>
                      <a:pt x="1520" y="12795"/>
                    </a:lnTo>
                    <a:lnTo>
                      <a:pt x="3223" y="12764"/>
                    </a:lnTo>
                    <a:cubicBezTo>
                      <a:pt x="7296" y="12643"/>
                      <a:pt x="12189" y="12430"/>
                      <a:pt x="15624" y="10606"/>
                    </a:cubicBezTo>
                    <a:cubicBezTo>
                      <a:pt x="18451" y="9147"/>
                      <a:pt x="20883" y="6412"/>
                      <a:pt x="22433" y="4284"/>
                    </a:cubicBezTo>
                    <a:cubicBezTo>
                      <a:pt x="23618" y="2643"/>
                      <a:pt x="24287" y="1336"/>
                      <a:pt x="24165" y="1244"/>
                    </a:cubicBezTo>
                    <a:cubicBezTo>
                      <a:pt x="24104" y="1092"/>
                      <a:pt x="22737" y="637"/>
                      <a:pt x="20761" y="333"/>
                    </a:cubicBezTo>
                    <a:cubicBezTo>
                      <a:pt x="19542" y="146"/>
                      <a:pt x="18087" y="0"/>
                      <a:pt x="16571"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2" name="Google Shape;19802;p44"/>
              <p:cNvSpPr/>
              <p:nvPr/>
            </p:nvSpPr>
            <p:spPr>
              <a:xfrm>
                <a:off x="2631087" y="1100476"/>
                <a:ext cx="105497" cy="146131"/>
              </a:xfrm>
              <a:custGeom>
                <a:avLst/>
                <a:gdLst/>
                <a:ahLst/>
                <a:cxnLst/>
                <a:rect l="l" t="t" r="r" b="b"/>
                <a:pathLst>
                  <a:path w="3223" h="4803" extrusionOk="0">
                    <a:moveTo>
                      <a:pt x="1247" y="0"/>
                    </a:moveTo>
                    <a:lnTo>
                      <a:pt x="1" y="1186"/>
                    </a:lnTo>
                    <a:lnTo>
                      <a:pt x="761" y="3009"/>
                    </a:lnTo>
                    <a:lnTo>
                      <a:pt x="1520" y="4803"/>
                    </a:lnTo>
                    <a:lnTo>
                      <a:pt x="3223" y="4772"/>
                    </a:lnTo>
                    <a:lnTo>
                      <a:pt x="1247" y="0"/>
                    </a:ln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3" name="Google Shape;19803;p44"/>
              <p:cNvSpPr/>
              <p:nvPr/>
            </p:nvSpPr>
            <p:spPr>
              <a:xfrm>
                <a:off x="3311575" y="867462"/>
                <a:ext cx="115448" cy="121183"/>
              </a:xfrm>
              <a:custGeom>
                <a:avLst/>
                <a:gdLst/>
                <a:ahLst/>
                <a:cxnLst/>
                <a:rect l="l" t="t" r="r" b="b"/>
                <a:pathLst>
                  <a:path w="3527" h="3983" extrusionOk="0">
                    <a:moveTo>
                      <a:pt x="0" y="1"/>
                    </a:moveTo>
                    <a:lnTo>
                      <a:pt x="1672" y="3983"/>
                    </a:lnTo>
                    <a:cubicBezTo>
                      <a:pt x="2858" y="2311"/>
                      <a:pt x="3526" y="1034"/>
                      <a:pt x="3405" y="913"/>
                    </a:cubicBezTo>
                    <a:cubicBezTo>
                      <a:pt x="3344" y="761"/>
                      <a:pt x="1976" y="305"/>
                      <a:pt x="0" y="1"/>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4" name="Google Shape;19804;p44"/>
              <p:cNvSpPr/>
              <p:nvPr/>
            </p:nvSpPr>
            <p:spPr>
              <a:xfrm>
                <a:off x="3045055" y="912059"/>
                <a:ext cx="218817" cy="174061"/>
              </a:xfrm>
              <a:custGeom>
                <a:avLst/>
                <a:gdLst/>
                <a:ahLst/>
                <a:cxnLst/>
                <a:rect l="l" t="t" r="r" b="b"/>
                <a:pathLst>
                  <a:path w="6685" h="5721" extrusionOk="0">
                    <a:moveTo>
                      <a:pt x="3447" y="0"/>
                    </a:moveTo>
                    <a:cubicBezTo>
                      <a:pt x="2376" y="0"/>
                      <a:pt x="1304" y="585"/>
                      <a:pt x="818" y="1755"/>
                    </a:cubicBezTo>
                    <a:cubicBezTo>
                      <a:pt x="0" y="3748"/>
                      <a:pt x="1524" y="5720"/>
                      <a:pt x="3439" y="5720"/>
                    </a:cubicBezTo>
                    <a:cubicBezTo>
                      <a:pt x="3802" y="5720"/>
                      <a:pt x="4179" y="5649"/>
                      <a:pt x="4557" y="5494"/>
                    </a:cubicBezTo>
                    <a:cubicBezTo>
                      <a:pt x="5985" y="4886"/>
                      <a:pt x="6684" y="3214"/>
                      <a:pt x="6076" y="1755"/>
                    </a:cubicBezTo>
                    <a:cubicBezTo>
                      <a:pt x="5590" y="585"/>
                      <a:pt x="4519" y="0"/>
                      <a:pt x="3447" y="0"/>
                    </a:cubicBezTo>
                    <a:close/>
                  </a:path>
                </a:pathLst>
              </a:custGeom>
              <a:solidFill>
                <a:srgbClr val="141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5" name="Google Shape;19805;p44"/>
              <p:cNvSpPr/>
              <p:nvPr/>
            </p:nvSpPr>
            <p:spPr>
              <a:xfrm>
                <a:off x="3090714" y="936794"/>
                <a:ext cx="134334" cy="124864"/>
              </a:xfrm>
              <a:custGeom>
                <a:avLst/>
                <a:gdLst/>
                <a:ahLst/>
                <a:cxnLst/>
                <a:rect l="l" t="t" r="r" b="b"/>
                <a:pathLst>
                  <a:path w="4104" h="4104" extrusionOk="0">
                    <a:moveTo>
                      <a:pt x="2067" y="0"/>
                    </a:moveTo>
                    <a:cubicBezTo>
                      <a:pt x="912" y="0"/>
                      <a:pt x="0" y="912"/>
                      <a:pt x="0" y="2037"/>
                    </a:cubicBezTo>
                    <a:cubicBezTo>
                      <a:pt x="0" y="3192"/>
                      <a:pt x="912" y="4104"/>
                      <a:pt x="2067" y="4104"/>
                    </a:cubicBezTo>
                    <a:cubicBezTo>
                      <a:pt x="3192" y="4104"/>
                      <a:pt x="4104" y="3192"/>
                      <a:pt x="4104" y="2037"/>
                    </a:cubicBezTo>
                    <a:cubicBezTo>
                      <a:pt x="4104" y="912"/>
                      <a:pt x="3192" y="0"/>
                      <a:pt x="2067"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6" name="Google Shape;19806;p44"/>
              <p:cNvSpPr/>
              <p:nvPr/>
            </p:nvSpPr>
            <p:spPr>
              <a:xfrm>
                <a:off x="2845043" y="1015623"/>
                <a:ext cx="176068" cy="139134"/>
              </a:xfrm>
              <a:custGeom>
                <a:avLst/>
                <a:gdLst/>
                <a:ahLst/>
                <a:cxnLst/>
                <a:rect l="l" t="t" r="r" b="b"/>
                <a:pathLst>
                  <a:path w="5379" h="4573" extrusionOk="0">
                    <a:moveTo>
                      <a:pt x="2780" y="0"/>
                    </a:moveTo>
                    <a:cubicBezTo>
                      <a:pt x="1921" y="0"/>
                      <a:pt x="1063" y="464"/>
                      <a:pt x="667" y="1391"/>
                    </a:cubicBezTo>
                    <a:cubicBezTo>
                      <a:pt x="0" y="2982"/>
                      <a:pt x="1218" y="4573"/>
                      <a:pt x="2747" y="4573"/>
                    </a:cubicBezTo>
                    <a:cubicBezTo>
                      <a:pt x="3029" y="4573"/>
                      <a:pt x="3322" y="4519"/>
                      <a:pt x="3616" y="4400"/>
                    </a:cubicBezTo>
                    <a:cubicBezTo>
                      <a:pt x="4801" y="3914"/>
                      <a:pt x="5379" y="2576"/>
                      <a:pt x="4892" y="1391"/>
                    </a:cubicBezTo>
                    <a:cubicBezTo>
                      <a:pt x="4497" y="464"/>
                      <a:pt x="3639" y="0"/>
                      <a:pt x="2780" y="0"/>
                    </a:cubicBezTo>
                    <a:close/>
                  </a:path>
                </a:pathLst>
              </a:custGeom>
              <a:solidFill>
                <a:srgbClr val="141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7" name="Google Shape;19807;p44"/>
              <p:cNvSpPr/>
              <p:nvPr/>
            </p:nvSpPr>
            <p:spPr>
              <a:xfrm>
                <a:off x="2869754" y="1034821"/>
                <a:ext cx="126478" cy="100342"/>
              </a:xfrm>
              <a:custGeom>
                <a:avLst/>
                <a:gdLst/>
                <a:ahLst/>
                <a:cxnLst/>
                <a:rect l="l" t="t" r="r" b="b"/>
                <a:pathLst>
                  <a:path w="3864" h="3298" extrusionOk="0">
                    <a:moveTo>
                      <a:pt x="1995" y="0"/>
                    </a:moveTo>
                    <a:cubicBezTo>
                      <a:pt x="1371" y="0"/>
                      <a:pt x="748" y="335"/>
                      <a:pt x="460" y="1003"/>
                    </a:cubicBezTo>
                    <a:cubicBezTo>
                      <a:pt x="1" y="2150"/>
                      <a:pt x="888" y="3297"/>
                      <a:pt x="1976" y="3297"/>
                    </a:cubicBezTo>
                    <a:cubicBezTo>
                      <a:pt x="2185" y="3297"/>
                      <a:pt x="2402" y="3255"/>
                      <a:pt x="2618" y="3161"/>
                    </a:cubicBezTo>
                    <a:cubicBezTo>
                      <a:pt x="3469" y="2827"/>
                      <a:pt x="3864" y="1854"/>
                      <a:pt x="3530" y="1003"/>
                    </a:cubicBezTo>
                    <a:cubicBezTo>
                      <a:pt x="3241" y="335"/>
                      <a:pt x="2618" y="0"/>
                      <a:pt x="1995"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850633643"/>
      </p:ext>
    </p:extLst>
  </p:cSld>
  <p:clrMapOvr>
    <a:masterClrMapping/>
  </p:clrMapOvr>
</p:sld>
</file>

<file path=ppt/theme/theme1.xml><?xml version="1.0" encoding="utf-8"?>
<a:theme xmlns:a="http://schemas.openxmlformats.org/drawingml/2006/main" name="Outer Space and Galaxies by Slidesgo">
  <a:themeElements>
    <a:clrScheme name="Simple Light">
      <a:dk1>
        <a:srgbClr val="000000"/>
      </a:dk1>
      <a:lt1>
        <a:srgbClr val="FFFFFF"/>
      </a:lt1>
      <a:dk2>
        <a:srgbClr val="595959"/>
      </a:dk2>
      <a:lt2>
        <a:srgbClr val="EEEEEE"/>
      </a:lt2>
      <a:accent1>
        <a:srgbClr val="141A2A"/>
      </a:accent1>
      <a:accent2>
        <a:srgbClr val="708EC0"/>
      </a:accent2>
      <a:accent3>
        <a:srgbClr val="D4DCFF"/>
      </a:accent3>
      <a:accent4>
        <a:srgbClr val="E7A662"/>
      </a:accent4>
      <a:accent5>
        <a:srgbClr val="FFD69C"/>
      </a:accent5>
      <a:accent6>
        <a:srgbClr val="F1C98B"/>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8676</TotalTime>
  <Words>1284</Words>
  <Application>Microsoft Office PowerPoint</Application>
  <PresentationFormat>On-screen Show (16:9)</PresentationFormat>
  <Paragraphs>347</Paragraphs>
  <Slides>41</Slides>
  <Notes>38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41</vt:i4>
      </vt:variant>
    </vt:vector>
  </HeadingPairs>
  <TitlesOfParts>
    <vt:vector size="49" baseType="lpstr">
      <vt:lpstr>Roboto</vt:lpstr>
      <vt:lpstr>Roboto Light</vt:lpstr>
      <vt:lpstr>Big Shoulders Text</vt:lpstr>
      <vt:lpstr>Arial</vt:lpstr>
      <vt:lpstr>Microsoft JhengHei UI Light</vt:lpstr>
      <vt:lpstr>az_ea_font</vt:lpstr>
      <vt:lpstr>Bodoni MT</vt:lpstr>
      <vt:lpstr>Outer Space and Galaxies by Slidesgo</vt:lpstr>
      <vt:lpstr>Azure Function,Logic Apps &amp; Blob Storage for .NET Developer</vt:lpstr>
      <vt:lpstr>Azure Functions</vt:lpstr>
      <vt:lpstr>PowerPoint Presentation</vt:lpstr>
      <vt:lpstr>PowerPoint Presentation</vt:lpstr>
      <vt:lpstr>PowerPoint Presentation</vt:lpstr>
      <vt:lpstr>PowerPoint Presentation</vt:lpstr>
      <vt:lpstr>PREREQUISITES</vt:lpstr>
      <vt:lpstr>PowerPoint Presentation</vt:lpstr>
      <vt:lpstr>What this course is not about?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4</vt:lpstr>
      <vt:lpstr>5</vt:lpstr>
      <vt:lpstr>6</vt:lpstr>
      <vt:lpstr>Azure Storage</vt:lpstr>
      <vt:lpstr>Azure Storage</vt:lpstr>
      <vt:lpstr>Azure Storage</vt:lpstr>
      <vt:lpstr>Azure Blob Storage</vt:lpstr>
      <vt:lpstr>Azure Blob Storage</vt:lpstr>
      <vt:lpstr>Azure Blob Storage</vt:lpstr>
      <vt:lpstr>Azure Blob Storage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Outer Space and Galaxies</dc:title>
  <dc:creator>Bhrugen Patel</dc:creator>
  <cp:lastModifiedBy>Bhrugen Patel</cp:lastModifiedBy>
  <cp:revision>20</cp:revision>
  <dcterms:modified xsi:type="dcterms:W3CDTF">2021-10-19T15:11:01Z</dcterms:modified>
</cp:coreProperties>
</file>